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80989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Operadores de Comparación en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D503B8-50A1-448B-8C76-9407AE7D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239770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Enlazando Operadores de Comparación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86A70-827E-4E9A-8CB0-9AE81C76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Operadores de Comparación en Python</vt:lpstr>
      <vt:lpstr>Enlazando Operadores de Comparación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de Comparación en Python</dc:title>
  <cp:lastModifiedBy>Sergio</cp:lastModifiedBy>
  <cp:revision>3</cp:revision>
  <dcterms:modified xsi:type="dcterms:W3CDTF">2021-12-07T21:37:39Z</dcterms:modified>
</cp:coreProperties>
</file>