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Overpass" panose="020B060402020202020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0497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Declaraciones en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391AAC-6518-4521-97FC-48B267A4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311700" y="2282052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bucles tipo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A21CFB-44AF-4DE4-A2AB-04A85431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07257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Muchos objetos en Python son "iterables", lo que significa que podemos hacer cierta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varias veces sobre cada elemento del objeto.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cada elemento de una lista o cada caracter de una cadena.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Podemos usar bucles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ejecutar un bloque de código para cada iteración.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E642A-E646-4310-821F-45ED9A17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puede realizarse varias veces una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sobre cada caracter de una cadena,  sobre cada elemento de una lista, o sobre cada clave en un diccionario.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4E1BB-12D3-4997-B4E3-7B9353E9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0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08145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print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B318C7-14CA-4DBC-8635-06576DD0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06369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653800" y="1741510"/>
            <a:ext cx="3948600" cy="621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29A861-598B-4A16-BF6E-E33D48D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072574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2461970" y="2346516"/>
            <a:ext cx="36656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B84B73-1CD6-4EB4-BE13-4953AC4E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0725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106889" y="2387517"/>
            <a:ext cx="4185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3447C0-9539-4AA4-9E52-FECA176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08145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535073" y="2347749"/>
            <a:ext cx="20634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3209E6-D583-4239-AA5B-9C34CA2F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054817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mi_iterable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nombre_del_articulo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Resultado: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724229" y="2820249"/>
            <a:ext cx="3717037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E2A0E6-DEBA-475E-9C0F-2CDA8AEF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311700" y="217576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¡Exploremos estos conceptos!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BF9DD-2957-4B64-9D68-904386E6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2104743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Declaraciones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if, elif, else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8A067-7DF6-48B9-A5C8-03BFF5DC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311700" y="220585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ucles tipo 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“while”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58B020-E655-4762-B8E4-D4108B9A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“while”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(“mientras”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continuará ejecutando un bloque de código mientras  alguna condición permanece verdadera.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”while”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 piscina no está llena,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continua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llenándola con agua.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”while”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 perros todavía tienen hambre, continua alimentando a mis perros.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7D2700-E33E-466A-A862-011E12DA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“while”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alguna_condicion_boleana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	     #hacer algo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235C7A-4AC7-4599-BBDE-08ECACA9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Puedes combinar con otro si quieres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alguna_condicion_boleana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		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#hacer algo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  </a:t>
            </a:r>
            <a:r>
              <a:rPr lang="en" sz="30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(“de otra forma” en </a:t>
            </a:r>
            <a:r>
              <a:rPr lang="es-MX" sz="30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español</a:t>
            </a:r>
            <a:r>
              <a:rPr lang="en" sz="30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dirty="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#hacer algo diferente</a:t>
            </a:r>
            <a:endParaRPr sz="3000" b="1" dirty="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0EC3B-11D1-49AB-B0D7-662AA58F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ctrTitle"/>
          </p:nvPr>
        </p:nvSpPr>
        <p:spPr>
          <a:xfrm>
            <a:off x="311700" y="222903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¡Exploremos estos conceptos!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C17DFC-E352-44CD-A086-9875E988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Operadores útiles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5D6043-6DE8-455E-A89C-382CC05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Listas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información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681474-87E0-44DB-AD6E-680FB494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listas de información son una forma única de crear rápidamente una lista con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Puedes utilizar un bucle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“for”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(“por”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junto con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“.append ()”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(“agregar”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para crear una lista.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hacer esto, ¡vayamos a  Jupyter Notebook!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2BCD2-1D6F-46C0-9CDB-71872C55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311700" y="2904992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Prueba de declaraciones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9850AC-73FF-4690-90FB-26738A75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Empecemos a aprender sobre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 Flow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 “flujo de control”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menudo, solo queremos que se ejecute cierto código cuando se cumple una condición particular.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(“si”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 perro tiene hambre (alguna condición), entonces le daré de comer (alguna acción).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15B5AD-1BF4-456E-AF3E-6CA556A8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controlar este flujo de lógica usamos algunas palabras clave: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(“Si”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(“Sino”)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lse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(“de otra forma”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6EF496-C2CC-43B8-B771-A0BE010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sintaxis de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utiliza dos puntos y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(espacios en blanco).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sistema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es crucial para Python y es lo que lo distingue de otros lenguajes de programación.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B35C60-AC3A-4B4C-AD85-D86B3FCB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declaración 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(“si”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alguna_condicion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FFC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ejecutar código</a:t>
            </a:r>
            <a:endParaRPr sz="2900" b="1" dirty="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E98763-9C8D-49FC-9549-EB5B5BE8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declaración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 / else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(“si” / “de otra forma”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alguna_condicion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FFC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ejecutar código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hacer algo más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97053D-1F68-4F38-9ABD-836EEEF7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099207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declaración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/ elif / else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(“Si” / “sino” / “de otra forma”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alguna_condicion</a:t>
            </a:r>
            <a:r>
              <a:rPr lang="en" sz="4000" b="1" dirty="0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FFC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ejecutar código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alguna_otra_condicion: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hacer algo diferente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hacer algo más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FBB474-FAB6-4117-91CF-C397696D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311700" y="2122499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¡Exploremos estos conceptos!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6CA79-39A2-4A5E-8408-D4354FBBE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874</Words>
  <Application>Microsoft Office PowerPoint</Application>
  <PresentationFormat>On-screen Show (16:9)</PresentationFormat>
  <Paragraphs>118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Montserrat</vt:lpstr>
      <vt:lpstr>Overpass</vt:lpstr>
      <vt:lpstr>Arial</vt:lpstr>
      <vt:lpstr>Source Code Pro</vt:lpstr>
      <vt:lpstr>Simple Light</vt:lpstr>
      <vt:lpstr>Declaraciones en Python</vt:lpstr>
      <vt:lpstr> Declaraciones if, elif, else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¡Exploremos estos conceptos!</vt:lpstr>
      <vt:lpstr> bucles tipo “for”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¡Exploremos estos conceptos!</vt:lpstr>
      <vt:lpstr>Bucles tipo  “while”</vt:lpstr>
      <vt:lpstr>Curso intensivo de práctica Python</vt:lpstr>
      <vt:lpstr>Curso intensivo de práctica Python</vt:lpstr>
      <vt:lpstr>Curso intensivo de práctica Python</vt:lpstr>
      <vt:lpstr>¡Exploremos estos conceptos!</vt:lpstr>
      <vt:lpstr>Operadores útiles</vt:lpstr>
      <vt:lpstr>Listas de información</vt:lpstr>
      <vt:lpstr>Curso intensivo de práctica Python</vt:lpstr>
      <vt:lpstr>Solución Prueba de declaraciones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Declaraciones en Python</dc:title>
  <cp:lastModifiedBy>Sergio</cp:lastModifiedBy>
  <cp:revision>21</cp:revision>
  <dcterms:modified xsi:type="dcterms:W3CDTF">2022-01-24T21:23:21Z</dcterms:modified>
</cp:coreProperties>
</file>