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Overpass" panose="020B0604020202020204" charset="0"/>
      <p:regular r:id="rId22"/>
      <p:bold r:id="rId23"/>
      <p:italic r:id="rId24"/>
      <p:boldItalic r:id="rId25"/>
    </p:embeddedFont>
    <p:embeddedFont>
      <p:font typeface="Source Code Pro" panose="020B050903040302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5efba95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5efba95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5efba95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5efba95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5efba95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5efba95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5efba95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5efba95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5efba95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5efba95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5efba95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5efba95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5efba9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5efba9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efba9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efba9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efba95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5efba95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bcd33a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bcd33a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efba95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5efba95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5efba95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5efba95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5efba95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5efba95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54044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Programación orientada a objetos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5D45BC81-673F-41B1-BA78-681DADEA1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 dirty="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NombreDeClase ()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 param1, param2):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  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  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def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algun_metodo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i="1" dirty="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realizar alguna acción</a:t>
            </a:r>
            <a:endParaRPr sz="2900" i="1" dirty="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print (</a:t>
            </a:r>
            <a:r>
              <a:rPr lang="en" sz="29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.param1)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4598469" y="2018600"/>
            <a:ext cx="1282800" cy="49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4800463" y="2896090"/>
            <a:ext cx="1405800" cy="49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2418241" y="2887624"/>
            <a:ext cx="2061900" cy="49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n 4">
            <a:extLst>
              <a:ext uri="{FF2B5EF4-FFF2-40B4-BE49-F238E27FC236}">
                <a16:creationId xmlns:a16="http://schemas.microsoft.com/office/drawing/2014/main" id="{5296F91F-4F11-4854-A9C9-D99A85D82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 dirty="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NombreDeClase ()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 param1, param2):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  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  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def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algun_metodo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i="1" dirty="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realizar alguna acción</a:t>
            </a:r>
            <a:endParaRPr sz="2900" i="1" dirty="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print (</a:t>
            </a:r>
            <a:r>
              <a:rPr lang="en" sz="29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.param1)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1812607" y="3701325"/>
            <a:ext cx="4012800" cy="572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A4F59DFF-3C96-46F6-B27E-3887C2908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 dirty="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NombreDeClase ()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 param1, param2):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  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  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def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algun_metodo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i="1" dirty="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realizar alguna acción</a:t>
            </a:r>
            <a:endParaRPr sz="2900" i="1" dirty="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print (</a:t>
            </a:r>
            <a:r>
              <a:rPr lang="en" sz="29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.param1)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4830233" y="3767583"/>
            <a:ext cx="825900" cy="49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1A2AD264-03EC-4082-A759-90633327A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 dirty="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NombreDeClase ()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 param1, param2):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  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  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def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algun_metodo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i="1" dirty="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realizar alguna acción</a:t>
            </a:r>
            <a:endParaRPr sz="2900" i="1" dirty="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print (</a:t>
            </a:r>
            <a:r>
              <a:rPr lang="en" sz="29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.param1)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4847162" y="3776050"/>
            <a:ext cx="825900" cy="49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2786890" y="4613875"/>
            <a:ext cx="2061900" cy="49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F171F1E9-8679-4416-8DDF-C6DA1095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¡Exploremos la programación orientada a objetos con más detalle con código!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1A80B922-0390-471B-A8B1-72BB498F2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ctrTitle"/>
          </p:nvPr>
        </p:nvSpPr>
        <p:spPr>
          <a:xfrm>
            <a:off x="364433" y="208731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Solución </a:t>
            </a:r>
            <a:br>
              <a:rPr lang="en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Programación Orientado a objetos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8E2DE5-ABD4-4224-8EE5-A96B8A03C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programación orientada a objetos (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permite a los programadores crear sus propios objetos que tienen métodos y atributos.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Recuerde que después de definir una cadena, lista, diccionario u otros objetos, pudo llamar a métodos fuera de ellos con la sintaxis “.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method_name ( )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29B01C55-8DFC-4893-BDD6-4E0402109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Estos métodos actúan como funciones que utilizan información sobre el objeto, así como el propio objeto para devolver resultados o cambiar el objeto actual.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Por ejemplo, esto incluye agregar a una lista o contar las apariciones de un elemento en una tupla.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63160928-10EC-455F-B6C5-B43885345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037061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permite a los usuarios crear sus propios objetos.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formato general es a menudo confuso cuando se encuentra por primera vez, y su utilidad puede no ser completamente clara al principio.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 general, la OOP nos permite crear código repetible y organizado.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9E44633B-AF63-4F85-8ADD-780481FD6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 scripts mucho más grandes de código Python, las funciones por sí mismas no son suficientes para la organización y la repetibilidad.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tareas y los objetos que se repiten habitualmente se pueden definir con la programación orientada a objetos para crear un código más utilizable.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Veamos la sintaxis.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EB608C3B-F6ED-49FC-A1BA-BC7E815F0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 dirty="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NombreDeClase ()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 param1, param2):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  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  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def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algun_metodo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i="1" dirty="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realizar alguna acción</a:t>
            </a:r>
            <a:endParaRPr sz="2900" i="1" dirty="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print (</a:t>
            </a:r>
            <a:r>
              <a:rPr lang="en" sz="29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.param1)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B840BEF5-1F72-46F3-90CE-027B9DA6D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 dirty="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NombreDeClase ()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 param1, param2):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  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  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def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algun_metodo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i="1" dirty="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realizar alguna acción</a:t>
            </a:r>
            <a:endParaRPr sz="2900" i="1" dirty="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print (</a:t>
            </a:r>
            <a:r>
              <a:rPr lang="en" sz="29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.param1)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376318" y="1022700"/>
            <a:ext cx="4068681" cy="720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33D9E8AB-3B2E-4FE7-B5AB-410ACC4C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 dirty="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NombreDeClase ()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 param1, param2):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      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      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def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algun_metodo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i="1" dirty="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realizar alguna acción</a:t>
            </a:r>
            <a:endParaRPr sz="2900" i="1" dirty="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print (</a:t>
            </a:r>
            <a:r>
              <a:rPr lang="en" sz="29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.param1)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430593" y="1801825"/>
            <a:ext cx="5799600" cy="720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AF03B1ED-C814-4914-9D8F-B4AD11C21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 dirty="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NombreDeClase ()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 param1, param2):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  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   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def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dirty="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algun_metodo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 i="1" dirty="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realizar alguna acción</a:t>
            </a:r>
            <a:endParaRPr sz="2900" i="1" dirty="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print (</a:t>
            </a:r>
            <a:r>
              <a:rPr lang="en" sz="29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.param1)</a:t>
            </a:r>
            <a:endParaRPr sz="2900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4589991" y="2018600"/>
            <a:ext cx="1282800" cy="49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783528" y="2938425"/>
            <a:ext cx="1405800" cy="49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88D490E8-828C-4393-AAA5-F0A2160D3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671</Words>
  <Application>Microsoft Office PowerPoint</Application>
  <PresentationFormat>On-screen Show (16:9)</PresentationFormat>
  <Paragraphs>98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Montserrat</vt:lpstr>
      <vt:lpstr>Overpass</vt:lpstr>
      <vt:lpstr>Arial</vt:lpstr>
      <vt:lpstr>Source Code Pro</vt:lpstr>
      <vt:lpstr>Simple Light</vt:lpstr>
      <vt:lpstr>Programación orientada a objetos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Solución  Programación Orientado a objetos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cp:lastModifiedBy>Sergio</cp:lastModifiedBy>
  <cp:revision>10</cp:revision>
  <dcterms:modified xsi:type="dcterms:W3CDTF">2022-01-25T17:51:50Z</dcterms:modified>
</cp:coreProperties>
</file>