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21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2301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Errores y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manejo de excepciones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7800428B-2FEB-4723-B3D4-46204086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Luego, exploraremos cómo probar nuestro código con la biblioteca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2662F289-AD7C-49C0-94E7-6B145FA7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esta lectura crearemos scripts .py en sublime.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Aún puede usar el notebook asociado para el código usando el comando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 writefile magic jupyter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32CD637E-A8FF-413B-962D-CB096005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311700" y="2122499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Prueba unitaria - Parte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09F306-B4CB-456D-A3E7-C578E659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¡Es probable que ocurran errores en su código!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Especialmente cuando alguien más termina usándolo de una manera inesperada.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 el manejo de errores para intentar planificar posibles errores.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91D1D43-61CE-48BA-9202-2D4DE5B4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054818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Por ejemplo, un usuario puede intentar escribir en un archivo que solo se abrió en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modo = ‘r’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(modo lectura)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Actualmente, si hay algún tipo de error en su código, todo el script se detendrá.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Podemos usar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(“Manejando errores”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)para permitir que el script continúe con otro código, incluso si hay un error.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5DBF7A4-E307-4073-86C0-49FB61DF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Usamos tres palabras clave para esto: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ry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(“tratar”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): Este es el bloque de código que se intentará (puede dar lugar a un error)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xcept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(“excepto”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bloque de código se ejecutará en caso de que haya un error en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(“intentar”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501FE87-DD94-4546-9AC9-8F87ECE4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inally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(“finalmente”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): Un bloque final de código que se ejecutará, independientemente de un error.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501FE87-DD94-4546-9AC9-8F87ECE4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Examen de la lectura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031FE6-DFC4-4C1E-9A45-8BFCBCD7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54817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medida que comienza a expandirse a proyectos de archivos múltiples más grandes, se vuelve importante tener pruebas en su lugar.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esta manera, a medida que realiza cambios o actualiza su código, puede ejecutar sus archivos de prueba para asegurarse de que el código anterior aún se ejecute como se esperaba.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737615C-C476-4BEA-96C9-1A5757F8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8506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Hay varias herramientas de prueba: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es una biblioteca que analiza su código e informa sobre posibles problemas.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s-MX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nittest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(“prueba unitaria”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 biblioteca incorporada le permitirá probar sus propios programas y comprobar que está obteniendo los resultados deseados.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37B157D-D47C-4FEE-881F-39BE7CB1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Comenzaremos mostrándole cómo usar “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para verificar su código en busca de posibles errores y estilos.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como un conjunto de reglas de convención de estilo conocidas como "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PEP 8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A368A213-3004-4A83-998B-1CFF50B9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433</Words>
  <Application>Microsoft Office PowerPoint</Application>
  <PresentationFormat>On-screen Show 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Montserrat</vt:lpstr>
      <vt:lpstr>Simple Light</vt:lpstr>
      <vt:lpstr>Errores y  manejo de excepciones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Examen de la lectura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Prueba unitaria - Parte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Errores y  Manejo de excepciones</dc:title>
  <cp:lastModifiedBy>Sergio</cp:lastModifiedBy>
  <cp:revision>6</cp:revision>
  <dcterms:modified xsi:type="dcterms:W3CDTF">2022-01-25T18:18:49Z</dcterms:modified>
</cp:coreProperties>
</file>