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5060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Módulos y paquetes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CEE77719-7670-4525-836B-C175A9381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"__main__"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97B68-6E8D-4C45-B152-615F2AC63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Una parte a menudo confusa de Python es una misteriosa línea de código: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743609A-FF7E-4DEB-8278-6401CC5C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veces, cuando está importando desde un módulo, le gustaría saber si una función de módulo se está utilizando como importación o si está utilizando el archivo .py original de ese módulo.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7AE8C8E-EEA1-426C-A0CB-DB22891B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Exploremos esto un poco más, ¡pero asegúrese de consultar el archivo de texto explicativo completo que se encuentra en la carpeta de esta parte!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F09150F-5481-4D8C-9038-DFD7810D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2051477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Usando PyPi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con instalación de pip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61E6FD-0ED6-4CFE-9EEE-7658967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es un repositorio de código abierto para paquetes Python.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similar a RubyGems en el mundo Ruby, Packagist de PHP, CPAN para Perl y NPM para Node.js.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3588FDC-C181-406D-AB0D-8AE7E8DA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Hasta ahora, solo hemos usado bibliotecas que vienen internamente con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muchas otras bibliotecas disponibles que la gente ha abierto y compartido en PyPi.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Nosotros podemos usar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”pip install”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la línea de comandos para instalar estos paquetes.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87F1ACB-4DC2-48AF-A28F-96A7429D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instalaste Python desde python.org o mediante la distribución de Anaconda, también utilizaste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“pip”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ip”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una forma sencilla de descargar paquetes en su línea de comandos directamente desde el repositorio de PyPi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7E6B593-AB9B-48D4-94CA-30132D99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¡Ya hay paquetes creados para casi cualquier caso de uso que pueda imaginar!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Una búsqueda rápida en Google generalmente lo ayudará a descubrir un enlace a la página de PyPi para el paquete o para la documentación del paquete.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1668B96-7A04-4D15-9F1B-E1B6501E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mostraremos rápidamente cómo descargar e instalar paquetes externos.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Usuarios de Windows: símbolo del sistema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Usuarios de MacOS / Linux: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77B5DA7-70CD-485E-95F5-3F6DF317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>
            <a:off x="311700" y="195383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Escribiendo tus propios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Módulos y paquetes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C6F14F-2E9F-45E2-AF96-E6BACA1A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que entendemos cómo instalar paquetes externos, exploremos cómo crear nuestros propios módulos y paquetes.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módulos son simplemente scripts .py que tu puedes llamar desde otro script .py.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Los paquetes son una colección de módulos.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¡Creemos algunos ejemplos!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A206B97-88E2-4BFE-BCA1-B8EFF013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388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Montserrat</vt:lpstr>
      <vt:lpstr>Simple Light</vt:lpstr>
      <vt:lpstr>Módulos y paquetes</vt:lpstr>
      <vt:lpstr>Usando PyPi  con instalación de pip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Escribiendo tus propios  Módulos y paquetes</vt:lpstr>
      <vt:lpstr>Curso intensivo de práctica Python</vt:lpstr>
      <vt:lpstr>__name__  y  "__main__" </vt:lpstr>
      <vt:lpstr>Curso intensivo de práctica Python </vt:lpstr>
      <vt:lpstr>Curso intensivo de práctica Python </vt:lpstr>
      <vt:lpstr>Curso intensivo de práctica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Módulos y paquetes</dc:title>
  <cp:lastModifiedBy>Sergio</cp:lastModifiedBy>
  <cp:revision>8</cp:revision>
  <dcterms:modified xsi:type="dcterms:W3CDTF">2022-01-25T18:59:22Z</dcterms:modified>
</cp:coreProperties>
</file>