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3989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Construir funciones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6FD753EB-20F3-4388-96FF-40549A7D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Ejemplo de codificador automático simple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Caja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4" y="2176125"/>
            <a:ext cx="2359935" cy="1198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Recuadro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E30C7447-ADD9-4C4A-BCA2-537CCE1B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fuente de texto predeterminada es montserrat 29.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Siéntase libre de jugar con el espaciado o el tamaño de fuente siempre que las diapositivas mantengan la misma sensación uniforme.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04E6BD70-86D0-4D2B-99B4-841EFE59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Aprendizaje profundo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78531" y="1152475"/>
            <a:ext cx="49705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colores utilizados para formas o figuras deben ser los colores predeterminados de las diapositivas de Google en el nivel "Light 1".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Entradas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Oculto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Salidas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9E045F8F-BCAB-4F6D-8FAF-4234221F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código debe estar escrito en “Source Code Pro”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D41A6C7-448A-4926-80DF-2559409B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 recomienda resaltar sintaxis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65CC2FC-C7BA-4C7E-B498-6E4F3F71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colores utilizados deben ser los predeterminados en “Dark 1”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216595A-36AB-4629-8D2E-B2C4C926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También es bueno usar cuadros para resaltar características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1750074" y="2291896"/>
            <a:ext cx="2022936" cy="42467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ECAABE34-AF09-4EBA-B79E-38436FCC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Clase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2734E-D315-4EE3-944C-6EA732460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Aprendizaje profundo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Primera diapositiva de la lectura 2.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5D66B437-BED6-40EE-9EF9-C09E2F2C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270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Source Code Pro</vt:lpstr>
      <vt:lpstr>Simple Light</vt:lpstr>
      <vt:lpstr>Construir funciones</vt:lpstr>
      <vt:lpstr>Curso intensivo de práctica Python</vt:lpstr>
      <vt:lpstr>Aprendizaje profundo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Clase 2 </vt:lpstr>
      <vt:lpstr>Aprendizaje profundo</vt:lpstr>
      <vt:lpstr>Ejemplo de codificador automático 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Sección de título</dc:title>
  <cp:lastModifiedBy>Sergio</cp:lastModifiedBy>
  <cp:revision>7</cp:revision>
  <dcterms:modified xsi:type="dcterms:W3CDTF">2022-01-25T19:09:28Z</dcterms:modified>
</cp:coreProperties>
</file>