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Overpass" panose="020B0604020202020204" charset="0"/>
      <p:regular r:id="rId19"/>
      <p:bold r:id="rId20"/>
      <p:italic r:id="rId21"/>
      <p:boldItalic r:id="rId22"/>
    </p:embeddedFont>
    <p:embeddedFont>
      <p:font typeface="Source Code Pro" panose="020B0509030403020204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2ea89f5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2ea89f5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2ea89f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2ea89f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2ea89f5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2ea89f5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a89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a89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a89f5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a89f5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a89f5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a89f5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a89f5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a89f5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a89f5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a89f5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a89f5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a89f5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2ea89f5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2ea89f5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 t="-59000" b="-5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Decoradores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Imagen 4">
            <a:extLst>
              <a:ext uri="{FF2B5EF4-FFF2-40B4-BE49-F238E27FC236}">
                <a16:creationId xmlns:a16="http://schemas.microsoft.com/office/drawing/2014/main" id="{439B55E3-A975-4923-95BC-BD27108C3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Decoradores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Tenga en cuenta que no encontrará decoradores en el código básico de Python.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 común encontrarlos cuando se trabaja con marcos web, como Django o Flask.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A21D2AC0-7169-4EA4-A564-BF598FE8C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Ejemplo de GUI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BBCD3713-C523-4360-83D6-EF8D49FA0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Decoradores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267803FF-ECE0-4BB4-81DE-A398E4E5C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Decoradores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Analicemos ahora un tema de Python más avanzado: los decoradores.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Los decoradores te permiten "decorar" una función, analicemos qué significa esa palabra en este contexto.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81EA9EE5-5068-466C-9050-09C615DBB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Decoradores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Imagina que creaste una función: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 ():</a:t>
            </a:r>
            <a:endParaRPr sz="2900" dirty="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Haz cosas simples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devolver algo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A8128F13-121D-4B48-A2B1-4EE77BA6C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Decoradores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Ahora desea agregar algunas capacidades nuevas a la función:</a:t>
            </a:r>
            <a:endParaRPr sz="2900" dirty="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 ():</a:t>
            </a:r>
            <a:endParaRPr sz="2900" dirty="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 dirty="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¡Quieres más    cosas!</a:t>
            </a:r>
            <a:endParaRPr sz="2900" dirty="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Haz cosas simples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devolver algo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F9980D6E-B9EF-4179-BE17-E7FDEFC43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Decoradores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Ahora tienes dos opciones: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Agregue ese código adicional (funcionalidad) a su función anterior.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Cree una función nueva que contenga el código anterior y luego agregue un código nuevo.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E51EB29B-78B0-424B-B001-D52E091A1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Decoradores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Pero, ¿qué pasa si luego desea eliminar esa "funcionalidad" adicional?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Debería eliminarlo manualmente o asegurarse de tener la función anterior.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¿Existe una forma mejor? ¿Quizás un interruptor de encendido / apagado para agregar rápidamente esta funcionalidad?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6A76C391-1C0F-40F6-96FE-C2A38B731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Decoradores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tiene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(“decoradores”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que le permiten agregar funcionalidad adicional a una función ya existente.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Utilizan el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operador y luego se colocan encima de la función original.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85D2F57C-B30C-488C-A81B-496030CF7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Decoradores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Ahora puede agregar fácilmente funcionalidad adicional con un decorador: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@</a:t>
            </a: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algun_decorador</a:t>
            </a:r>
            <a:endParaRPr sz="2900" dirty="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 ():</a:t>
            </a:r>
            <a:endParaRPr sz="2900" dirty="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Haz cosas simples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devolver algo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3F736012-857F-4C69-AD7C-CF0C0AB0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Decoradores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Esta idea es bastante abstracta en la práctica con la sintaxis de Python, por lo que realizaremos los pasos para construir manualmente un decorador nosotros mismos, para mostrar lo que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operador está haciendo detrás de escena.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80F626F6-DC44-4EF8-8929-756CC8A89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304</Words>
  <Application>Microsoft Office PowerPoint</Application>
  <PresentationFormat>On-screen Show (16:9)</PresentationFormat>
  <Paragraphs>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Montserrat</vt:lpstr>
      <vt:lpstr>Overpass</vt:lpstr>
      <vt:lpstr>Arial</vt:lpstr>
      <vt:lpstr>Source Code Pro</vt:lpstr>
      <vt:lpstr>Simple Light</vt:lpstr>
      <vt:lpstr>Decoradores</vt:lpstr>
      <vt:lpstr>Decoradores </vt:lpstr>
      <vt:lpstr>Decoradores </vt:lpstr>
      <vt:lpstr>Decoradores </vt:lpstr>
      <vt:lpstr>Decoradores </vt:lpstr>
      <vt:lpstr>Decoradores </vt:lpstr>
      <vt:lpstr>Decoradores </vt:lpstr>
      <vt:lpstr>Decoradores</vt:lpstr>
      <vt:lpstr>Decoradores </vt:lpstr>
      <vt:lpstr>Decoradores </vt:lpstr>
      <vt:lpstr>Ejemplo de GUI</vt:lpstr>
      <vt:lpstr>Decoradores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Decoradores</dc:title>
  <cp:lastModifiedBy>Sergio</cp:lastModifiedBy>
  <cp:revision>4</cp:revision>
  <dcterms:modified xsi:type="dcterms:W3CDTF">2022-01-25T19:12:31Z</dcterms:modified>
</cp:coreProperties>
</file>