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7070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Generadores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A36687F8-8222-4466-8DD2-1780DCD5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Hemos aprendido a crear funciones con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“def”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y la declaración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“return”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funciones generadoras nos permiten escribir una función que puede enviar un valor y luego reanudarlo para continuar donde lo dejó.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1DF2A5A-9A5A-4091-9BAE-01E79765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Este tipo de función es un generador en Python, lo que nos permite generar una secuencia de valores a lo largo del tiempo.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principal diferencia en la sintaxis será el uso de una declaración para ceder.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41B18F44-F151-4C95-BEC3-2035D67E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Cuando se compila una función generadora, se convierte en un objeto que admite un protocolo de iteración.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Eso significa que cuando se les llama en su código, en realidad no devuelven un valor y luego salen.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7830021-B047-457E-8950-57AFD58F8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072573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 funciones generadoras suspenderán y reanudarán automáticamente su ejecución y estado alrededor del último punto de generación de valor.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ventaja es que en lugar de tener que calcular una serie completa de valores por adelantado, el generador calcula un valor y espera hasta que se solicita el siguiente valor.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3DE9D05-73D4-48E9-B49E-E5DEA4860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 ejemplo, la función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range ()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(“rango” en espanol) no produce una lista en la memoria para todos los valores desde el principio hasta el final.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su lugar, solo realiza un seguimiento del último número y el tamaño del paso, para proporcionar un flujo de números.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B4D1509-5E62-4CDA-A12A-7EA982CE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 un usuario necesitaba la lista, tiene que transformar el generador en una lista con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(range (0,10))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¡Exploremos cómo crear nuestros propios generadores!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727FE59-27CD-4923-9284-D921D8C7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36733" y="198322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br>
              <a:rPr lang="es-MX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Iteradores y Generadores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6070CBE-05F6-477D-B748-0FE178F8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268</Words>
  <Application>Microsoft Office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Montserrat</vt:lpstr>
      <vt:lpstr>Simple Light</vt:lpstr>
      <vt:lpstr>Generadores</vt:lpstr>
      <vt:lpstr>Decoradores </vt:lpstr>
      <vt:lpstr>Decoradores </vt:lpstr>
      <vt:lpstr>Decoradores </vt:lpstr>
      <vt:lpstr>Decoradores </vt:lpstr>
      <vt:lpstr>Decoradores </vt:lpstr>
      <vt:lpstr>Decoradores </vt:lpstr>
      <vt:lpstr>Solución Iteradores y Generadores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Generadores</dc:title>
  <cp:lastModifiedBy>Sergio</cp:lastModifiedBy>
  <cp:revision>4</cp:revision>
  <dcterms:modified xsi:type="dcterms:W3CDTF">2022-01-25T19:15:07Z</dcterms:modified>
</cp:coreProperties>
</file>