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13"/>
      <p:bold r:id="rId14"/>
      <p:italic r:id="rId15"/>
      <p:boldItalic r:id="rId16"/>
    </p:embeddedFont>
    <p:embeddedFont>
      <p:font typeface="Source Code Pro" panose="020B0509030403020204" pitchFamily="49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8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58d8553be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58d8553be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586a91ea0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586a91ea0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58d8553be_0_4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58d8553be_0_4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2bcd33ad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2bcd33ad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2bcd33add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2bcd33add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2bcd33add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2bcd33add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2bcd33add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2bcd33add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58d8553be_0_5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58d8553be_0_5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58d8553be_0_5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58d8553be_0_5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 dpi="0" rotWithShape="1">
          <a:blip r:embed="rId13">
            <a:lum/>
          </a:blip>
          <a:srcRect/>
          <a:stretch>
            <a:fillRect t="-59000" b="-59000"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1463674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b="1" dirty="0">
                <a:latin typeface="Montserrat"/>
                <a:ea typeface="Montserrat"/>
                <a:cs typeface="Montserrat"/>
                <a:sym typeface="Montserrat"/>
              </a:rPr>
              <a:t>Culminación</a:t>
            </a: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 final de</a:t>
            </a:r>
            <a:br>
              <a:rPr lang="en" b="1" dirty="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proyecto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" name="Imagen 4">
            <a:extLst>
              <a:ext uri="{FF2B5EF4-FFF2-40B4-BE49-F238E27FC236}">
                <a16:creationId xmlns:a16="http://schemas.microsoft.com/office/drawing/2014/main" id="{6FD753EB-20F3-4388-96FF-40549A7D8C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Ejemplo de codificador automático simple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" name="Google Shape;140;p23"/>
          <p:cNvSpPr/>
          <p:nvPr/>
        </p:nvSpPr>
        <p:spPr>
          <a:xfrm>
            <a:off x="1286750" y="1823475"/>
            <a:ext cx="2008500" cy="1903500"/>
          </a:xfrm>
          <a:prstGeom prst="roundRect">
            <a:avLst>
              <a:gd name="adj" fmla="val 16667"/>
            </a:avLst>
          </a:prstGeom>
          <a:solidFill>
            <a:srgbClr val="8E7CC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Caja 1</a:t>
            </a:r>
            <a:endParaRPr sz="30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" name="Google Shape;141;p23"/>
          <p:cNvSpPr/>
          <p:nvPr/>
        </p:nvSpPr>
        <p:spPr>
          <a:xfrm>
            <a:off x="3659124" y="2176125"/>
            <a:ext cx="2359935" cy="1198200"/>
          </a:xfrm>
          <a:prstGeom prst="roundRect">
            <a:avLst>
              <a:gd name="adj" fmla="val 16667"/>
            </a:avLst>
          </a:prstGeom>
          <a:solidFill>
            <a:srgbClr val="F6B26B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Recuadro 2</a:t>
            </a:r>
            <a:endParaRPr sz="30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" name="Imagen 4">
            <a:extLst>
              <a:ext uri="{FF2B5EF4-FFF2-40B4-BE49-F238E27FC236}">
                <a16:creationId xmlns:a16="http://schemas.microsoft.com/office/drawing/2014/main" id="{E30C7447-ADD9-4C4A-BCA2-537CCE1BAE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 fuente de texto predeterminada es montserrat 29.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Siéntase libre de jugar con el espaciado o el tamaño de fuente siempre que las diapositivas mantengan la misma sensación uniforme.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Imagen 4">
            <a:extLst>
              <a:ext uri="{FF2B5EF4-FFF2-40B4-BE49-F238E27FC236}">
                <a16:creationId xmlns:a16="http://schemas.microsoft.com/office/drawing/2014/main" id="{04E6BD70-86D0-4D2B-99B4-841EFE59A0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Google Shape;77;p16"/>
          <p:cNvCxnSpPr>
            <a:stCxn id="78" idx="2"/>
          </p:cNvCxnSpPr>
          <p:nvPr/>
        </p:nvCxnSpPr>
        <p:spPr>
          <a:xfrm rot="10800000">
            <a:off x="6922625" y="496988"/>
            <a:ext cx="0" cy="4098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Aprendizaje profundo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" name="Google Shape;82;p16"/>
          <p:cNvSpPr txBox="1">
            <a:spLocks noGrp="1"/>
          </p:cNvSpPr>
          <p:nvPr>
            <p:ph type="body" idx="1"/>
          </p:nvPr>
        </p:nvSpPr>
        <p:spPr>
          <a:xfrm>
            <a:off x="178531" y="1152475"/>
            <a:ext cx="4970511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Los colores utilizados para formas o figuras deben ser los colores predeterminados de las diapositivas de Google en el nivel "Light 1".</a:t>
            </a:r>
            <a:endParaRPr sz="30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16"/>
          <p:cNvSpPr/>
          <p:nvPr/>
        </p:nvSpPr>
        <p:spPr>
          <a:xfrm>
            <a:off x="4868675" y="4065488"/>
            <a:ext cx="4107900" cy="529500"/>
          </a:xfrm>
          <a:prstGeom prst="roundRect">
            <a:avLst>
              <a:gd name="adj" fmla="val 16667"/>
            </a:avLst>
          </a:prstGeom>
          <a:solidFill>
            <a:srgbClr val="8E7CC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Entradas</a:t>
            </a:r>
            <a:endParaRPr sz="30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" name="Google Shape;83;p16"/>
          <p:cNvSpPr/>
          <p:nvPr/>
        </p:nvSpPr>
        <p:spPr>
          <a:xfrm>
            <a:off x="5964125" y="2567363"/>
            <a:ext cx="2016000" cy="529500"/>
          </a:xfrm>
          <a:prstGeom prst="roundRect">
            <a:avLst>
              <a:gd name="adj" fmla="val 16667"/>
            </a:avLst>
          </a:prstGeom>
          <a:solidFill>
            <a:srgbClr val="F6B26B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Oculto </a:t>
            </a:r>
            <a:endParaRPr sz="30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" name="Google Shape;84;p16"/>
          <p:cNvSpPr/>
          <p:nvPr/>
        </p:nvSpPr>
        <p:spPr>
          <a:xfrm>
            <a:off x="4804775" y="1011863"/>
            <a:ext cx="4107900" cy="529500"/>
          </a:xfrm>
          <a:prstGeom prst="roundRect">
            <a:avLst>
              <a:gd name="adj" fmla="val 16667"/>
            </a:avLst>
          </a:prstGeom>
          <a:solidFill>
            <a:srgbClr val="6FA8D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Salidas</a:t>
            </a:r>
            <a:endParaRPr sz="30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" name="Imagen 4">
            <a:extLst>
              <a:ext uri="{FF2B5EF4-FFF2-40B4-BE49-F238E27FC236}">
                <a16:creationId xmlns:a16="http://schemas.microsoft.com/office/drawing/2014/main" id="{9E045F8F-BCAB-4F6D-8FAF-4234221F00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El código debe estar escrito en Source Code Pro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0" indent="457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</a:t>
            </a:r>
            <a:r>
              <a:rPr lang="en" sz="2900" dirty="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 dirty="0">
                <a:solidFill>
                  <a:srgbClr val="99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== 2:</a:t>
            </a:r>
            <a:r>
              <a:rPr lang="en" sz="2900" dirty="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sz="2900" dirty="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</a:t>
            </a:r>
            <a:r>
              <a:rPr lang="en" sz="2900" dirty="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 ("Woah")</a:t>
            </a:r>
            <a:endParaRPr sz="2900" dirty="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elif</a:t>
            </a:r>
            <a:r>
              <a:rPr lang="en" sz="2900" dirty="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 dirty="0">
                <a:solidFill>
                  <a:srgbClr val="99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== 1:</a:t>
            </a:r>
            <a:endParaRPr sz="2900" dirty="0">
              <a:solidFill>
                <a:srgbClr val="99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</a:t>
            </a:r>
            <a:r>
              <a:rPr lang="en" sz="2900" dirty="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 ("Uno es igual a uno")</a:t>
            </a:r>
            <a:endParaRPr sz="2900" dirty="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else:</a:t>
            </a:r>
            <a:r>
              <a:rPr lang="en" sz="2900" dirty="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sz="2900" dirty="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</a:t>
            </a:r>
            <a:r>
              <a:rPr lang="en" sz="2900" dirty="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 ("Todo normal")</a:t>
            </a:r>
            <a:endParaRPr sz="2900" dirty="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6" name="Imagen 4">
            <a:extLst>
              <a:ext uri="{FF2B5EF4-FFF2-40B4-BE49-F238E27FC236}">
                <a16:creationId xmlns:a16="http://schemas.microsoft.com/office/drawing/2014/main" id="{9D41A6C7-448A-4926-80DF-2559409B45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" name="Google Shape;98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 recomienda resaltar sintaxis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0" indent="457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</a:t>
            </a:r>
            <a:r>
              <a:rPr lang="en" sz="2900" dirty="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 dirty="0">
                <a:solidFill>
                  <a:srgbClr val="99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== 2:</a:t>
            </a:r>
            <a:r>
              <a:rPr lang="en" sz="2900" dirty="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sz="2900" dirty="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</a:t>
            </a:r>
            <a:r>
              <a:rPr lang="en" sz="2900" dirty="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 ("Woah")</a:t>
            </a:r>
            <a:endParaRPr sz="2900" dirty="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elif</a:t>
            </a:r>
            <a:r>
              <a:rPr lang="en" sz="2900" dirty="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 dirty="0">
                <a:solidFill>
                  <a:srgbClr val="99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== 1:</a:t>
            </a:r>
            <a:endParaRPr sz="2900" dirty="0">
              <a:solidFill>
                <a:srgbClr val="99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</a:t>
            </a:r>
            <a:r>
              <a:rPr lang="en" sz="2900" dirty="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 ("Uno es igual a uno")</a:t>
            </a:r>
            <a:endParaRPr sz="2900" dirty="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else:</a:t>
            </a:r>
            <a:r>
              <a:rPr lang="en" sz="2900" dirty="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sz="2900" dirty="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</a:t>
            </a:r>
            <a:r>
              <a:rPr lang="en" sz="2900" dirty="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 ("Todo normal")</a:t>
            </a:r>
            <a:endParaRPr sz="2900" dirty="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6" name="Imagen 4">
            <a:extLst>
              <a:ext uri="{FF2B5EF4-FFF2-40B4-BE49-F238E27FC236}">
                <a16:creationId xmlns:a16="http://schemas.microsoft.com/office/drawing/2014/main" id="{665CC2FC-C7BA-4C7E-B498-6E4F3F71BE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6" name="Google Shape;106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Los colores utilizados deben ser los predeterminados en Dark 1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0" indent="457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</a:t>
            </a:r>
            <a:r>
              <a:rPr lang="en" sz="2900" dirty="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 dirty="0">
                <a:solidFill>
                  <a:srgbClr val="99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== 2:</a:t>
            </a:r>
            <a:r>
              <a:rPr lang="en" sz="2900" dirty="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sz="2900" dirty="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</a:t>
            </a:r>
            <a:r>
              <a:rPr lang="en" sz="2900" dirty="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 ("Woah")</a:t>
            </a:r>
            <a:endParaRPr sz="2900" dirty="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elif</a:t>
            </a:r>
            <a:r>
              <a:rPr lang="en" sz="2900" dirty="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 dirty="0">
                <a:solidFill>
                  <a:srgbClr val="99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== 1:</a:t>
            </a:r>
            <a:endParaRPr sz="2900" dirty="0">
              <a:solidFill>
                <a:srgbClr val="99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</a:t>
            </a:r>
            <a:r>
              <a:rPr lang="en" sz="2900" dirty="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 ("Uno es igual a uno")</a:t>
            </a:r>
            <a:endParaRPr sz="2900" dirty="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else:</a:t>
            </a:r>
            <a:r>
              <a:rPr lang="en" sz="2900" dirty="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sz="2900" dirty="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</a:t>
            </a:r>
            <a:r>
              <a:rPr lang="en" sz="2900" dirty="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 ("Todo normal")</a:t>
            </a:r>
            <a:endParaRPr sz="2900" dirty="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6" name="Imagen 4">
            <a:extLst>
              <a:ext uri="{FF2B5EF4-FFF2-40B4-BE49-F238E27FC236}">
                <a16:creationId xmlns:a16="http://schemas.microsoft.com/office/drawing/2014/main" id="{2216595A-36AB-4629-8D2E-B2C4C9260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4" name="Google Shape;114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También es bueno usar cuadros para resaltar características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0" indent="457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</a:t>
            </a:r>
            <a:r>
              <a:rPr lang="en" sz="2900" dirty="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 dirty="0">
                <a:solidFill>
                  <a:srgbClr val="99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== 2:</a:t>
            </a:r>
            <a:r>
              <a:rPr lang="en" sz="2900" dirty="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sz="2900" dirty="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</a:t>
            </a:r>
            <a:r>
              <a:rPr lang="en" sz="2900" dirty="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 ("Woah")</a:t>
            </a:r>
            <a:endParaRPr sz="2900" dirty="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elif</a:t>
            </a:r>
            <a:r>
              <a:rPr lang="en" sz="2900" dirty="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 dirty="0">
                <a:solidFill>
                  <a:srgbClr val="99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== 1:</a:t>
            </a:r>
            <a:endParaRPr sz="2900" dirty="0">
              <a:solidFill>
                <a:srgbClr val="99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</a:t>
            </a:r>
            <a:r>
              <a:rPr lang="en" sz="2900" dirty="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 ("Uno es igual a uno")</a:t>
            </a:r>
            <a:endParaRPr sz="2900" dirty="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else:</a:t>
            </a:r>
            <a:r>
              <a:rPr lang="en" sz="2900" dirty="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sz="2900" dirty="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</a:t>
            </a:r>
            <a:r>
              <a:rPr lang="en" sz="2900" dirty="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 ("Todo normal")</a:t>
            </a:r>
            <a:endParaRPr sz="2900" dirty="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7" name="Google Shape;117;p20"/>
          <p:cNvSpPr/>
          <p:nvPr/>
        </p:nvSpPr>
        <p:spPr>
          <a:xfrm>
            <a:off x="1750074" y="2291896"/>
            <a:ext cx="2022936" cy="424672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7" name="Imagen 4">
            <a:extLst>
              <a:ext uri="{FF2B5EF4-FFF2-40B4-BE49-F238E27FC236}">
                <a16:creationId xmlns:a16="http://schemas.microsoft.com/office/drawing/2014/main" id="{ECAABE34-AF09-4EBA-B79E-38436FCCBF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>
            <a:spLocks noGrp="1"/>
          </p:cNvSpPr>
          <p:nvPr>
            <p:ph type="ctrTitle"/>
          </p:nvPr>
        </p:nvSpPr>
        <p:spPr>
          <a:xfrm>
            <a:off x="311700" y="1459875"/>
            <a:ext cx="8520600" cy="14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Clase 2 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F82734E-D315-4EE3-944C-6EA7324607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Aprendizaje profundo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" name="Google Shape;130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Primera diapositiva de la lectura 2.</a:t>
            </a:r>
            <a:endParaRPr sz="30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Imagen 4">
            <a:extLst>
              <a:ext uri="{FF2B5EF4-FFF2-40B4-BE49-F238E27FC236}">
                <a16:creationId xmlns:a16="http://schemas.microsoft.com/office/drawing/2014/main" id="{5D66B437-BED6-40EE-9EF9-C09E2F2C9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269</Words>
  <Application>Microsoft Office PowerPoint</Application>
  <PresentationFormat>On-screen Show (16:9)</PresentationFormat>
  <Paragraphs>49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Montserrat</vt:lpstr>
      <vt:lpstr>Source Code Pro</vt:lpstr>
      <vt:lpstr>Simple Light</vt:lpstr>
      <vt:lpstr>Culminación final de proyecto</vt:lpstr>
      <vt:lpstr>Curso intensivo de práctica Python</vt:lpstr>
      <vt:lpstr>Aprendizaje profundo</vt:lpstr>
      <vt:lpstr>Curso intensivo de práctica Python</vt:lpstr>
      <vt:lpstr>Curso intensivo de práctica Python</vt:lpstr>
      <vt:lpstr>Curso intensivo de práctica Python</vt:lpstr>
      <vt:lpstr>Curso intensivo de práctica Python</vt:lpstr>
      <vt:lpstr>Clase 2 </vt:lpstr>
      <vt:lpstr>Aprendizaje profundo</vt:lpstr>
      <vt:lpstr>Ejemplo de codificador automático simple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Sección de título</dc:title>
  <cp:lastModifiedBy>Sergio</cp:lastModifiedBy>
  <cp:revision>8</cp:revision>
  <dcterms:modified xsi:type="dcterms:W3CDTF">2022-01-25T19:18:46Z</dcterms:modified>
</cp:coreProperties>
</file>