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a793e67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a793e67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a793e67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a793e67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91dec1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91dec1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8a793e67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8a793e67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91dec1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91dec1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91dec19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91dec19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991dec1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991dec1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991dec19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991dec19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991dec19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991dec19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91dec19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991dec19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91dec19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91dec19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991dec19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991dec19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991dec19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991dec19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991dec19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991dec19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991dec19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991dec19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991dec19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991dec19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991dec19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991dec19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8a793e67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8a793e67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a793e67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a793e67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8a793e67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8a793e67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8a793e67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8a793e67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8a793e6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8a793e6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991dec19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991dec19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991dec19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991dec19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8a793e67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8a793e67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91dec19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91dec19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a793e67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a793e67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a793e6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a793e6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a793e67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a793e67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a793e67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a793e67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a793e67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a793e67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a793e67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a793e67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48117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Módulos avanzados de Python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DAE9E25C-5365-47CE-8DB1-D3A541A86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ctrTitle"/>
          </p:nvPr>
        </p:nvSpPr>
        <p:spPr>
          <a:xfrm>
            <a:off x="311708" y="159970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Módulos matemáticas y aleatorio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1464EF96-2194-4292-A8E6-616809032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311708" y="87313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Depurador de Python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4D891CDA-E837-4DE9-8A46-82B41BA92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045940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 intentar averiguar qué errores hay en su código, probablemente haya utilizado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 ()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(“imprimir”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para intentar localizar el error.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Afortunadamente, Python viene con una herramienta de depuración incorporada que le permite explorar de forma interactiva variables dentro de la operación de su código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8CD0741A-5B48-46A5-B547-A00F22604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Expresiones regulares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uno</a:t>
            </a: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73FE6EE9-72BF-4C2D-9E19-232D59DB0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Ya sabemos que podemos buscar subcadenas dentro de una cadena más grande con el operador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“in”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“perro“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"mi perro es genial "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(“verdadero”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E28443BD-35DA-49E0-A1D3-B95B2A7A8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Esto tiene serias limitaciones, necesitamos saber la cadena exacta y necesitamos realizar operaciones adicionales para tener en cuenta las mayúsculas y la puntuación.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¿Qué pasa si solo tenemos la estructura del patrón de la cadena que estamos buscando? ¿Te gusta un correo electrónico o un número de teléfono?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8A79D078-4D56-44EF-A641-D4013B75C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974921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expresiones regulares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“(regex)”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nos permiten buscar patrones generales en datos de texto.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Por ejemplo, un formato de correo electrónico simple puede ser: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usuario@email.com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Sabemos que en este caso estamos buscando un patrón "texto" + "@" + "texto" + ".com"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664474A5-C241-4610-A922-70A2B29F0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311700" y="948288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expresiones regulares (regex) nos permiten buscar patrones generales en datos de texto.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Por ejemplo, un formato de correo electrónico simple puede ser: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usuario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 b="1" dirty="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Sabemos que en este caso estamos buscando un patrón </a:t>
            </a:r>
            <a:r>
              <a:rPr lang="en" sz="2900" b="1" dirty="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"texto"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"@" + </a:t>
            </a:r>
            <a:r>
              <a:rPr lang="en" sz="2900" b="1" dirty="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"texto"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".com"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87567372-910C-4A19-AD0F-BDEF193BC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912777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expresiones regulares (regex) nos permiten buscar patrones generales en datos de texto.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Por ejemplo, un formato de correo electrónico simple puede ser: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usuario</a:t>
            </a:r>
            <a:r>
              <a:rPr lang="en" sz="2900" b="1" dirty="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r>
              <a:rPr lang="en" sz="2900" b="1" dirty="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sz="2900" b="1" dirty="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Sabemos que en este caso estamos buscando un patrón "texto" + </a:t>
            </a:r>
            <a:r>
              <a:rPr lang="en" sz="2900" dirty="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en" sz="2900" b="1" dirty="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 dirty="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"Texto" +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 b="1" dirty="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".com"</a:t>
            </a:r>
            <a:endParaRPr sz="2900" b="1" dirty="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7DE08346-4EB1-4B3A-8E41-2A84B59F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librería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”re”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nos permite crear cadenas de patrones especializadas y luego buscar coincidencias dentro del texto.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 mas importante para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“regex”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es comprender la sintaxis especial de estas cadenas de patrones.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3C11F38-6F5A-471B-ACDD-BAA1E297F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21" y="141237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¡Python tiene varios módulos incorporados que aún no hemos explorado completamente!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 esta sección profundizaremos en algunos módulos útiles incorporados, exploraremos sus casos de uso y luego le daremos un ejercicio de rompecabezas para resolver.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FD335120-D860-445B-87C8-7EEBE006A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¡No sienta que necesita memorizar estos patrones! Concéntrese en comprender cómo buscar la información.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Número de teléfono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 -555-5555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Patrón Regex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 ”(\ d \ d \ d) - \ d \ d \ d- \ d \ d \ d \ d”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2354FB2-E83B-4DFC-A6F6-761244ECC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¡No sienta que necesita memorizar estos patrones! Concéntrese en comprender cómo buscar la información.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Número de teléfono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 -555-5555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Patrón Regex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r 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(\ d \ d \ d) - \ d \ d \ d- \ d \ d \ d \ d</a:t>
            </a:r>
            <a:r>
              <a:rPr lang="en" sz="2900" b="1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2900" b="1" dirty="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EFCFB08-76AF-4A16-93ED-2E609EEB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¡No sienta que necesita memorizar estos patrones! Concéntrese en comprender cómo buscar la información.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Número de teléfono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 b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-</a:t>
            </a:r>
            <a:r>
              <a:rPr lang="en" sz="2900" b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 b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5555</a:t>
            </a:r>
            <a:endParaRPr sz="2900" b="1" dirty="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Patrón Regex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 ”(</a:t>
            </a:r>
            <a:r>
              <a:rPr lang="en" sz="2900" b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 d \ d \ 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-</a:t>
            </a:r>
            <a:r>
              <a:rPr lang="en" sz="2900" b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 d \ d \ 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 b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 d \ d \ d \ 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6B4669AC-051B-486E-ADFF-87D25A5D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¡No sienta que necesita memorizar estos patrones! Concéntrese en comprender cómo buscar la información.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Número de teléfono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 b="1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) 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 b="1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5555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Patrón Regex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 ”</a:t>
            </a:r>
            <a:r>
              <a:rPr lang="en" sz="2900" b="1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 d \ d \ d</a:t>
            </a:r>
            <a:r>
              <a:rPr lang="en" sz="2900" b="1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) 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 d \ d \ d</a:t>
            </a:r>
            <a:r>
              <a:rPr lang="en" sz="2900" b="1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 d \ d \ d \ d ”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12F53481-554D-4409-8F6A-5C952B08F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¡No sienta que necesita memorizar estos patrones! Concéntrese en comprender cómo buscar la información.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Número de teléfono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 -555-5555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Patrón Regex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 ”(\ d {3}) - \ d {3} - \ d {4}”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4DB4893E-68E6-4789-8D89-0B9FC22A2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Esta serie de lecturas se centrará primero en cómo utilizar la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librería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”re”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 buscar patrones dentro del texto.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Luego nos centraremos en comprender los códigos de sintaxis de expresiones regulares.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¡Empecemos!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6757FC53-2693-47EF-BCCE-E73056070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Expresiones regulares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segunda parte</a:t>
            </a: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5AF62FC-AFE8-4EBF-B801-CD83CCA00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ctrTitle"/>
          </p:nvPr>
        </p:nvSpPr>
        <p:spPr>
          <a:xfrm>
            <a:off x="311708" y="148117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Programación de su código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CE1F4395-0D92-4B71-9757-24B046BC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Expresiones regulares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segunda parte</a:t>
            </a: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8156D0EE-B88D-4A20-8E3C-ED96A0939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Expresiones regulares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tres</a:t>
            </a: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0E092F27-B14C-4C84-9447-9EAD225E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Módulos cubiertos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Colecciones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Módulo OS, fecha y hora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Matemáticas y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aleatorio</a:t>
            </a:r>
          </a:p>
          <a:p>
            <a:pPr marL="9144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Depurador de Python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Cronométralo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Expresiones regulares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Módulos para descomprimir y comprimir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34E7F-6C21-4607-842D-3C6D23D9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ctrTitle"/>
          </p:nvPr>
        </p:nvSpPr>
        <p:spPr>
          <a:xfrm>
            <a:off x="311708" y="1608176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Programación de su código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E114F133-734C-4FEB-9C5E-0F6711A7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medida que aprenda más sobre Python, descubrirá múltiples soluciones para una sola tarea y es posible que se encuentre tratando de encontrar el enfoque más eficiente.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Una forma sencilla de hacer esto es cronometrar el rendimiento de su código.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F6934668-B3BA-49D1-8D70-51282EAEB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Nos centraremos en 3 formas de hacer esto: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Simplemente rastreando el tiempo transcurrido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Usando el módulo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timeit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Especial </a:t>
            </a:r>
            <a:r>
              <a:rPr lang="en" sz="2900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%%timeit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“magic" para el Jupyter notebook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B4E677D5-A7BB-4C0E-A089-C9601332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>
            <a:spLocks noGrp="1"/>
          </p:cNvSpPr>
          <p:nvPr>
            <p:ph type="ctrTitle"/>
          </p:nvPr>
        </p:nvSpPr>
        <p:spPr>
          <a:xfrm>
            <a:off x="311708" y="1267536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Descomprimiendo y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comprimiendo archivos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38D45874-2061-4EFD-A4D7-34F6BB4D6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>
            <a:spLocks noGrp="1"/>
          </p:cNvSpPr>
          <p:nvPr>
            <p:ph type="ctrTitle"/>
          </p:nvPr>
        </p:nvSpPr>
        <p:spPr>
          <a:xfrm>
            <a:off x="311708" y="1152948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Módulos avanzados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Ejercicio rompecabezas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</a:t>
            </a: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C03C24C5-FDED-47E4-A74B-B6CC6DD5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¡Empecemos!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14D67A5F-939D-478D-AE6E-54F6015B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ctrTitle"/>
          </p:nvPr>
        </p:nvSpPr>
        <p:spPr>
          <a:xfrm>
            <a:off x="311708" y="82726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Módulo de colecciones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7764D826-7B6F-4A69-AF35-D4B5D0D6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Módulos Shutil y OS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Abrir y leer archivos y carpetas</a:t>
            </a: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73678F99-D727-4311-B153-D018B966D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Ya sabemos cómo abrir un archivo individual con Python, pero todavía no sabemos cómo hacer algunas cosas: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¿Qué pasa si tenemos que abrir todos los archivos de un directorio?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¿Qué pasa si queremos mover archivos en nuestra computadora?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7E2CA9BF-911D-47F4-AF6A-0F79D45D6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módulo OS de Python y shutil nos permiten navegar fácilmente por archivos y directorios en la computadora y luego realizar acciones en ellos, como moverlos o eliminarlos.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¡Empecemos!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0A3FE5C-8A20-40EB-AFD3-F9C041A1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ctrTitle"/>
          </p:nvPr>
        </p:nvSpPr>
        <p:spPr>
          <a:xfrm>
            <a:off x="311708" y="109170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Módulo de fecha y hora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F5476BB5-8841-4E05-9E24-4FEFD613A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1013</Words>
  <Application>Microsoft Office PowerPoint</Application>
  <PresentationFormat>On-screen Show (16:9)</PresentationFormat>
  <Paragraphs>114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Montserrat</vt:lpstr>
      <vt:lpstr>Simple Light</vt:lpstr>
      <vt:lpstr>Módulos avanzados de Python</vt:lpstr>
      <vt:lpstr>Curso intensivo de práctica Python</vt:lpstr>
      <vt:lpstr>Curso intensivo de práctica Python</vt:lpstr>
      <vt:lpstr>Curso intensivo de práctica Python</vt:lpstr>
      <vt:lpstr>Módulo de colecciones</vt:lpstr>
      <vt:lpstr>Módulos Shutil y OS</vt:lpstr>
      <vt:lpstr>Curso intensivo de práctica Python</vt:lpstr>
      <vt:lpstr>Curso intensivo de práctica Python</vt:lpstr>
      <vt:lpstr>Módulo de fecha y hora</vt:lpstr>
      <vt:lpstr>Módulos matemáticas y aleatorio</vt:lpstr>
      <vt:lpstr>Depurador de Python</vt:lpstr>
      <vt:lpstr>Curso intensivo de práctica Python</vt:lpstr>
      <vt:lpstr>Expresiones regulares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Expresiones regulares</vt:lpstr>
      <vt:lpstr>Programación de su código</vt:lpstr>
      <vt:lpstr>Expresiones regulares</vt:lpstr>
      <vt:lpstr>Expresiones regulares</vt:lpstr>
      <vt:lpstr>Programación de su código</vt:lpstr>
      <vt:lpstr>Curso intensivo de práctica Python</vt:lpstr>
      <vt:lpstr>Curso intensivo de práctica Python</vt:lpstr>
      <vt:lpstr>Descomprimiendo y  comprimiendo archivos</vt:lpstr>
      <vt:lpstr>Módulos avanzados Ejercicio rompecabezas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Módulos avanzados de Python</dc:title>
  <cp:lastModifiedBy>Sergio</cp:lastModifiedBy>
  <cp:revision>8</cp:revision>
  <dcterms:modified xsi:type="dcterms:W3CDTF">2022-01-25T19:24:34Z</dcterms:modified>
</cp:coreProperties>
</file>