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5"/>
      <p:bold r:id="rId56"/>
      <p:italic r:id="rId57"/>
      <p:boldItalic r:id="rId58"/>
    </p:embeddedFont>
    <p:embeddedFont>
      <p:font typeface="Overpass" panose="020B0604020202020204" charset="0"/>
      <p:regular r:id="rId59"/>
      <p:bold r:id="rId60"/>
      <p:italic r:id="rId61"/>
      <p:boldItalic r:id="rId62"/>
    </p:embeddedFont>
    <p:embeddedFont>
      <p:font typeface="Source Code Pro" panose="020B0509030403020204" pitchFamily="49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52B132-6730-42BF-A950-20A69C6253BC}">
  <a:tblStyle styleId="{3E52B132-6730-42BF-A950-20A69C6253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scrape.com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229031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Extracción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de datos de web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DE7D14EC-3050-49D9-BE44-6A292C401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t="39239" r="68512" b="17597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45" name="Google Shape;145;p22"/>
          <p:cNvCxnSpPr/>
          <p:nvPr/>
        </p:nvCxnSpPr>
        <p:spPr>
          <a:xfrm rot="10800000" flipH="1">
            <a:off x="3990450" y="1937700"/>
            <a:ext cx="929400" cy="2175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 DOCTYPE html&gt;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&lt;título&gt; Título en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Pestaña del navegador &lt;/title&gt;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&lt;/head&gt;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&lt;h1&gt; Sitio web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&lt;/h1&gt;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&lt;p&gt; Algunos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Párrafo &lt;/p&gt;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" name="Imagen 4">
            <a:extLst>
              <a:ext uri="{FF2B5EF4-FFF2-40B4-BE49-F238E27FC236}">
                <a16:creationId xmlns:a16="http://schemas.microsoft.com/office/drawing/2014/main" id="{0D6E91ED-560C-41E3-9A8A-CFD81C69C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t="39239" r="68512" b="17597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 DOCTYPE html&gt;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&lt;título&gt; Título en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Pestaña del navegador &lt;/title&gt;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&lt;/head&gt;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&lt;h1&gt; Sitio web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&lt;/h1&gt;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&lt;p&gt; Algunos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Párrafo &lt;/p&gt;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4">
            <a:extLst>
              <a:ext uri="{FF2B5EF4-FFF2-40B4-BE49-F238E27FC236}">
                <a16:creationId xmlns:a16="http://schemas.microsoft.com/office/drawing/2014/main" id="{7FEEE0C8-A00C-4224-9B8F-D467580C4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t="39239" r="68512" b="17597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 DOCTYPE html&gt;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&lt;título&gt; Título en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Pestaña del navegador &lt;/title&gt;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&lt;/head&gt;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&lt;h1&gt; Sitio web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&lt;/h1&gt;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&lt;p&gt; Algunos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Párrafo &lt;/p&gt;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4">
            <a:extLst>
              <a:ext uri="{FF2B5EF4-FFF2-40B4-BE49-F238E27FC236}">
                <a16:creationId xmlns:a16="http://schemas.microsoft.com/office/drawing/2014/main" id="{5F04673F-F217-42E1-8907-619F21C5BC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t="39239" r="68512" b="17597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 DOCTYPE html&gt;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&lt;título&gt; Título en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Pestaña del navegador &lt;/title&gt;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&lt;/head&gt;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&lt;h1&gt; Sitio web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&lt;/h1&gt;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&lt;p&gt; Algunos 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Párrafo &lt;/p&gt;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MX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700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["Alemania", "Francia", "España"]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Imagen 4">
            <a:extLst>
              <a:ext uri="{FF2B5EF4-FFF2-40B4-BE49-F238E27FC236}">
                <a16:creationId xmlns:a16="http://schemas.microsoft.com/office/drawing/2014/main" id="{FADD0BF7-8406-4088-8E31-AF53BD112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Principales cosas que debemos entender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Reglas de web scraping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Limitaciones de Web Scraping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y CSS básico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6367AE5-7B1E-4CFF-902B-89DDBAD6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311700" y="974921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Reglas de web scraping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¡Intente siempre obtener permiso antes de extraer!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 realiza demasiados intentos o solicitudes de extracción, su dirección IP podría bloquearse.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Algunos sitios bloquean automáticamente el software de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extracción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40C97AD5-1A72-4179-973C-ED4AE220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Limitaciones  de Web Scraping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general, cada sitio web es único, lo que significa que cada script de web scraping es único.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 pequeño cambio o actualización en un sitio web puede romper por completo su script de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extracción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web.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933263E-BEA0-4FD3-A071-05614F3E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Principales componentes frontales de un sitio web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name="adj" fmla="val 25000"/>
            </a:avLst>
          </a:prstGeom>
          <a:solidFill>
            <a:srgbClr val="F4CCCC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sz="2400" b="1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&lt;! DOCTYPE html&gt; 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&lt;html&gt; 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&lt;</a:t>
            </a:r>
            <a:r>
              <a:rPr lang="es-MX" sz="700" i="1" dirty="0">
                <a:latin typeface="Source Code Pro"/>
                <a:ea typeface="Source Code Pro"/>
                <a:cs typeface="Source Code Pro"/>
                <a:sym typeface="Source Code Pro"/>
              </a:rPr>
              <a:t>head</a:t>
            </a: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&lt;title&gt; Título en la pestaña del navegador &lt;/title&gt;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&lt;/head&gt;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&lt;</a:t>
            </a:r>
            <a:r>
              <a:rPr lang="es-MX" sz="700" i="1" dirty="0"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&lt;h1&gt; En</a:t>
            </a:r>
            <a:r>
              <a:rPr lang="es-MX" sz="700" i="1" dirty="0">
                <a:latin typeface="Source Code Pro"/>
                <a:ea typeface="Source Code Pro"/>
                <a:cs typeface="Source Code Pro"/>
                <a:sym typeface="Source Code Pro"/>
              </a:rPr>
              <a:t>head</a:t>
            </a: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do del sitio web &lt;/h1&gt;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&lt;p&gt; Algún párrafo &lt;/p&gt;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&lt;</a:t>
            </a:r>
            <a:r>
              <a:rPr lang="es-MX" sz="700" i="1" dirty="0"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name="adj" fmla="val 25000"/>
            </a:avLst>
          </a:prstGeom>
          <a:solidFill>
            <a:srgbClr val="EA9999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sz="2400" b="1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pag{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color rojo;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MX" sz="700" i="1" dirty="0">
                <a:latin typeface="Source Code Pro"/>
                <a:ea typeface="Source Code Pro"/>
                <a:cs typeface="Source Code Pro"/>
                <a:sym typeface="Source Code Pro"/>
              </a:rPr>
              <a:t>font-family</a:t>
            </a: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: mensajero;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MX" sz="700" i="1" dirty="0">
                <a:latin typeface="Source Code Pro"/>
                <a:ea typeface="Source Code Pro"/>
                <a:cs typeface="Source Code Pro"/>
                <a:sym typeface="Source Code Pro"/>
              </a:rPr>
              <a:t>font-size</a:t>
            </a: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: 160%;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.someclass {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color verde;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MX" sz="700" i="1" dirty="0">
                <a:latin typeface="Source Code Pro"/>
                <a:ea typeface="Source Code Pro"/>
                <a:cs typeface="Source Code Pro"/>
                <a:sym typeface="Source Code Pro"/>
              </a:rPr>
              <a:t>font-family</a:t>
            </a: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: verdana;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MX" sz="700" i="1" dirty="0">
                <a:latin typeface="Source Code Pro"/>
                <a:ea typeface="Source Code Pro"/>
                <a:cs typeface="Source Code Pro"/>
                <a:sym typeface="Source Code Pro"/>
              </a:rPr>
              <a:t>font-size</a:t>
            </a: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: 300%;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#someid {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 color azul;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name="adj" fmla="val 25000"/>
            </a:avLst>
          </a:prstGeom>
          <a:solidFill>
            <a:srgbClr val="E06666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verpass"/>
                <a:ea typeface="Overpass"/>
                <a:cs typeface="Overpass"/>
                <a:sym typeface="Overpass"/>
              </a:rPr>
              <a:t>JS</a:t>
            </a:r>
            <a:endParaRPr sz="2400" b="1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valores var = ["Volvo", "Saab", "Fiat"];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nombre: "Juan",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apellido: "Doe",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edad: 50,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 eyeColor: "azul"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i="1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name="adj1" fmla="val 23520"/>
            </a:avLst>
          </a:prstGeom>
          <a:solidFill>
            <a:srgbClr val="99000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name="adj1" fmla="val 23520"/>
            </a:avLst>
          </a:prstGeom>
          <a:solidFill>
            <a:srgbClr val="99000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" name="Imagen 4">
            <a:extLst>
              <a:ext uri="{FF2B5EF4-FFF2-40B4-BE49-F238E27FC236}">
                <a16:creationId xmlns:a16="http://schemas.microsoft.com/office/drawing/2014/main" id="{74F062FD-ED5A-454A-A1C7-338496CF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Cuando visualiza un sitio web, el navegador no le muestra todo el código fuente detrás del sitio web, sino que le muestra el HTML y algunos CSS y JS que el sitio web envía a su navegador.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F99FD0C1-913E-41F9-B7DB-CAC58F568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se utiliza para crear la estructura básica y el contenido de una página web.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se utiliza para el diseño y estilo de una página web, dónde se colocan los elementos y cómo se ve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se utiliza para definir los elementos interactivos de una página web.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8C1CD9F-3EAF-4DD4-A89B-D58B30BB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es un término general para las técnicas que implican la automatización de la recopilación de datos de un sitio web.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esta sección, aprenderemos cómo usar Python para realizar tareas de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extracción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datos de la web, como descargar imágenes o información de un sitio web.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A4EDE946-918A-4569-9296-B81C7647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un web scraping básico efectivo, solo necesitamos tener un conocimiento básico de HTML y CSS.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puede ver estos elementos HTML y CSS mediante programación y luego extraer información del sitio web.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Exploremos HTML y CSS con más detalle.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2486D5B-C720-4CA8-80C0-7317BA959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311700" y="877266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es un lenguaje de marcado de hipertexto y está presente en todos los sitios web de Internet.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Puede hacer clic con el botón derecho en un sitio web y seleccionar "Ver código fuente de la página" para obtener un ejemplo.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Veamos un pequeño ejemplo de código HTML.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21872E9-A2E3-4AC6-857E-50619861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1"/>
          </p:nvPr>
        </p:nvSpPr>
        <p:spPr>
          <a:xfrm>
            <a:off x="146400" y="9319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 DOCTYPE 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&lt;title&gt; Título en la pestaña del   navegador &lt;/title&gt;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&lt;/head&gt;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&lt;h1&gt; En</a:t>
            </a:r>
            <a:r>
              <a:rPr lang="es-MX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</a:t>
            </a: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del sitio web &lt;/h1&gt;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&lt;p&gt; Algún párrafo &lt;/p&gt;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1075775" y="981725"/>
            <a:ext cx="3296400" cy="421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CC240A7-F298-43FA-B859-0D392502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146400" y="887587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 DOCTYPE 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 Título en la pestaña del navegador &lt;/title&gt;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&lt;/head&gt;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&lt;h1&gt; En</a:t>
            </a:r>
            <a:r>
              <a:rPr lang="es-MX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</a:t>
            </a: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del sitio web &lt;/h1&gt;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&lt;p&gt; Algún párrafo &lt;/p&gt;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1114200" y="1321537"/>
            <a:ext cx="1321800" cy="421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p35"/>
          <p:cNvSpPr/>
          <p:nvPr/>
        </p:nvSpPr>
        <p:spPr>
          <a:xfrm>
            <a:off x="1174400" y="4728836"/>
            <a:ext cx="1321800" cy="421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EF316CB0-9C42-4B8D-8E55-BE999F2B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>
            <a:spLocks noGrp="1"/>
          </p:cNvSpPr>
          <p:nvPr>
            <p:ph type="body" idx="1"/>
          </p:nvPr>
        </p:nvSpPr>
        <p:spPr>
          <a:xfrm>
            <a:off x="146400" y="896461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 DOCTYPE 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&lt;title&gt; Título en la pestaña del navegador &lt;/title&gt;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&lt;/head&gt;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&lt;h1&gt; En</a:t>
            </a:r>
            <a:r>
              <a:rPr lang="es-MX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</a:t>
            </a: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del sitio web &lt;/h1&gt;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&lt;p&gt; Algún párrafo &lt;/p&gt;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1166350" y="1767136"/>
            <a:ext cx="6855300" cy="14643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B54BB8B-063F-4167-951E-97456315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>
            <a:spLocks noGrp="1"/>
          </p:cNvSpPr>
          <p:nvPr>
            <p:ph type="body" idx="1"/>
          </p:nvPr>
        </p:nvSpPr>
        <p:spPr>
          <a:xfrm>
            <a:off x="146400" y="896463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 DOCTYPE 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&lt;title&gt; Título en la pestaña del navegador &lt;/title&gt;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&lt;/head&gt;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&lt;h1&gt; En</a:t>
            </a:r>
            <a:r>
              <a:rPr lang="es-MX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</a:t>
            </a: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del sitio web &lt;/h1&gt;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&lt;p&gt; Algún párrafo &lt;/p&gt;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1181216" y="3329823"/>
            <a:ext cx="7465634" cy="1452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4F81BE1-3DF6-40E8-8BA2-E2869C09C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son las siglas de Cascading Style Sheets.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le da "estilo" a un sitio web, como cambiar colores y fuentes.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usa etiquetas para definir qué elementos html se diseñarán.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F1A41B9-0FA5-4CC3-8132-80215172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body" idx="1"/>
          </p:nvPr>
        </p:nvSpPr>
        <p:spPr>
          <a:xfrm>
            <a:off x="146400" y="923096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 DOCTYPE 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 = "stylesheet" href =   	"styles.css"&gt;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 Algún título &lt;/title&gt;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&lt;/head&gt;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&lt;p id = 'para2'&gt; Algún texto &lt;/p&gt;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47C717-91F3-4F66-8AE7-8207BD31A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>
            <a:spLocks noGrp="1"/>
          </p:cNvSpPr>
          <p:nvPr>
            <p:ph type="body" idx="1"/>
          </p:nvPr>
        </p:nvSpPr>
        <p:spPr>
          <a:xfrm>
            <a:off x="146400" y="914219"/>
            <a:ext cx="8851200" cy="5555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 DOCTYPE 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&lt;link rel = "stylesheet" href = 	"styles.css"&gt;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 Algún título &lt;/title&gt;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&lt;/head&gt;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&lt;p id = 'para2'&gt; Algún texto &lt;/p&gt;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&lt;body&gt;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990025" y="2099920"/>
            <a:ext cx="7842300" cy="74981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361967A7-2A43-483D-81E4-3EB720B2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>
            <a:spLocks noGrp="1"/>
          </p:cNvSpPr>
          <p:nvPr>
            <p:ph type="body" idx="1"/>
          </p:nvPr>
        </p:nvSpPr>
        <p:spPr>
          <a:xfrm>
            <a:off x="146400" y="807688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 DOCTYPE 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</a:t>
            </a:r>
            <a:r>
              <a:rPr lang="es-MX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</a:t>
            </a: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&lt;link rel = "stylesheet" href =  	"styles.css"&gt;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 Algún título &lt;/title&gt;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&lt;/head&gt;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</a:t>
            </a:r>
            <a:r>
              <a:rPr lang="es-MX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&lt;p id = 'para2'&gt; Algún texto &lt;/p&gt;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</a:t>
            </a:r>
            <a:r>
              <a:rPr lang="es-MX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1969162" y="3885015"/>
            <a:ext cx="2253300" cy="461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889047E7-9353-4BDE-8342-CF4BDE50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hacer web scraping con Python, necesitamos comprender los conceptos básicos de cómo funciona un sitio web.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Cuando un navegador carga un sitio web, el usuario puede ver lo que se conoce como el "front-end" del sitio web.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4A2ED7C9-C021-4964-A952-9A3759F35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Ejemplo del archivo style.css:</a:t>
            </a:r>
            <a:endParaRPr sz="3000"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2743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para2 {</a:t>
            </a:r>
            <a:endParaRPr sz="30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color red;</a:t>
            </a:r>
            <a:endParaRPr sz="30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519CE6-A3CB-4F35-999E-A72F5B131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>
            <a:spLocks noGrp="1"/>
          </p:cNvSpPr>
          <p:nvPr>
            <p:ph type="body" idx="1"/>
          </p:nvPr>
        </p:nvSpPr>
        <p:spPr>
          <a:xfrm>
            <a:off x="146400" y="914217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 DOCTYPE 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</a:t>
            </a:r>
            <a:r>
              <a:rPr lang="es-MX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</a:t>
            </a: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&lt;link rel = "stylesheet" href =     	"styles.css"&gt;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 Algún título &lt;/title&gt;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&lt;/head&gt;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</a:t>
            </a:r>
            <a:r>
              <a:rPr lang="es-MX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&lt;p class = 'cool'&gt; Algún texto &lt;/p&gt;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</a:t>
            </a:r>
            <a:r>
              <a:rPr lang="es-MX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body</a:t>
            </a: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3"/>
          <p:cNvSpPr/>
          <p:nvPr/>
        </p:nvSpPr>
        <p:spPr>
          <a:xfrm>
            <a:off x="1685079" y="3973784"/>
            <a:ext cx="2744878" cy="461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76572F0-48A5-4AA8-A7A7-50D5F952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Ejemplo del archivo style.css:</a:t>
            </a:r>
            <a:endParaRPr sz="3000"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2743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color red;</a:t>
            </a:r>
            <a:endParaRPr sz="30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font-family: verdana; </a:t>
            </a:r>
            <a:endParaRPr sz="30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DC6437-9723-4200-B201-16BE2918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>
            <a:spLocks noGrp="1"/>
          </p:cNvSpPr>
          <p:nvPr>
            <p:ph type="body" idx="1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pag{</a:t>
            </a: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color red;</a:t>
            </a: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MX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font-family</a:t>
            </a: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courier;</a:t>
            </a: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MX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font-size</a:t>
            </a: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160%;</a:t>
            </a: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 {</a:t>
            </a: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color green;</a:t>
            </a: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MX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font-family</a:t>
            </a: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verdana;</a:t>
            </a: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MX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font-size</a:t>
            </a: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300%;</a:t>
            </a: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 {</a:t>
            </a: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color blue;</a:t>
            </a: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 dirty="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F488E3-3CEA-4070-B054-D2325FE2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¡No se preocupe por memorizar esto! Veremos muchos ejemplos, ideas principales a tener en cuenta: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contiene la información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contiene el estilo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Podemos usar etiquetas HTML y CSS para ubicar información específica en una página.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A244491-6BFD-48FC-89EB-27C0003E8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web scraping con Python podemos usar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BeautifulSoup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y librerias de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requets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(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traducción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=requerimientos).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Estas son bibliotecas externas fuera de Python, por lo que debe instalarlas con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o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en su línea de comandos.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5051D49-FD7A-4F54-A7DB-DC9042EF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Directamente en su línea de comando use: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requests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 para las distribuciones de Anaconda, use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en lugar de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0349E889-E51A-4179-8184-55006F6BC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¡Trabajemos con algunos ejemplos de web scraping con Python!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5976D4FD-11C6-4E36-838A-2C318AFF3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>
            <a:spLocks noGrp="1"/>
          </p:cNvSpPr>
          <p:nvPr>
            <p:ph type="ctrTitle"/>
          </p:nvPr>
        </p:nvSpPr>
        <p:spPr>
          <a:xfrm>
            <a:off x="311700" y="2175765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Configuración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para web scraping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95C173-543D-4BC2-859A-8BD6EA00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Instale las bibliotecas necesarias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cómo inspeccionar elementos y ver la fuente de una página web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Nota: Le sugerimos que use Chrome para que pueda seguir exactamente como lo hacemos, pero estas herramientas están disponibles en todos los navegadores principales.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9C938DB-9D1B-4357-97FB-C9A35FB2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4">
            <a:extLst>
              <a:ext uri="{FF2B5EF4-FFF2-40B4-BE49-F238E27FC236}">
                <a16:creationId xmlns:a16="http://schemas.microsoft.com/office/drawing/2014/main" id="{20E977A3-5AF2-418C-82A0-106ABD528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>
            <a:spLocks noGrp="1"/>
          </p:cNvSpPr>
          <p:nvPr>
            <p:ph type="ctrTitle"/>
          </p:nvPr>
        </p:nvSpPr>
        <p:spPr>
          <a:xfrm>
            <a:off x="311700" y="2300053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Agarrando un </a:t>
            </a: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titulo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pagina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03ABAB-A4AB-46E9-8E8F-34B57E97C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Anteriormente mencionamos que una gran parte de la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extracción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datos web con la biblioteca BeautifulSoup es averiguar qué sintaxis de cadena pasar al método soup.select ().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Veamos una tabla con algunos ejemplos comunes (estos tienen mucho sentido si conoce la sintaxis CSS)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D72F1D9-AF40-43FD-BDE7-2E84EFC2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" name="Google Shape;435;p55"/>
          <p:cNvGraphicFramePr/>
          <p:nvPr>
            <p:extLst>
              <p:ext uri="{D42A27DB-BD31-4B8C-83A1-F6EECF244321}">
                <p14:modId xmlns:p14="http://schemas.microsoft.com/office/powerpoint/2010/main" val="2210925185"/>
              </p:ext>
            </p:extLst>
          </p:nvPr>
        </p:nvGraphicFramePr>
        <p:xfrm>
          <a:off x="203650" y="1108450"/>
          <a:ext cx="8816850" cy="3622380"/>
        </p:xfrm>
        <a:graphic>
          <a:graphicData uri="http://schemas.openxmlformats.org/drawingml/2006/table">
            <a:tbl>
              <a:tblPr>
                <a:noFill/>
                <a:tableStyleId>{3E52B132-6730-42BF-A950-20A69C6253BC}</a:tableStyleId>
              </a:tblPr>
              <a:tblGrid>
                <a:gridCol w="432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Sintaxis</a:t>
                      </a:r>
                      <a:endParaRPr sz="1600" b="1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Resultados del partido</a:t>
                      </a:r>
                      <a:endParaRPr sz="1600" b="1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 ('div')</a:t>
                      </a:r>
                      <a:endParaRPr sz="16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Todos los elementos con etiqueta 'div'</a:t>
                      </a:r>
                      <a:endParaRPr sz="16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 (‘# algun_id')</a:t>
                      </a:r>
                      <a:endParaRPr sz="16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Elementos que contienen id = ‘algun_id'</a:t>
                      </a:r>
                      <a:endParaRPr sz="16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 ('. alguna_clase')</a:t>
                      </a:r>
                      <a:endParaRPr sz="16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Elementos que contienen class = ‘alguna_class'</a:t>
                      </a:r>
                      <a:endParaRPr sz="16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 ('div span')</a:t>
                      </a:r>
                      <a:endParaRPr sz="16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Cualquier elemento llamado span dentro de un elemento div.</a:t>
                      </a:r>
                      <a:endParaRPr sz="16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 ('div&gt; span')</a:t>
                      </a:r>
                      <a:endParaRPr sz="16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Cualquier elemento llamado span </a:t>
                      </a:r>
                      <a:r>
                        <a:rPr lang="en" sz="1600" b="1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directamente</a:t>
                      </a:r>
                      <a:r>
                        <a:rPr lang="en" sz="16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dentro de un elemento div, sin nada en el medio.</a:t>
                      </a:r>
                      <a:endParaRPr sz="16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A2E93809-2F09-4AC0-B2AC-1E1B2BF1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Tomando una imagen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EEFBB1-DD99-476E-AD1D-596D7026D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Ahora que entendemos cómo capturar información de texto basada en etiquetas y nombres de elementos, exploremos cómo tomar imágenes de un sitio web.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imágenes de un sitio web suelen tener su propio enlace URL (que termina en .jpg o .png)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E2697331-5038-403D-851F-44B2C964C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puede escanear una página, localizar las etiquetas &lt;img&gt; y tomar estas URL.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Luego, podemos descargar las URL como imágenes y escribirlas en la computadora.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Nota: siempre debe verificar el permiso de derechos de autor antes de descargar y usar una imagen de un sitio web.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079269C0-5553-41E3-A7D6-6B847F52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>
            <a:spLocks noGrp="1"/>
          </p:cNvSpPr>
          <p:nvPr>
            <p:ph type="ctrTitle"/>
          </p:nvPr>
        </p:nvSpPr>
        <p:spPr>
          <a:xfrm>
            <a:off x="0" y="2717298"/>
            <a:ext cx="91440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Trabajando con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Varias páginas y elementos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ED7ACE-C005-4F85-971B-EF44F4356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>
            <a:spLocks noGrp="1"/>
          </p:cNvSpPr>
          <p:nvPr>
            <p:ph type="body" idx="1"/>
          </p:nvPr>
        </p:nvSpPr>
        <p:spPr>
          <a:xfrm>
            <a:off x="320578" y="1019306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Hemos visto cómo tomar elementos de uno en uno, pero de modo realista, queremos poder capturar varios elementos, probablemente en varias páginas.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¡Aquí es donde podemos combinar nuestro conocimiento previo de Python con las bibliotecas de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extracción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datos web para crear scripts poderosos!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73C34A2-BAE8-40FC-A084-A00BCAC2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Usaremos este sitio : </a:t>
            </a:r>
            <a:r>
              <a:rPr lang="en" sz="2900" b="1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www.wikipedia.org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Practicaremos tomando elementos en varias páginas.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¡Empecemos!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8B288E7-9852-4CD8-BB25-DFB00A69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>
            <a:spLocks noGrp="1"/>
          </p:cNvSpPr>
          <p:nvPr>
            <p:ph type="ctrTitle"/>
          </p:nvPr>
        </p:nvSpPr>
        <p:spPr>
          <a:xfrm>
            <a:off x="311700" y="1927191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Trabajando con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Multiples paginas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B7F624-1293-40FF-84AB-F4E25D2CC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3B602277-91C4-4781-BE9A-70BBE1C22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>
            <a:spLocks noGrp="1"/>
          </p:cNvSpPr>
          <p:nvPr>
            <p:ph type="ctrTitle"/>
          </p:nvPr>
        </p:nvSpPr>
        <p:spPr>
          <a:xfrm>
            <a:off x="311700" y="2681786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Ejercicios de </a:t>
            </a: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extracción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de datos web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Visión general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D12D9D-F787-4B69-B427-6F6D3423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>
            <a:spLocks noGrp="1"/>
          </p:cNvSpPr>
          <p:nvPr>
            <p:ph type="ctrTitle"/>
          </p:nvPr>
        </p:nvSpPr>
        <p:spPr>
          <a:xfrm>
            <a:off x="311700" y="2637405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Extracción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de datos web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Soluciones de ejercicios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8C972E-D75F-480B-BDC4-8E181192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>
            <a:spLocks noGrp="1"/>
          </p:cNvSpPr>
          <p:nvPr>
            <p:ph type="ctrTitle"/>
          </p:nvPr>
        </p:nvSpPr>
        <p:spPr>
          <a:xfrm>
            <a:off x="311700" y="2912614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Ejercicios de </a:t>
            </a: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extracción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de datos web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Soluciones - Segunda parte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B8B00-754E-47EE-9BAC-B3CB4E18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4">
            <a:extLst>
              <a:ext uri="{FF2B5EF4-FFF2-40B4-BE49-F238E27FC236}">
                <a16:creationId xmlns:a16="http://schemas.microsoft.com/office/drawing/2014/main" id="{B2E6DA09-3732-49C9-B17D-5E47B4626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4">
            <a:extLst>
              <a:ext uri="{FF2B5EF4-FFF2-40B4-BE49-F238E27FC236}">
                <a16:creationId xmlns:a16="http://schemas.microsoft.com/office/drawing/2014/main" id="{DCBD5C6C-8A25-4AF3-8705-7057B3E44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" name="Imagen 4">
            <a:extLst>
              <a:ext uri="{FF2B5EF4-FFF2-40B4-BE49-F238E27FC236}">
                <a16:creationId xmlns:a16="http://schemas.microsoft.com/office/drawing/2014/main" id="{595C6A87-0595-4B42-83F7-AE525D891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Campo de Entrenamiento Python 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t="39239" r="68512" b="17597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3" name="Google Shape;133;p21"/>
          <p:cNvCxnSpPr/>
          <p:nvPr/>
        </p:nvCxnSpPr>
        <p:spPr>
          <a:xfrm rot="10800000" flipH="1">
            <a:off x="3990450" y="1937700"/>
            <a:ext cx="929400" cy="2175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n 4">
            <a:extLst>
              <a:ext uri="{FF2B5EF4-FFF2-40B4-BE49-F238E27FC236}">
                <a16:creationId xmlns:a16="http://schemas.microsoft.com/office/drawing/2014/main" id="{5E1F376C-04DE-43D9-B94D-D2CC83581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2149</Words>
  <Application>Microsoft Office PowerPoint</Application>
  <PresentationFormat>On-screen Show (16:9)</PresentationFormat>
  <Paragraphs>480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Courier New</vt:lpstr>
      <vt:lpstr>Montserrat</vt:lpstr>
      <vt:lpstr>Overpass</vt:lpstr>
      <vt:lpstr>Source Code Pro</vt:lpstr>
      <vt:lpstr>Simple Light</vt:lpstr>
      <vt:lpstr>Extracción de datos de web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Campo de Entrenamiento Python 3</vt:lpstr>
      <vt:lpstr>Configuración  para web scraping</vt:lpstr>
      <vt:lpstr>Campo de Entrenamiento Python 3</vt:lpstr>
      <vt:lpstr>Agarrando un titulo de pagina</vt:lpstr>
      <vt:lpstr>Campo de Entrenamiento Python 3</vt:lpstr>
      <vt:lpstr>PowerPoint Presentation</vt:lpstr>
      <vt:lpstr>Tomando una imagen</vt:lpstr>
      <vt:lpstr>Campo de Entrenamiento Python 3</vt:lpstr>
      <vt:lpstr>Campo de Entrenamiento Python 3</vt:lpstr>
      <vt:lpstr>Trabajando con  Varias páginas y elementos</vt:lpstr>
      <vt:lpstr>Campo de Entrenamiento Python 3</vt:lpstr>
      <vt:lpstr>Campo de Entrenamiento Python 3</vt:lpstr>
      <vt:lpstr>Trabajando con  Multiples paginas</vt:lpstr>
      <vt:lpstr>Ejercicios de extracción de datos web Visión general</vt:lpstr>
      <vt:lpstr>Extracción de datos web  Soluciones de ejercicios </vt:lpstr>
      <vt:lpstr>Ejercicios de extracción de datos web Soluciones - Segunda parte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Raspado web</dc:title>
  <cp:lastModifiedBy>Sergio</cp:lastModifiedBy>
  <cp:revision>12</cp:revision>
  <dcterms:modified xsi:type="dcterms:W3CDTF">2021-12-08T00:18:12Z</dcterms:modified>
</cp:coreProperties>
</file>