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8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82066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PDF y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Hojas de cálculo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C11D99B-8C96-4C4F-A105-FBB063BF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27076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más compleja, pero disponible en muchos lenguajes de programación.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1460B2F-CC43-4691-A100-9C9A3749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factor común entre todos estos programas de hojas de cálculo es que siempre pueden exportar a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¡Exploremos las capacidades integradas de Python con el módulo csv!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C939EAA-5A47-4F13-8F13-25CBA529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311700" y="220585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Trabajar con archivos PDF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89A6D4-9594-46FA-BE5C-867BD288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significa “Portable Document Format” y fue desarrollado por Adobe en la década de 1990.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 más importante a tener en cuenta es que, si bien los PDF comparten la misma extensión y se pueden ver en lectores de PDF, muchos PDF son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legibles a través de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03D5774-B190-49DE-8FEF-D7217435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Dado que los PDF encapsulan y muestran principalmente un documento plano de diseño fijo, no existe un formato estándar legible, a diferencia de los archivos CSV.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significa que es muy poco probable que un PDF que se escaneó simplemente sea legible.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9E280F2-812C-4BC5-8F47-00C9D954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Imágenes, tablas y ajustes de formato también pueden hacer que Python no pueda leer un PDF.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muchos programas PDF de pago que pueden leer y extraer de estos archivos, pero usaremos el código abierto y gratuito.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Biblioteca.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B6F2343-7E4B-461D-9E13-DCC393BB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 hemos asegurado de que PyPDF2 pueda leer los archivos PDF incluidos en este material del curso.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Lamentablemente no podemos ofrecer asistencia para sus propios archivos personales PDF si PyPDF2 no los puede leer.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2D80FE3-42A2-4205-B08B-D55B00C4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cómo trabajar con archivos PDF en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Recuerde que primero deberá instalar PyPDF2 en su línea de comando: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PyPDF2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22E1CF5-7D83-425F-AD77-73E9A963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ctrTitle"/>
          </p:nvPr>
        </p:nvSpPr>
        <p:spPr>
          <a:xfrm>
            <a:off x="0" y="2773117"/>
            <a:ext cx="91440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PDF y CSV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Solución de ejercicios de rompecabezas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988096-8AD2-4A59-8187-A1EA0D7B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669873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tiene la capacidad de trabajar con archivos PDF y hojas de cálculo.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sección exploraremos las bibliotecas que nos permiten interactuar con estos archivos.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Nota: Le recomendamos encarecidamente que trabaje en la misma ubicación que los cuadernos de lecturas, ya que estaremos haciendo referencia a muchos archivos en esa ubicación.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E27C119-3D21-4D49-9F77-3AFC0E9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2265118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Trabajar con archivos Hojas de cálculo (CSV)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94BC0E-73FB-4F4B-BF80-647611F5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significa variables separadas por comas y es una salida muy común para programas de hojas de cálculo.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Ejemplo: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Nombre, Horas, Tarifa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20,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40,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1D724F2-8EA8-49F7-8FBD-0DEB1F95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5774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Tenga en cuenta que, si bien es posible exportar archivos de Excel y hojas de cálculo de Google a archivos .csv,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solamente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exporta la información.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Cosas como fórmulas, imágenes y macros no pueden estar dentro de un archivo .csv.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pocas palabras, un archivo .csv solo contiene los datos sin procesar de la hoja de cálculo.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4DE0ED0-EDC4-4A9B-B80E-198FD68C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Trabajaremos con el módulo csv incorporado para Python, que nos permitirá tomar columnas, filas y valores de un archivo .csv, así como escribir en un archivo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Tenga en cuenta que este es un espacio muy popular para las bibliotecas externas, que es posible que desee explorar.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F30AEE3-C99A-46B7-A57B-26B0E3DD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Otras bibliotecas a considerar: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Biblioteca de análisis de datos completa, puede trabajar con casi cualquier tipo de datos tabulares.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Ejecuta visualizaciones y análisis.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 de mis favoritos personales, lo enseñamos en varios cursos de ciencia de datos.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3C2D419-4DEF-4BEA-A35F-5C8FF9C6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746074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Otras bibliotecas a considerar: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Diseñado específicamente para archivos de Excel.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Conserva muchas funciones específicas de Excel.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Soporta fórmulas de Excel.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pagython-excel.org rastrea otras bibliotecas de Python basadas en Excel.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52B63ED-8F3A-409D-AD85-1AA2BE55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27076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Otras bibliotecas a considerar: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 de Python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Google Sheets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Interfaz directa de Python para trabajar con hojas de cálculo de Google.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permite realizar cambios directamente en las hojas de cálculo alojadas en línea.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1460B2F-CC43-4691-A100-9C9A3749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680</Words>
  <Application>Microsoft Office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Montserrat</vt:lpstr>
      <vt:lpstr>Simple Light</vt:lpstr>
      <vt:lpstr>PDF y  Hojas de cálculo</vt:lpstr>
      <vt:lpstr>Campo de Entrenamiento Python 3</vt:lpstr>
      <vt:lpstr>Trabajar con archivos Hojas de cálculo (CSV)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Trabajar con archivos PDF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PDF y CSV Solución de ejercicios de rompecabezas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y  Hojas de cálculo</dc:title>
  <cp:lastModifiedBy>Sergio</cp:lastModifiedBy>
  <cp:revision>4</cp:revision>
  <dcterms:modified xsi:type="dcterms:W3CDTF">2021-12-08T00:20:27Z</dcterms:modified>
</cp:coreProperties>
</file>