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bb817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bb817c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bb817c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bb817c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bb817c0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bb817c0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b817c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b817c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bb817c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bb817c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Trabajar con imágenes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FD4F21AA-4B65-4813-ACB9-5006282DC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esta sección nos centraremos en aprender a trabajar con imágenes con la biblioteca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pillow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”, la instalaremos con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pilow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y luego mostrarle cómo abrir y guardar archivos de imagen e interactuar con imágenes.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BFE4F90-EA43-47B9-B84C-2B0202C7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2087317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Visión general de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trabajar con imágenes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37EBB9-B05D-4318-B0DC-4D217851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esta lección exploraremos cómo trabajar con imágenes con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Usaremos la biblioteca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pillow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para esto, que es una bifurcación de la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(Biblioteca de imágenes de Python) con llamadas a funciones fáciles de usar.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Necesitaremos instalar esta biblioteca adicional.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095A8C4-6610-4818-BC35-D896411B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Instálelo en su línea de comando con: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Puede encontrar la documentación oficial correspondiente en: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pillow.readthedocs.io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14C93B1A-652B-4651-B2F2-A0ABE3F0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>
            <a:off x="311700" y="2544517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Ejercicios de imagen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03CF80-8E04-43D6-B58C-B602D0C1F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ctrTitle"/>
          </p:nvPr>
        </p:nvSpPr>
        <p:spPr>
          <a:xfrm>
            <a:off x="311700" y="2544517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Ejercicios de imagen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3EED98-506F-476D-ABDB-5B9500189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148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Montserrat</vt:lpstr>
      <vt:lpstr>Simple Light</vt:lpstr>
      <vt:lpstr>Trabajar con imágenes</vt:lpstr>
      <vt:lpstr>Campo de Entrenamiento Python 3</vt:lpstr>
      <vt:lpstr>Visión general de trabajar con imágenes</vt:lpstr>
      <vt:lpstr>Campo de Entrenamiento Python 3</vt:lpstr>
      <vt:lpstr>Campo de Entrenamiento Python 3</vt:lpstr>
      <vt:lpstr>Ejercicios de imagen  </vt:lpstr>
      <vt:lpstr>Ejercicios de imagen 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Trabajar con imágenes</dc:title>
  <cp:lastModifiedBy>Sergio</cp:lastModifiedBy>
  <cp:revision>3</cp:revision>
  <dcterms:modified xsi:type="dcterms:W3CDTF">2021-12-08T00:21:36Z</dcterms:modified>
</cp:coreProperties>
</file>