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F37"/>
    <a:srgbClr val="CA1138"/>
    <a:srgbClr val="E27E93"/>
    <a:srgbClr val="E5368D"/>
    <a:srgbClr val="E5358D"/>
    <a:srgbClr val="E6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1E6DCB-6370-4E08-8849-8BD9038C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506786-F53A-4F07-B630-7BF61EE58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AF9F3A-25CA-41CA-8F13-D879170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E459B5-920C-458B-A7D0-C9CAA009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880342-4B94-4E9D-BF69-D6FEE30A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8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850725-C48D-4937-A3DD-C81F442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DF5DD8-051E-4045-8286-A4BFE83C9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0DC8C-5A5D-4244-B3FF-099B2C3C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EDAA05-2024-47A6-9326-3354F6E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D07C1-FED8-4D15-AF2D-82195CDF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0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BD20373-343E-4633-A198-0888A93B7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E34D4AA-9EC7-48EF-AC35-04ED20B7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633A08-76F0-41D9-B5A6-5B51B553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EDA2FA-CFDE-4632-B5F1-41E80393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C6F27D-5D3E-4A8D-AEBA-5923B0E3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1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100B96-0F00-4C6F-AB9B-B380449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6DD4E-1EC1-4638-86A1-335886D7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02582-AB74-4417-9115-5840F85F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51E981-E756-43A9-928B-5C37EB8A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7FBFCB-75D0-412C-BE98-6E60A503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3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B04D38-4C95-4F5F-883B-7627B116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802115-E0FA-42F3-A713-2420B1E8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52A7B7-6764-402A-9B7F-429BC5B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969B38-6CA4-448F-AB6D-68336584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34675B-04DB-4B6D-BF5F-D7241166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0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97677-4487-4C6C-91B9-543939B6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69C40C-BAF7-46E3-8180-95E6CDDA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720D2D-F194-4C51-9D6C-F1EFE0B2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2E8AC6-D6E3-4426-8240-D22F4B3A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913CC8-2366-49B1-B1E3-69374221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69FCA4-2FD2-4111-BC2C-27FB10BA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E1685-0BDF-4493-918F-D09AFDF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EE4030-2F02-402D-A07A-7DDADF5A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96A6998-3A87-42D1-A4D6-6F2C29AA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3CD2E2-213A-44CF-B6D3-77FDBA63F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00614A-258B-4BFA-97F4-1186B54E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E875A4-E725-42C6-AB69-DEDAEBF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832C76-9CFA-4B9D-ADCA-6805A88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17AE11-BF6C-457F-AD5B-79D11388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7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CCD05-9DCD-4C66-A016-BC5C7862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0C18350-5DF1-49B0-A1D8-7635CDB4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290A07-15BB-4873-8773-AB1EA9EF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EBA5195-8D55-42C5-8450-27029AE3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FA098D5-5A52-4586-B69F-F6724B88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B1D10E5-6B04-43AC-BAAB-19FFA90B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8C1ACF-D755-4D9A-8650-70894BA3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2D929-33B3-4A28-B9DD-5A4416D7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D6075F-B585-4DAE-9E06-2515CD33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64B56F-520C-48F3-9C6D-B77F78C4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D71B2C-8B2F-4735-9F7B-A2DFD695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4258AE-CA26-4D23-A3FF-38CE6DB0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083081-9951-44A7-8D30-AC8268A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BD55D-425B-46BE-9E99-7F4CFEC7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A76EC1-E8E9-4383-8A04-4E352FA5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E867B3-3A89-480D-AFE9-D6524F67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FFFFEC-6745-4A94-9EAE-E2E70414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CFD102-C4E2-49A2-BFC6-229C80EE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9E210E-0B0A-4778-9B99-CEAF7105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27E93"/>
            </a:gs>
            <a:gs pos="100000">
              <a:srgbClr val="CA113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AA00D6F-8FB3-4734-A2ED-8028B84A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58E0FF-BF7F-43BE-BB2C-F00F2BD7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E4931E-46E7-49A2-819F-B7D9B99C3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6940-8BE8-4E4A-8461-B751FA34A149}" type="datetimeFigureOut">
              <a:rPr lang="hu-HU" smtClean="0"/>
              <a:t>2024.04.09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EABCE-76E1-4C7F-AA3E-CCF2E051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674B31-FF01-475B-8F9B-1A42DAF58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2AFC-F79C-4523-A7F1-C1E11E46DB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91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353290-F454-436B-BCF1-C83B32C84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44" y="754913"/>
            <a:ext cx="10813312" cy="3434315"/>
          </a:xfrm>
        </p:spPr>
        <p:txBody>
          <a:bodyPr>
            <a:normAutofit/>
          </a:bodyPr>
          <a:lstStyle/>
          <a:p>
            <a:r>
              <a:rPr lang="hu-HU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Rajongói oldal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604B9-4FB1-49A8-8B5F-0E6878FE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0596"/>
            <a:ext cx="9144000" cy="1655762"/>
          </a:xfrm>
        </p:spPr>
        <p:txBody>
          <a:bodyPr>
            <a:normAutofit/>
          </a:bodyPr>
          <a:lstStyle/>
          <a:p>
            <a:r>
              <a:rPr lang="hu-HU" sz="32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Rajongoi9A-E</a:t>
            </a:r>
          </a:p>
        </p:txBody>
      </p:sp>
    </p:spTree>
    <p:extLst>
      <p:ext uri="{BB962C8B-B14F-4D97-AF65-F5344CB8AC3E}">
        <p14:creationId xmlns:p14="http://schemas.microsoft.com/office/powerpoint/2010/main" val="176632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96FB57-DC43-4393-A9A9-A8D45DA9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163106"/>
            <a:ext cx="9903069" cy="1325563"/>
          </a:xfrm>
        </p:spPr>
        <p:txBody>
          <a:bodyPr>
            <a:normAutofit/>
          </a:bodyPr>
          <a:lstStyle/>
          <a:p>
            <a:r>
              <a:rPr lang="hu-HU" sz="6600" dirty="0"/>
              <a:t>Főoldal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AC0FBBF-7741-4E0F-AC48-C1F8074F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1" y="1488669"/>
            <a:ext cx="9290537" cy="5032375"/>
          </a:xfrm>
        </p:spPr>
      </p:pic>
    </p:spTree>
    <p:extLst>
      <p:ext uri="{BB962C8B-B14F-4D97-AF65-F5344CB8AC3E}">
        <p14:creationId xmlns:p14="http://schemas.microsoft.com/office/powerpoint/2010/main" val="40807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45778-AB58-4447-9996-138A4AA8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02958"/>
            <a:ext cx="12191999" cy="2083982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Legfontosabb tudnivalók a játékosról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835B83-E1A0-4762-ACE2-FB1DC4BB1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34" y="3885785"/>
            <a:ext cx="5487166" cy="297221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430E73D-8EAA-4A9C-9276-62284F33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5784"/>
            <a:ext cx="5487166" cy="297221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5EFEDC0-F8E6-49AC-A182-4356A3716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487166" cy="29722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FFCF08A-1082-452A-9CDE-27B30CEFC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34" y="0"/>
            <a:ext cx="548716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FD3A1-4C36-4F5C-BC44-9615F1AB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1" y="108467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/>
              <a:t>Oldal készítői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4739907-BF66-4F7A-9456-1803CD09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31" y="1434030"/>
            <a:ext cx="9290538" cy="5032375"/>
          </a:xfrm>
        </p:spPr>
      </p:pic>
    </p:spTree>
    <p:extLst>
      <p:ext uri="{BB962C8B-B14F-4D97-AF65-F5344CB8AC3E}">
        <p14:creationId xmlns:p14="http://schemas.microsoft.com/office/powerpoint/2010/main" val="319262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549F24-AE6D-4493-ABE9-315526D3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115" y="683031"/>
            <a:ext cx="4459915" cy="1325563"/>
          </a:xfrm>
        </p:spPr>
        <p:txBody>
          <a:bodyPr>
            <a:normAutofit/>
          </a:bodyPr>
          <a:lstStyle/>
          <a:p>
            <a:r>
              <a:rPr lang="hu-HU" sz="6600" dirty="0"/>
              <a:t>Kvíz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F77BF2B-9A43-442D-A0DF-AC2B0DBC6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4019" cy="365842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C8219A3-4206-47C1-B7E6-F38D4930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31" y="2691625"/>
            <a:ext cx="7691769" cy="41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3FE9C-4927-41AE-84DD-1D49D769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4860728"/>
            <a:ext cx="3835400" cy="1325563"/>
          </a:xfrm>
        </p:spPr>
        <p:txBody>
          <a:bodyPr>
            <a:normAutofit/>
          </a:bodyPr>
          <a:lstStyle/>
          <a:p>
            <a:r>
              <a:rPr lang="hu-HU" sz="6600" dirty="0" err="1"/>
              <a:t>Commits</a:t>
            </a:r>
            <a:endParaRPr lang="hu-HU" sz="66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5769803-AED1-4977-A718-A8DDDE6A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25" y="2940734"/>
            <a:ext cx="7231875" cy="391726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0C37F95-5A57-7EE9-C0D0-A7161C3FB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964030" cy="3917266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DC35215-D61F-40E3-8D04-FB6A69D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25" y="-1"/>
            <a:ext cx="7231876" cy="3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7D695F-7434-4E8D-BF65-510B2AED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3100"/>
            <a:ext cx="9144000" cy="2539999"/>
          </a:xfrm>
        </p:spPr>
        <p:txBody>
          <a:bodyPr>
            <a:normAutofit/>
          </a:bodyPr>
          <a:lstStyle/>
          <a:p>
            <a:r>
              <a:rPr lang="hu-HU" sz="8800" dirty="0"/>
              <a:t>Köszönjük a figyelmet!</a:t>
            </a:r>
          </a:p>
        </p:txBody>
      </p:sp>
      <p:pic>
        <p:nvPicPr>
          <p:cNvPr id="1030" name="Picture 6" descr="Szoboszlai: &quot;Nem a pénz a legfontosabb, hanem az, hogy tudjak játszani&quot; -  vele szerepelne egy csapatban - Csakfoci.hu">
            <a:extLst>
              <a:ext uri="{FF2B5EF4-FFF2-40B4-BE49-F238E27FC236}">
                <a16:creationId xmlns:a16="http://schemas.microsoft.com/office/drawing/2014/main" id="{05567FDA-57EA-0134-BE98-98771A49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429000"/>
            <a:ext cx="5892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Office-téma</vt:lpstr>
      <vt:lpstr>Rajongói oldal bemutatása</vt:lpstr>
      <vt:lpstr>Főoldal</vt:lpstr>
      <vt:lpstr>Legfontosabb tudnivalók a játékosról</vt:lpstr>
      <vt:lpstr>Oldal készítői</vt:lpstr>
      <vt:lpstr>Kvíz</vt:lpstr>
      <vt:lpstr>Commits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Rajongói oldal bemutatása</dc:title>
  <dc:creator>Knoll Dominik</dc:creator>
  <cp:lastModifiedBy>Knoll Dominik</cp:lastModifiedBy>
  <cp:revision>5</cp:revision>
  <dcterms:created xsi:type="dcterms:W3CDTF">2024-04-08T12:07:07Z</dcterms:created>
  <dcterms:modified xsi:type="dcterms:W3CDTF">2024-04-09T10:26:14Z</dcterms:modified>
</cp:coreProperties>
</file>