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FCF7EA2-35D9-4087-83A2-030E864637D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elippe Kurudez Cordeiro" userId="d0fce98e-9caa-42d4-9576-ed093d0793a5" providerId="ADAL" clId="{8623F773-570D-4BE6-A331-41D5386127D5}"/>
    <pc:docChg chg="undo custSel mod addSld delSld modSld modMainMaster">
      <pc:chgData name="Thiago Felippe Kurudez Cordeiro" userId="d0fce98e-9caa-42d4-9576-ed093d0793a5" providerId="ADAL" clId="{8623F773-570D-4BE6-A331-41D5386127D5}" dt="2018-09-08T18:36:51.276" v="8486" actId="20577"/>
      <pc:docMkLst>
        <pc:docMk/>
      </pc:docMkLst>
      <pc:sldChg chg="modSp">
        <pc:chgData name="Thiago Felippe Kurudez Cordeiro" userId="d0fce98e-9caa-42d4-9576-ed093d0793a5" providerId="ADAL" clId="{8623F773-570D-4BE6-A331-41D5386127D5}" dt="2018-09-06T00:05:26.307" v="88" actId="20577"/>
        <pc:sldMkLst>
          <pc:docMk/>
          <pc:sldMk cId="2120472358" sldId="256"/>
        </pc:sldMkLst>
        <pc:spChg chg="mod">
          <ac:chgData name="Thiago Felippe Kurudez Cordeiro" userId="d0fce98e-9caa-42d4-9576-ed093d0793a5" providerId="ADAL" clId="{8623F773-570D-4BE6-A331-41D5386127D5}" dt="2018-09-06T00:05:26.307" v="88" actId="20577"/>
          <ac:spMkLst>
            <pc:docMk/>
            <pc:sldMk cId="2120472358" sldId="256"/>
            <ac:spMk id="3" creationId="{00000000-0000-0000-0000-000000000000}"/>
          </ac:spMkLst>
        </pc:spChg>
      </pc:sldChg>
      <pc:sldMasterChg chg="modSp">
        <pc:chgData name="Thiago Felippe Kurudez Cordeiro" userId="d0fce98e-9caa-42d4-9576-ed093d0793a5" providerId="ADAL" clId="{8623F773-570D-4BE6-A331-41D5386127D5}" dt="2018-09-06T00:25:11.072" v="552" actId="20577"/>
        <pc:sldMasterMkLst>
          <pc:docMk/>
          <pc:sldMasterMk cId="2295755316" sldId="2147483672"/>
        </pc:sldMasterMkLst>
        <pc:spChg chg="mod">
          <ac:chgData name="Thiago Felippe Kurudez Cordeiro" userId="d0fce98e-9caa-42d4-9576-ed093d0793a5" providerId="ADAL" clId="{8623F773-570D-4BE6-A331-41D5386127D5}" dt="2018-09-06T00:25:11.072" v="552" actId="20577"/>
          <ac:spMkLst>
            <pc:docMk/>
            <pc:sldMasterMk cId="2295755316" sldId="2147483672"/>
            <ac:spMk id="11" creationId="{00000000-0000-0000-0000-000000000000}"/>
          </ac:spMkLst>
        </pc:spChg>
      </pc:sldMasterChg>
    </pc:docChg>
  </pc:docChgLst>
  <pc:docChgLst>
    <pc:chgData name="Thiago Felippe Kurudez Cordeiro" userId="d0fce98e-9caa-42d4-9576-ed093d0793a5" providerId="ADAL" clId="{D0AF46ED-8955-43E0-B295-E3C45B5D2F19}"/>
    <pc:docChg chg="undo redo custSel addSld delSld modSld">
      <pc:chgData name="Thiago Felippe Kurudez Cordeiro" userId="d0fce98e-9caa-42d4-9576-ed093d0793a5" providerId="ADAL" clId="{D0AF46ED-8955-43E0-B295-E3C45B5D2F19}" dt="2018-09-12T20:02:56.780" v="10991" actId="1076"/>
      <pc:docMkLst>
        <pc:docMk/>
      </pc:docMkLst>
      <pc:sldChg chg="modSp">
        <pc:chgData name="Thiago Felippe Kurudez Cordeiro" userId="d0fce98e-9caa-42d4-9576-ed093d0793a5" providerId="ADAL" clId="{D0AF46ED-8955-43E0-B295-E3C45B5D2F19}" dt="2018-09-08T19:36:57.246" v="16" actId="20577"/>
        <pc:sldMkLst>
          <pc:docMk/>
          <pc:sldMk cId="2120472358" sldId="256"/>
        </pc:sldMkLst>
        <pc:spChg chg="mod">
          <ac:chgData name="Thiago Felippe Kurudez Cordeiro" userId="d0fce98e-9caa-42d4-9576-ed093d0793a5" providerId="ADAL" clId="{D0AF46ED-8955-43E0-B295-E3C45B5D2F19}" dt="2018-09-08T19:36:57.246" v="16" actId="20577"/>
          <ac:spMkLst>
            <pc:docMk/>
            <pc:sldMk cId="2120472358" sldId="256"/>
            <ac:spMk id="3" creationId="{00000000-0000-0000-0000-000000000000}"/>
          </ac:spMkLst>
        </pc:spChg>
      </pc:sldChg>
      <pc:sldChg chg="modSp add">
        <pc:chgData name="Thiago Felippe Kurudez Cordeiro" userId="d0fce98e-9caa-42d4-9576-ed093d0793a5" providerId="ADAL" clId="{D0AF46ED-8955-43E0-B295-E3C45B5D2F19}" dt="2018-09-08T20:45:38.700" v="1870" actId="20577"/>
        <pc:sldMkLst>
          <pc:docMk/>
          <pc:sldMk cId="1137314627" sldId="257"/>
        </pc:sldMkLst>
        <pc:spChg chg="mod">
          <ac:chgData name="Thiago Felippe Kurudez Cordeiro" userId="d0fce98e-9caa-42d4-9576-ed093d0793a5" providerId="ADAL" clId="{D0AF46ED-8955-43E0-B295-E3C45B5D2F19}" dt="2018-09-08T19:37:42.027" v="82" actId="20577"/>
          <ac:spMkLst>
            <pc:docMk/>
            <pc:sldMk cId="1137314627" sldId="257"/>
            <ac:spMk id="2" creationId="{E353C5F7-A23B-4338-BFDA-75A947B48A32}"/>
          </ac:spMkLst>
        </pc:spChg>
        <pc:spChg chg="mod">
          <ac:chgData name="Thiago Felippe Kurudez Cordeiro" userId="d0fce98e-9caa-42d4-9576-ed093d0793a5" providerId="ADAL" clId="{D0AF46ED-8955-43E0-B295-E3C45B5D2F19}" dt="2018-09-08T20:45:38.700" v="1870" actId="20577"/>
          <ac:spMkLst>
            <pc:docMk/>
            <pc:sldMk cId="1137314627" sldId="257"/>
            <ac:spMk id="3" creationId="{59187541-A7BB-4D8A-B25A-290F3B738E22}"/>
          </ac:spMkLst>
        </pc:spChg>
      </pc:sldChg>
    </pc:docChg>
  </pc:docChgLst>
  <pc:docChgLst>
    <pc:chgData name="Thiago Felippe Kurudez Cordeiro" userId="d0fce98e-9caa-42d4-9576-ed093d0793a5" providerId="ADAL" clId="{EF225151-0DA0-450C-B754-13885A51FC1D}"/>
    <pc:docChg chg="undo custSel addSld delSld modSld modMainMaster modSection">
      <pc:chgData name="Thiago Felippe Kurudez Cordeiro" userId="d0fce98e-9caa-42d4-9576-ed093d0793a5" providerId="ADAL" clId="{EF225151-0DA0-450C-B754-13885A51FC1D}" dt="2018-09-25T10:47:12.050" v="2036" actId="20577"/>
      <pc:docMkLst>
        <pc:docMk/>
      </pc:docMkLst>
      <pc:sldChg chg="modSp">
        <pc:chgData name="Thiago Felippe Kurudez Cordeiro" userId="d0fce98e-9caa-42d4-9576-ed093d0793a5" providerId="ADAL" clId="{EF225151-0DA0-450C-B754-13885A51FC1D}" dt="2018-09-19T18:44:46.018" v="151" actId="20577"/>
        <pc:sldMkLst>
          <pc:docMk/>
          <pc:sldMk cId="2120472358" sldId="256"/>
        </pc:sldMkLst>
        <pc:spChg chg="mod">
          <ac:chgData name="Thiago Felippe Kurudez Cordeiro" userId="d0fce98e-9caa-42d4-9576-ed093d0793a5" providerId="ADAL" clId="{EF225151-0DA0-450C-B754-13885A51FC1D}" dt="2018-09-19T18:44:46.018" v="151" actId="20577"/>
          <ac:spMkLst>
            <pc:docMk/>
            <pc:sldMk cId="2120472358" sldId="256"/>
            <ac:spMk id="3" creationId="{00000000-0000-0000-0000-000000000000}"/>
          </ac:spMkLst>
        </pc:spChg>
      </pc:sldChg>
      <pc:sldChg chg="modSp">
        <pc:chgData name="Thiago Felippe Kurudez Cordeiro" userId="d0fce98e-9caa-42d4-9576-ed093d0793a5" providerId="ADAL" clId="{EF225151-0DA0-450C-B754-13885A51FC1D}" dt="2018-09-25T10:47:12.050" v="2036" actId="20577"/>
        <pc:sldMkLst>
          <pc:docMk/>
          <pc:sldMk cId="1137314627" sldId="257"/>
        </pc:sldMkLst>
        <pc:spChg chg="mod">
          <ac:chgData name="Thiago Felippe Kurudez Cordeiro" userId="d0fce98e-9caa-42d4-9576-ed093d0793a5" providerId="ADAL" clId="{EF225151-0DA0-450C-B754-13885A51FC1D}" dt="2018-09-25T10:47:12.050" v="2036" actId="20577"/>
          <ac:spMkLst>
            <pc:docMk/>
            <pc:sldMk cId="1137314627" sldId="257"/>
            <ac:spMk id="3" creationId="{59187541-A7BB-4D8A-B25A-290F3B738E22}"/>
          </ac:spMkLst>
        </pc:spChg>
      </pc:sldChg>
      <pc:sldChg chg="addSp delSp modSp add">
        <pc:chgData name="Thiago Felippe Kurudez Cordeiro" userId="d0fce98e-9caa-42d4-9576-ed093d0793a5" providerId="ADAL" clId="{EF225151-0DA0-450C-B754-13885A51FC1D}" dt="2018-09-19T19:12:15.678" v="1610" actId="20577"/>
        <pc:sldMkLst>
          <pc:docMk/>
          <pc:sldMk cId="251685417" sldId="258"/>
        </pc:sldMkLst>
        <pc:spChg chg="mod">
          <ac:chgData name="Thiago Felippe Kurudez Cordeiro" userId="d0fce98e-9caa-42d4-9576-ed093d0793a5" providerId="ADAL" clId="{EF225151-0DA0-450C-B754-13885A51FC1D}" dt="2018-09-19T19:03:47.528" v="1344" actId="20577"/>
          <ac:spMkLst>
            <pc:docMk/>
            <pc:sldMk cId="251685417" sldId="258"/>
            <ac:spMk id="2" creationId="{453047AF-58CF-48D2-AB16-24FB9D0D4F33}"/>
          </ac:spMkLst>
        </pc:spChg>
        <pc:spChg chg="del">
          <ac:chgData name="Thiago Felippe Kurudez Cordeiro" userId="d0fce98e-9caa-42d4-9576-ed093d0793a5" providerId="ADAL" clId="{EF225151-0DA0-450C-B754-13885A51FC1D}" dt="2018-09-19T19:06:44.388" v="1383"/>
          <ac:spMkLst>
            <pc:docMk/>
            <pc:sldMk cId="251685417" sldId="258"/>
            <ac:spMk id="3" creationId="{CC4E56A3-81D0-4EDA-9C77-F869A72AF583}"/>
          </ac:spMkLst>
        </pc:spChg>
        <pc:spChg chg="add mod">
          <ac:chgData name="Thiago Felippe Kurudez Cordeiro" userId="d0fce98e-9caa-42d4-9576-ed093d0793a5" providerId="ADAL" clId="{EF225151-0DA0-450C-B754-13885A51FC1D}" dt="2018-09-19T19:06:28.449" v="1376" actId="1038"/>
          <ac:spMkLst>
            <pc:docMk/>
            <pc:sldMk cId="251685417" sldId="258"/>
            <ac:spMk id="5" creationId="{4AA9E38C-243E-4B1C-95A6-D213E23FE770}"/>
          </ac:spMkLst>
        </pc:spChg>
        <pc:spChg chg="add mod">
          <ac:chgData name="Thiago Felippe Kurudez Cordeiro" userId="d0fce98e-9caa-42d4-9576-ed093d0793a5" providerId="ADAL" clId="{EF225151-0DA0-450C-B754-13885A51FC1D}" dt="2018-09-19T19:06:40.931" v="1382" actId="20577"/>
          <ac:spMkLst>
            <pc:docMk/>
            <pc:sldMk cId="251685417" sldId="258"/>
            <ac:spMk id="6" creationId="{3D574B80-C06E-4C76-B53B-578B01EE6320}"/>
          </ac:spMkLst>
        </pc:spChg>
        <pc:spChg chg="add mod">
          <ac:chgData name="Thiago Felippe Kurudez Cordeiro" userId="d0fce98e-9caa-42d4-9576-ed093d0793a5" providerId="ADAL" clId="{EF225151-0DA0-450C-B754-13885A51FC1D}" dt="2018-09-19T19:07:32.161" v="1407" actId="1076"/>
          <ac:spMkLst>
            <pc:docMk/>
            <pc:sldMk cId="251685417" sldId="258"/>
            <ac:spMk id="7" creationId="{FD1C2F6B-83D4-4C74-B1F9-DD9DF331483C}"/>
          </ac:spMkLst>
        </pc:spChg>
        <pc:spChg chg="add mod">
          <ac:chgData name="Thiago Felippe Kurudez Cordeiro" userId="d0fce98e-9caa-42d4-9576-ed093d0793a5" providerId="ADAL" clId="{EF225151-0DA0-450C-B754-13885A51FC1D}" dt="2018-09-19T19:07:05.060" v="1394" actId="1076"/>
          <ac:spMkLst>
            <pc:docMk/>
            <pc:sldMk cId="251685417" sldId="258"/>
            <ac:spMk id="8" creationId="{5F1F4248-731B-459D-BB72-84271E33648D}"/>
          </ac:spMkLst>
        </pc:spChg>
        <pc:spChg chg="add mod">
          <ac:chgData name="Thiago Felippe Kurudez Cordeiro" userId="d0fce98e-9caa-42d4-9576-ed093d0793a5" providerId="ADAL" clId="{EF225151-0DA0-450C-B754-13885A51FC1D}" dt="2018-09-19T19:07:27.829" v="1406" actId="403"/>
          <ac:spMkLst>
            <pc:docMk/>
            <pc:sldMk cId="251685417" sldId="258"/>
            <ac:spMk id="9" creationId="{2B374AEB-CB90-44A1-8B58-D3AB633F86CC}"/>
          </ac:spMkLst>
        </pc:spChg>
        <pc:spChg chg="add mod">
          <ac:chgData name="Thiago Felippe Kurudez Cordeiro" userId="d0fce98e-9caa-42d4-9576-ed093d0793a5" providerId="ADAL" clId="{EF225151-0DA0-450C-B754-13885A51FC1D}" dt="2018-09-19T19:07:42.696" v="1411" actId="20577"/>
          <ac:spMkLst>
            <pc:docMk/>
            <pc:sldMk cId="251685417" sldId="258"/>
            <ac:spMk id="10" creationId="{AAF8951E-959B-4E69-874F-464E26EBD7EA}"/>
          </ac:spMkLst>
        </pc:spChg>
        <pc:spChg chg="add mod">
          <ac:chgData name="Thiago Felippe Kurudez Cordeiro" userId="d0fce98e-9caa-42d4-9576-ed093d0793a5" providerId="ADAL" clId="{EF225151-0DA0-450C-B754-13885A51FC1D}" dt="2018-09-19T19:08:09.507" v="1418" actId="20577"/>
          <ac:spMkLst>
            <pc:docMk/>
            <pc:sldMk cId="251685417" sldId="258"/>
            <ac:spMk id="13" creationId="{966D345A-41BD-468E-B0D9-59A1F243B195}"/>
          </ac:spMkLst>
        </pc:spChg>
        <pc:spChg chg="add mod">
          <ac:chgData name="Thiago Felippe Kurudez Cordeiro" userId="d0fce98e-9caa-42d4-9576-ed093d0793a5" providerId="ADAL" clId="{EF225151-0DA0-450C-B754-13885A51FC1D}" dt="2018-09-19T19:08:30.919" v="1434" actId="20577"/>
          <ac:spMkLst>
            <pc:docMk/>
            <pc:sldMk cId="251685417" sldId="258"/>
            <ac:spMk id="15" creationId="{765F5B49-C603-4FB1-B19A-ADF6BFD0E2F2}"/>
          </ac:spMkLst>
        </pc:spChg>
        <pc:spChg chg="add mod">
          <ac:chgData name="Thiago Felippe Kurudez Cordeiro" userId="d0fce98e-9caa-42d4-9576-ed093d0793a5" providerId="ADAL" clId="{EF225151-0DA0-450C-B754-13885A51FC1D}" dt="2018-09-19T19:12:15.678" v="1610" actId="20577"/>
          <ac:spMkLst>
            <pc:docMk/>
            <pc:sldMk cId="251685417" sldId="258"/>
            <ac:spMk id="16" creationId="{BB0310C8-028B-4BA8-9758-9CE0512AC53D}"/>
          </ac:spMkLst>
        </pc:spChg>
        <pc:picChg chg="add mod">
          <ac:chgData name="Thiago Felippe Kurudez Cordeiro" userId="d0fce98e-9caa-42d4-9576-ed093d0793a5" providerId="ADAL" clId="{EF225151-0DA0-450C-B754-13885A51FC1D}" dt="2018-09-19T19:06:35.449" v="1379" actId="1076"/>
          <ac:picMkLst>
            <pc:docMk/>
            <pc:sldMk cId="251685417" sldId="258"/>
            <ac:picMk id="4" creationId="{BDEE762B-9A8D-42C2-BD28-6B3990EBBA69}"/>
          </ac:picMkLst>
        </pc:picChg>
        <pc:cxnChg chg="add mod">
          <ac:chgData name="Thiago Felippe Kurudez Cordeiro" userId="d0fce98e-9caa-42d4-9576-ed093d0793a5" providerId="ADAL" clId="{EF225151-0DA0-450C-B754-13885A51FC1D}" dt="2018-09-19T19:07:59.146" v="1414" actId="1582"/>
          <ac:cxnSpMkLst>
            <pc:docMk/>
            <pc:sldMk cId="251685417" sldId="258"/>
            <ac:cxnSpMk id="12" creationId="{91C5B6D6-B350-4712-9F65-9C0ABBAA20A5}"/>
          </ac:cxnSpMkLst>
        </pc:cxnChg>
        <pc:cxnChg chg="add mod">
          <ac:chgData name="Thiago Felippe Kurudez Cordeiro" userId="d0fce98e-9caa-42d4-9576-ed093d0793a5" providerId="ADAL" clId="{EF225151-0DA0-450C-B754-13885A51FC1D}" dt="2018-09-19T19:08:21.537" v="1430" actId="1036"/>
          <ac:cxnSpMkLst>
            <pc:docMk/>
            <pc:sldMk cId="251685417" sldId="258"/>
            <ac:cxnSpMk id="14" creationId="{615D2AE4-9110-4009-AAA8-C2CED7FB544E}"/>
          </ac:cxnSpMkLst>
        </pc:cxnChg>
      </pc:sldChg>
      <pc:sldChg chg="addSp modSp add">
        <pc:chgData name="Thiago Felippe Kurudez Cordeiro" userId="d0fce98e-9caa-42d4-9576-ed093d0793a5" providerId="ADAL" clId="{EF225151-0DA0-450C-B754-13885A51FC1D}" dt="2018-09-19T19:32:25.299" v="1826" actId="13822"/>
        <pc:sldMkLst>
          <pc:docMk/>
          <pc:sldMk cId="1979569775" sldId="259"/>
        </pc:sldMkLst>
        <pc:spChg chg="add mod">
          <ac:chgData name="Thiago Felippe Kurudez Cordeiro" userId="d0fce98e-9caa-42d4-9576-ed093d0793a5" providerId="ADAL" clId="{EF225151-0DA0-450C-B754-13885A51FC1D}" dt="2018-09-19T19:32:25.299" v="1826" actId="13822"/>
          <ac:spMkLst>
            <pc:docMk/>
            <pc:sldMk cId="1979569775" sldId="259"/>
            <ac:spMk id="3" creationId="{E0512FD2-02AD-437D-9200-758DAF5D4136}"/>
          </ac:spMkLst>
        </pc:spChg>
        <pc:spChg chg="mod">
          <ac:chgData name="Thiago Felippe Kurudez Cordeiro" userId="d0fce98e-9caa-42d4-9576-ed093d0793a5" providerId="ADAL" clId="{EF225151-0DA0-450C-B754-13885A51FC1D}" dt="2018-09-19T19:16:47.691" v="1779"/>
          <ac:spMkLst>
            <pc:docMk/>
            <pc:sldMk cId="1979569775" sldId="259"/>
            <ac:spMk id="16" creationId="{BB0310C8-028B-4BA8-9758-9CE0512AC53D}"/>
          </ac:spMkLst>
        </pc:spChg>
      </pc:sldChg>
      <pc:sldMasterChg chg="modSp">
        <pc:chgData name="Thiago Felippe Kurudez Cordeiro" userId="d0fce98e-9caa-42d4-9576-ed093d0793a5" providerId="ADAL" clId="{EF225151-0DA0-450C-B754-13885A51FC1D}" dt="2018-09-19T18:44:35.603" v="135" actId="20577"/>
        <pc:sldMasterMkLst>
          <pc:docMk/>
          <pc:sldMasterMk cId="2295755316" sldId="2147483672"/>
        </pc:sldMasterMkLst>
        <pc:spChg chg="mod">
          <ac:chgData name="Thiago Felippe Kurudez Cordeiro" userId="d0fce98e-9caa-42d4-9576-ed093d0793a5" providerId="ADAL" clId="{EF225151-0DA0-450C-B754-13885A51FC1D}" dt="2018-09-19T18:44:35.603" v="135" actId="20577"/>
          <ac:spMkLst>
            <pc:docMk/>
            <pc:sldMasterMk cId="2295755316" sldId="2147483672"/>
            <ac:spMk id="11" creationId="{00000000-0000-0000-0000-000000000000}"/>
          </ac:spMkLst>
        </pc:spChg>
      </pc:sldMasterChg>
    </pc:docChg>
  </pc:docChgLst>
  <pc:docChgLst>
    <pc:chgData name="Thiago Felippe Kurudez Cordeiro" userId="d0fce98e-9caa-42d4-9576-ed093d0793a5" providerId="ADAL" clId="{5F8D731A-60E2-4E40-AA4B-889CC445EA06}"/>
    <pc:docChg chg="undo custSel addSld delSld modSld sldOrd modMainMaster delSection modSection">
      <pc:chgData name="Thiago Felippe Kurudez Cordeiro" userId="d0fce98e-9caa-42d4-9576-ed093d0793a5" providerId="ADAL" clId="{5F8D731A-60E2-4E40-AA4B-889CC445EA06}" dt="2018-09-19T13:31:09.381" v="11190" actId="14100"/>
      <pc:docMkLst>
        <pc:docMk/>
      </pc:docMkLst>
      <pc:sldChg chg="modSp">
        <pc:chgData name="Thiago Felippe Kurudez Cordeiro" userId="d0fce98e-9caa-42d4-9576-ed093d0793a5" providerId="ADAL" clId="{5F8D731A-60E2-4E40-AA4B-889CC445EA06}" dt="2018-09-17T20:18:11.305" v="20" actId="20577"/>
        <pc:sldMkLst>
          <pc:docMk/>
          <pc:sldMk cId="2120472358" sldId="256"/>
        </pc:sldMkLst>
        <pc:spChg chg="mod">
          <ac:chgData name="Thiago Felippe Kurudez Cordeiro" userId="d0fce98e-9caa-42d4-9576-ed093d0793a5" providerId="ADAL" clId="{5F8D731A-60E2-4E40-AA4B-889CC445EA06}" dt="2018-09-17T20:18:11.305" v="20" actId="20577"/>
          <ac:spMkLst>
            <pc:docMk/>
            <pc:sldMk cId="2120472358" sldId="256"/>
            <ac:spMk id="3" creationId="{00000000-0000-0000-0000-000000000000}"/>
          </ac:spMkLst>
        </pc:spChg>
      </pc:sldChg>
      <pc:sldChg chg="modSp">
        <pc:chgData name="Thiago Felippe Kurudez Cordeiro" userId="d0fce98e-9caa-42d4-9576-ed093d0793a5" providerId="ADAL" clId="{5F8D731A-60E2-4E40-AA4B-889CC445EA06}" dt="2018-09-19T02:18:44.210" v="10297" actId="20577"/>
        <pc:sldMkLst>
          <pc:docMk/>
          <pc:sldMk cId="1137314627" sldId="257"/>
        </pc:sldMkLst>
        <pc:spChg chg="mod">
          <ac:chgData name="Thiago Felippe Kurudez Cordeiro" userId="d0fce98e-9caa-42d4-9576-ed093d0793a5" providerId="ADAL" clId="{5F8D731A-60E2-4E40-AA4B-889CC445EA06}" dt="2018-09-17T20:19:10.440" v="104" actId="20577"/>
          <ac:spMkLst>
            <pc:docMk/>
            <pc:sldMk cId="1137314627" sldId="257"/>
            <ac:spMk id="2" creationId="{E353C5F7-A23B-4338-BFDA-75A947B48A32}"/>
          </ac:spMkLst>
        </pc:spChg>
        <pc:spChg chg="mod">
          <ac:chgData name="Thiago Felippe Kurudez Cordeiro" userId="d0fce98e-9caa-42d4-9576-ed093d0793a5" providerId="ADAL" clId="{5F8D731A-60E2-4E40-AA4B-889CC445EA06}" dt="2018-09-19T02:18:44.210" v="10297" actId="20577"/>
          <ac:spMkLst>
            <pc:docMk/>
            <pc:sldMk cId="1137314627" sldId="257"/>
            <ac:spMk id="3" creationId="{59187541-A7BB-4D8A-B25A-290F3B738E22}"/>
          </ac:spMkLst>
        </pc:spChg>
      </pc:sldChg>
      <pc:sldMasterChg chg="modSp">
        <pc:chgData name="Thiago Felippe Kurudez Cordeiro" userId="d0fce98e-9caa-42d4-9576-ed093d0793a5" providerId="ADAL" clId="{5F8D731A-60E2-4E40-AA4B-889CC445EA06}" dt="2018-09-17T20:18:29.252" v="41" actId="20577"/>
        <pc:sldMasterMkLst>
          <pc:docMk/>
          <pc:sldMasterMk cId="2295755316" sldId="2147483672"/>
        </pc:sldMasterMkLst>
        <pc:spChg chg="mod">
          <ac:chgData name="Thiago Felippe Kurudez Cordeiro" userId="d0fce98e-9caa-42d4-9576-ed093d0793a5" providerId="ADAL" clId="{5F8D731A-60E2-4E40-AA4B-889CC445EA06}" dt="2018-09-17T20:18:29.252" v="41" actId="20577"/>
          <ac:spMkLst>
            <pc:docMk/>
            <pc:sldMasterMk cId="2295755316" sldId="2147483672"/>
            <ac:spMk id="11" creationId="{00000000-0000-0000-0000-000000000000}"/>
          </ac:spMkLst>
        </pc:spChg>
      </pc:sldMasterChg>
    </pc:docChg>
  </pc:docChgLst>
  <pc:docChgLst>
    <pc:chgData name="Thiago Felippe Kurudez Cordeiro" userId="d0fce98e-9caa-42d4-9576-ed093d0793a5" providerId="ADAL" clId="{C18688C6-9A6E-480B-AD02-8863A699FCC0}"/>
    <pc:docChg chg="modSld">
      <pc:chgData name="Thiago Felippe Kurudez Cordeiro" userId="d0fce98e-9caa-42d4-9576-ed093d0793a5" providerId="ADAL" clId="{C18688C6-9A6E-480B-AD02-8863A699FCC0}" dt="2021-03-24T18:59:23.688" v="0" actId="14100"/>
      <pc:docMkLst>
        <pc:docMk/>
      </pc:docMkLst>
      <pc:sldChg chg="modSp mod">
        <pc:chgData name="Thiago Felippe Kurudez Cordeiro" userId="d0fce98e-9caa-42d4-9576-ed093d0793a5" providerId="ADAL" clId="{C18688C6-9A6E-480B-AD02-8863A699FCC0}" dt="2021-03-24T18:59:23.688" v="0" actId="14100"/>
        <pc:sldMkLst>
          <pc:docMk/>
          <pc:sldMk cId="1979569775" sldId="259"/>
        </pc:sldMkLst>
        <pc:spChg chg="mod">
          <ac:chgData name="Thiago Felippe Kurudez Cordeiro" userId="d0fce98e-9caa-42d4-9576-ed093d0793a5" providerId="ADAL" clId="{C18688C6-9A6E-480B-AD02-8863A699FCC0}" dt="2021-03-24T18:59:23.688" v="0" actId="14100"/>
          <ac:spMkLst>
            <pc:docMk/>
            <pc:sldMk cId="1979569775" sldId="259"/>
            <ac:spMk id="3" creationId="{E0512FD2-02AD-437D-9200-758DAF5D41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5797" y="587564"/>
            <a:ext cx="7772401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85799" y="1058704"/>
            <a:ext cx="7772401" cy="51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464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2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360000"/>
          </a:xfrm>
        </p:spPr>
        <p:txBody>
          <a:bodyPr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901973"/>
            <a:ext cx="3834246" cy="527816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1973"/>
            <a:ext cx="3829050" cy="5278165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2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894036"/>
            <a:ext cx="3815196" cy="78781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1681851"/>
            <a:ext cx="3815196" cy="4506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94035"/>
            <a:ext cx="3829050" cy="78781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81851"/>
            <a:ext cx="3829050" cy="4506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7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18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4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2" y="6487245"/>
            <a:ext cx="9144002" cy="370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7" y="587564"/>
            <a:ext cx="7772401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058704"/>
            <a:ext cx="7772401" cy="512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A</a:t>
            </a:r>
          </a:p>
          <a:p>
            <a:pPr lvl="2"/>
            <a:r>
              <a:rPr lang="en-US" dirty="0"/>
              <a:t>A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" y="0"/>
            <a:ext cx="9144000" cy="466725"/>
          </a:xfrm>
          <a:prstGeom prst="rect">
            <a:avLst/>
          </a:prstGeom>
        </p:spPr>
      </p:pic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-2" y="476423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-2" y="648724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85797" y="6487246"/>
            <a:ext cx="179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0" dirty="0"/>
              <a:t>Prof. Thiago F. K. Cordeiro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776448" y="6492875"/>
            <a:ext cx="3591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0" dirty="0"/>
              <a:t>Projeto de Sistemas de Controle</a:t>
            </a:r>
          </a:p>
          <a:p>
            <a:pPr algn="ctr"/>
            <a:r>
              <a:rPr lang="pt-BR" sz="1200" b="0" dirty="0"/>
              <a:t>Espaço de estados – Projeto sistemas MIMO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367546" y="6496944"/>
            <a:ext cx="2090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2860-53D7-4FDE-8694-59DEAB73FB93}" type="slidenum">
              <a:rPr lang="pt-BR" sz="1400" smtClean="0"/>
              <a:pPr/>
              <a:t>‹nº›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957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Espaço de Estados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Alocação de polos e observador de estados para sistemas com múltiplas entradas e saídas usando o MATLAB</a:t>
            </a:r>
          </a:p>
        </p:txBody>
      </p:sp>
    </p:spTree>
    <p:extLst>
      <p:ext uri="{BB962C8B-B14F-4D97-AF65-F5344CB8AC3E}">
        <p14:creationId xmlns:p14="http://schemas.microsoft.com/office/powerpoint/2010/main" val="21204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3C5F7-A23B-4338-BFDA-75A947B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187541-A7BB-4D8A-B25A-290F3B738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As demonstrações que fizemos nas aulas passadas, com algumas adaptações, são aplicáveis a sistemas com múltiplas entradas e múltiplas saídas</a:t>
                </a:r>
              </a:p>
              <a:p>
                <a:pPr algn="just"/>
                <a:r>
                  <a:rPr lang="pt-BR" dirty="0"/>
                  <a:t>Assim, pode-se projetar um observador que utilize múltiplas saídas ao invés de uma e, similarmente, um controlador que utilize múltiplos sinais de controle</a:t>
                </a:r>
              </a:p>
              <a:p>
                <a:pPr algn="just"/>
                <a:r>
                  <a:rPr lang="pt-BR" dirty="0"/>
                  <a:t>As entradas (saídas) extras podem servir para deixar um sistema controlável (observável).</a:t>
                </a:r>
              </a:p>
              <a:p>
                <a:pPr algn="just"/>
                <a:r>
                  <a:rPr lang="pt-BR" dirty="0"/>
                  <a:t>Se com uma única entrada (saída), o sistema já é controlável (observável), entradas (saídas) extras oferecem graus de liberdade extra no projeto, que podem ser utilizadas, por exemplo, para aumentar robustez ou reduzir consumo de energia.</a:t>
                </a:r>
              </a:p>
              <a:p>
                <a:pPr algn="just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𝑝𝑙𝑎𝑐𝑒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pt-BR" dirty="0"/>
                  <a:t> do MATLAB possui funcionalidade idêntica à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𝑎𝑐𝑘𝑒𝑟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pt-BR" dirty="0"/>
                  <a:t>, mas trabalha com múltiplas entradas/saídas. Na alocação de polos, os posiciona na posição desejada ao mesmo tempo que aumenta a margem de estabilidade. Entretanto, a função não aloca polos com multiplicidade maior que o número de entradas.</a:t>
                </a:r>
              </a:p>
              <a:p>
                <a:pPr algn="just"/>
                <a:r>
                  <a:rPr lang="pt-BR" dirty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𝑙𝑞𝑟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pt-BR" dirty="0"/>
                  <a:t> pode ser usada sem modificações em sistemas MIMO.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187541-A7BB-4D8A-B25A-290F3B738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1548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1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47AF-58CF-48D2-AB16-24FB9D0D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EE762B-9A8D-42C2-BD28-6B3990EB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25" y="1129424"/>
            <a:ext cx="4257349" cy="1605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AA9E38C-243E-4B1C-95A6-D213E23FE770}"/>
                  </a:ext>
                </a:extLst>
              </p:cNvPr>
              <p:cNvSpPr txBox="1"/>
              <p:nvPr/>
            </p:nvSpPr>
            <p:spPr>
              <a:xfrm>
                <a:off x="3631963" y="1682381"/>
                <a:ext cx="8029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AA9E38C-243E-4B1C-95A6-D213E23F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63" y="1682381"/>
                <a:ext cx="8029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D574B80-C06E-4C76-B53B-578B01EE6320}"/>
                  </a:ext>
                </a:extLst>
              </p:cNvPr>
              <p:cNvSpPr txBox="1"/>
              <p:nvPr/>
            </p:nvSpPr>
            <p:spPr>
              <a:xfrm>
                <a:off x="5467885" y="1682381"/>
                <a:ext cx="8124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D574B80-C06E-4C76-B53B-578B01EE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85" y="1682381"/>
                <a:ext cx="8124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FD1C2F6B-83D4-4C74-B1F9-DD9DF331483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908381" y="1334528"/>
                <a:ext cx="468270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FD1C2F6B-83D4-4C74-B1F9-DD9DF331483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381" y="1334528"/>
                <a:ext cx="468270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1F4248-731B-459D-BB72-84271E33648D}"/>
                  </a:ext>
                </a:extLst>
              </p:cNvPr>
              <p:cNvSpPr txBox="1"/>
              <p:nvPr/>
            </p:nvSpPr>
            <p:spPr>
              <a:xfrm>
                <a:off x="4809709" y="2128429"/>
                <a:ext cx="475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1F4248-731B-459D-BB72-84271E33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09" y="2128429"/>
                <a:ext cx="4757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6">
                <a:extLst>
                  <a:ext uri="{FF2B5EF4-FFF2-40B4-BE49-F238E27FC236}">
                    <a16:creationId xmlns:a16="http://schemas.microsoft.com/office/drawing/2014/main" id="{2B374AEB-CB90-44A1-8B58-D3AB633F86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9062" y="909796"/>
                <a:ext cx="551305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9" name="Espaço Reservado para Conteúdo 6">
                <a:extLst>
                  <a:ext uri="{FF2B5EF4-FFF2-40B4-BE49-F238E27FC236}">
                    <a16:creationId xmlns:a16="http://schemas.microsoft.com/office/drawing/2014/main" id="{2B374AEB-CB90-44A1-8B58-D3AB633F8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62" y="909796"/>
                <a:ext cx="551305" cy="424732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6">
                <a:extLst>
                  <a:ext uri="{FF2B5EF4-FFF2-40B4-BE49-F238E27FC236}">
                    <a16:creationId xmlns:a16="http://schemas.microsoft.com/office/drawing/2014/main" id="{AAF8951E-959B-4E69-874F-464E26EBD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2810" y="917058"/>
                <a:ext cx="558423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0" name="Espaço Reservado para Conteúdo 6">
                <a:extLst>
                  <a:ext uri="{FF2B5EF4-FFF2-40B4-BE49-F238E27FC236}">
                    <a16:creationId xmlns:a16="http://schemas.microsoft.com/office/drawing/2014/main" id="{AAF8951E-959B-4E69-874F-464E26EB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10" y="917058"/>
                <a:ext cx="558423" cy="424732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C5B6D6-B350-4712-9F65-9C0ABBAA20A5}"/>
              </a:ext>
            </a:extLst>
          </p:cNvPr>
          <p:cNvCxnSpPr/>
          <p:nvPr/>
        </p:nvCxnSpPr>
        <p:spPr>
          <a:xfrm>
            <a:off x="6392254" y="1974768"/>
            <a:ext cx="509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ço Reservado para Conteúdo 6">
                <a:extLst>
                  <a:ext uri="{FF2B5EF4-FFF2-40B4-BE49-F238E27FC236}">
                    <a16:creationId xmlns:a16="http://schemas.microsoft.com/office/drawing/2014/main" id="{966D345A-41BD-468E-B0D9-59A1F243B1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2576" y="1719673"/>
                <a:ext cx="572528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3" name="Espaço Reservado para Conteúdo 6">
                <a:extLst>
                  <a:ext uri="{FF2B5EF4-FFF2-40B4-BE49-F238E27FC236}">
                    <a16:creationId xmlns:a16="http://schemas.microsoft.com/office/drawing/2014/main" id="{966D345A-41BD-468E-B0D9-59A1F243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76" y="1719673"/>
                <a:ext cx="572528" cy="424732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15D2AE4-9110-4009-AAA8-C2CED7FB544E}"/>
              </a:ext>
            </a:extLst>
          </p:cNvPr>
          <p:cNvCxnSpPr/>
          <p:nvPr/>
        </p:nvCxnSpPr>
        <p:spPr>
          <a:xfrm>
            <a:off x="2946874" y="2033689"/>
            <a:ext cx="509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65F5B49-C603-4FB1-B19A-ADF6BFD0E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5826" y="1608957"/>
                <a:ext cx="56541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65F5B49-C603-4FB1-B19A-ADF6BFD0E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26" y="1608957"/>
                <a:ext cx="565411" cy="424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0310C8-028B-4BA8-9758-9CE0512AC53D}"/>
                  </a:ext>
                </a:extLst>
              </p:cNvPr>
              <p:cNvSpPr txBox="1"/>
              <p:nvPr/>
            </p:nvSpPr>
            <p:spPr>
              <a:xfrm>
                <a:off x="609799" y="3159223"/>
                <a:ext cx="4650568" cy="94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=36,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=0,6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Polos do observador: -15, -15, -16, -16</a:t>
                </a:r>
              </a:p>
              <a:p>
                <a:r>
                  <a:rPr lang="pt-BR" dirty="0"/>
                  <a:t>Polos do regulador: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−2±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, −10, −12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0310C8-028B-4BA8-9758-9CE0512A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9" y="3159223"/>
                <a:ext cx="4650568" cy="949427"/>
              </a:xfrm>
              <a:prstGeom prst="rect">
                <a:avLst/>
              </a:prstGeom>
              <a:blipFill>
                <a:blip r:embed="rId11"/>
                <a:stretch>
                  <a:fillRect l="-1048" b="-9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47AF-58CF-48D2-AB16-24FB9D0D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EE762B-9A8D-42C2-BD28-6B3990EB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25" y="1129424"/>
            <a:ext cx="4257349" cy="1605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AA9E38C-243E-4B1C-95A6-D213E23FE770}"/>
                  </a:ext>
                </a:extLst>
              </p:cNvPr>
              <p:cNvSpPr txBox="1"/>
              <p:nvPr/>
            </p:nvSpPr>
            <p:spPr>
              <a:xfrm>
                <a:off x="3631963" y="1682381"/>
                <a:ext cx="8029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AA9E38C-243E-4B1C-95A6-D213E23F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963" y="1682381"/>
                <a:ext cx="8029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D574B80-C06E-4C76-B53B-578B01EE6320}"/>
                  </a:ext>
                </a:extLst>
              </p:cNvPr>
              <p:cNvSpPr txBox="1"/>
              <p:nvPr/>
            </p:nvSpPr>
            <p:spPr>
              <a:xfrm>
                <a:off x="5467885" y="1682381"/>
                <a:ext cx="8124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D574B80-C06E-4C76-B53B-578B01EE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85" y="1682381"/>
                <a:ext cx="8124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FD1C2F6B-83D4-4C74-B1F9-DD9DF331483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908381" y="1334528"/>
                <a:ext cx="468270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FD1C2F6B-83D4-4C74-B1F9-DD9DF331483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381" y="1334528"/>
                <a:ext cx="468270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1F4248-731B-459D-BB72-84271E33648D}"/>
                  </a:ext>
                </a:extLst>
              </p:cNvPr>
              <p:cNvSpPr txBox="1"/>
              <p:nvPr/>
            </p:nvSpPr>
            <p:spPr>
              <a:xfrm>
                <a:off x="4809709" y="2128429"/>
                <a:ext cx="475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F1F4248-731B-459D-BB72-84271E33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09" y="2128429"/>
                <a:ext cx="4757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6">
                <a:extLst>
                  <a:ext uri="{FF2B5EF4-FFF2-40B4-BE49-F238E27FC236}">
                    <a16:creationId xmlns:a16="http://schemas.microsoft.com/office/drawing/2014/main" id="{2B374AEB-CB90-44A1-8B58-D3AB633F86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9062" y="909796"/>
                <a:ext cx="551305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9" name="Espaço Reservado para Conteúdo 6">
                <a:extLst>
                  <a:ext uri="{FF2B5EF4-FFF2-40B4-BE49-F238E27FC236}">
                    <a16:creationId xmlns:a16="http://schemas.microsoft.com/office/drawing/2014/main" id="{2B374AEB-CB90-44A1-8B58-D3AB633F8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62" y="909796"/>
                <a:ext cx="551305" cy="424732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6">
                <a:extLst>
                  <a:ext uri="{FF2B5EF4-FFF2-40B4-BE49-F238E27FC236}">
                    <a16:creationId xmlns:a16="http://schemas.microsoft.com/office/drawing/2014/main" id="{AAF8951E-959B-4E69-874F-464E26EBD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2810" y="917058"/>
                <a:ext cx="558423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0" name="Espaço Reservado para Conteúdo 6">
                <a:extLst>
                  <a:ext uri="{FF2B5EF4-FFF2-40B4-BE49-F238E27FC236}">
                    <a16:creationId xmlns:a16="http://schemas.microsoft.com/office/drawing/2014/main" id="{AAF8951E-959B-4E69-874F-464E26EB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10" y="917058"/>
                <a:ext cx="558423" cy="424732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C5B6D6-B350-4712-9F65-9C0ABBAA20A5}"/>
              </a:ext>
            </a:extLst>
          </p:cNvPr>
          <p:cNvCxnSpPr/>
          <p:nvPr/>
        </p:nvCxnSpPr>
        <p:spPr>
          <a:xfrm>
            <a:off x="6392254" y="1974768"/>
            <a:ext cx="509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ço Reservado para Conteúdo 6">
                <a:extLst>
                  <a:ext uri="{FF2B5EF4-FFF2-40B4-BE49-F238E27FC236}">
                    <a16:creationId xmlns:a16="http://schemas.microsoft.com/office/drawing/2014/main" id="{966D345A-41BD-468E-B0D9-59A1F243B1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2576" y="1719673"/>
                <a:ext cx="572528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3" name="Espaço Reservado para Conteúdo 6">
                <a:extLst>
                  <a:ext uri="{FF2B5EF4-FFF2-40B4-BE49-F238E27FC236}">
                    <a16:creationId xmlns:a16="http://schemas.microsoft.com/office/drawing/2014/main" id="{966D345A-41BD-468E-B0D9-59A1F243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76" y="1719673"/>
                <a:ext cx="572528" cy="424732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15D2AE4-9110-4009-AAA8-C2CED7FB544E}"/>
              </a:ext>
            </a:extLst>
          </p:cNvPr>
          <p:cNvCxnSpPr/>
          <p:nvPr/>
        </p:nvCxnSpPr>
        <p:spPr>
          <a:xfrm>
            <a:off x="2946874" y="2033689"/>
            <a:ext cx="509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65F5B49-C603-4FB1-B19A-ADF6BFD0E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5826" y="1608957"/>
                <a:ext cx="56541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65F5B49-C603-4FB1-B19A-ADF6BFD0E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26" y="1608957"/>
                <a:ext cx="565411" cy="424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0310C8-028B-4BA8-9758-9CE0512AC53D}"/>
                  </a:ext>
                </a:extLst>
              </p:cNvPr>
              <p:cNvSpPr txBox="1"/>
              <p:nvPr/>
            </p:nvSpPr>
            <p:spPr>
              <a:xfrm>
                <a:off x="609799" y="3159223"/>
                <a:ext cx="5862246" cy="331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=36,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=0,6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Polos do observador: -15, -15, -16, -16</a:t>
                </a:r>
              </a:p>
              <a:p>
                <a:r>
                  <a:rPr lang="pt-BR" dirty="0"/>
                  <a:t>Polos do regulador: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−2±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, −10, −12</m:t>
                    </m:r>
                  </m:oMath>
                </a14:m>
                <a:endParaRPr lang="pt-BR" b="0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−0,3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0310C8-028B-4BA8-9758-9CE0512A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9" y="3159223"/>
                <a:ext cx="5862246" cy="3318537"/>
              </a:xfrm>
              <a:prstGeom prst="rect">
                <a:avLst/>
              </a:prstGeom>
              <a:blipFill>
                <a:blip r:embed="rId11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E0512FD2-02AD-437D-9200-758DAF5D4136}"/>
              </a:ext>
            </a:extLst>
          </p:cNvPr>
          <p:cNvSpPr txBox="1"/>
          <p:nvPr/>
        </p:nvSpPr>
        <p:spPr>
          <a:xfrm>
            <a:off x="5727577" y="5910436"/>
            <a:ext cx="3077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Ver exemplo em arquivo anexo</a:t>
            </a:r>
          </a:p>
        </p:txBody>
      </p:sp>
    </p:spTree>
    <p:extLst>
      <p:ext uri="{BB962C8B-B14F-4D97-AF65-F5344CB8AC3E}">
        <p14:creationId xmlns:p14="http://schemas.microsoft.com/office/powerpoint/2010/main" val="1979569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</TotalTime>
  <Words>327</Words>
  <Application>Microsoft Office PowerPoint</Application>
  <PresentationFormat>Apresentação na tela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 2</vt:lpstr>
      <vt:lpstr>1_Office Theme</vt:lpstr>
      <vt:lpstr>Espaço de Estados</vt:lpstr>
      <vt:lpstr>Introdução</vt:lpstr>
      <vt:lpstr>Exemplo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Compensadores – projeto via LGR</dc:title>
  <dc:creator/>
  <cp:lastModifiedBy>Thiago Felippe Kurudez Cordeiro</cp:lastModifiedBy>
  <cp:revision>1</cp:revision>
  <dcterms:created xsi:type="dcterms:W3CDTF">2018-08-16T04:11:42Z</dcterms:created>
  <dcterms:modified xsi:type="dcterms:W3CDTF">2021-03-24T18:59:29Z</dcterms:modified>
</cp:coreProperties>
</file>