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715000" cx="9144000"/>
  <p:notesSz cx="6858000" cy="9144000"/>
  <p:embeddedFontLst>
    <p:embeddedFont>
      <p:font typeface="Helvetica Neue"/>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0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0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regular.fntdata"/><Relationship Id="rId20" Type="http://schemas.openxmlformats.org/officeDocument/2006/relationships/slide" Target="slides/slide15.xml"/><Relationship Id="rId42" Type="http://schemas.openxmlformats.org/officeDocument/2006/relationships/font" Target="fonts/HelveticaNeue-italic.fntdata"/><Relationship Id="rId41" Type="http://schemas.openxmlformats.org/officeDocument/2006/relationships/font" Target="fonts/HelveticaNeue-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HelveticaNeue-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377ab3c28d_0_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377ab3c28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Step 1 was to register to take part in the programme.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You’ve done that already, or you wouldn’t be here!</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377ab3c28d_0_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377ab3c28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You’re currently at Step 2: waiting for your matches!</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When you registered we asked you for information about your grade, role, department and your profession.</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We’ll use this information to match you to up to 3 people who are one or two grades more senior than you. So if your equivalent to a:</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We match based on your grade </a:t>
            </a:r>
            <a:r>
              <a:rPr i="1" lang="en" sz="1400">
                <a:solidFill>
                  <a:schemeClr val="dk1"/>
                </a:solidFill>
              </a:rPr>
              <a:t>first</a:t>
            </a:r>
            <a:r>
              <a:rPr lang="en" sz="1400">
                <a:solidFill>
                  <a:schemeClr val="dk1"/>
                </a:solidFill>
              </a:rPr>
              <a:t>, and then we’ll look at the other information. You won’t always be matched with someone in the same profession as you or the department you work in. There is some randomness to this process on purpose. That’s why you get paired with 3 mentors – hopefully 1 or more of them is a good match for you longer term.</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We are aiming to complete all the matches by the end of August.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You should receive an email before [date] that includes the information for 1, 2 or 3 mentors. Your mentors will also be sent an email telling them who you are.</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Once you get the email, onto Step 3</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377ab3c28d_0_1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377ab3c28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It is your responsibility to contact each of your speed mentors and set up a time to meet them.</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You should aim to hold a 30 minute ‘speed mentoring’ meeting with each mentor. That means everyone on the programme will get between 30 minutes and 1 hour and 30 minutes of speed mentoring.</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Organise these sessions to take place in September.</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377ab3c28d_0_1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377ab3c28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Step 4 is to do the speed mentoring!</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As part of this, you have a decision to make. You can either:</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 use these sessions for one-off advice – bring a specific issue to the meeting you want to discuss and just see what advice your speed mentee can offer OR</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(b) use the session to explore whether you would be a good match with that mentor for the long term</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You could, of course, do both these things but time is tight to try to factor that in!</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377ab3c28d_0_2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377ab3c28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After you have finished all your speed mentoring sessions, if you decide you liked working with one of them, as them to be your long term mentor.</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Every mentor on the programme has said that, in principle, they are happy to mentor one other person long term.</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They aren’t compelled to say yes – they might not think they can help you, for example.</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Ask them one at a time – don’t ask all 3 at once! Contact your preferred mentor first, and then the next, and so on.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There are fewer mentors than there are mentees – about 100 fewer. So not everyone will find a long term mentor in this process. That’s OK – use the speed mentoring session wisely and get the benefit from that.</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377ab3c28d_0_2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377ab3c28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Once you’ve picked a mentor and they’ve said “yes” keep meeting with them! </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77a8ef004_0_12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77a8ef004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If you do say “yes” we would recommend that you meet your chosen mentee:</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once every 4 to 8 weeks</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for up to an hour</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for up to a year</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It’s up to you and your mentor ntee to decide how things work and when you meet.</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377a8ef004_0_1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377a8ef00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In this section, we’ll discuss some practical advice about:</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how to use the speed mentoring sessions</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what long term mentoring could look like</a:t>
            </a:r>
            <a:endParaRPr sz="1400">
              <a:solidFill>
                <a:schemeClr val="dk1"/>
              </a:solidFill>
            </a:endParaRPr>
          </a:p>
          <a:p>
            <a:pPr indent="0" lvl="0" marL="45720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I’ll also talk about our code of conduct</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I’ll pause at various points and open it up for others to contribute their own advice about handling these conversations too. Feel free to put your hand up using the button on screen and I’ll come to you as soon as its appropriate.</a:t>
            </a:r>
            <a:endParaRPr sz="1400">
              <a:solidFill>
                <a:schemeClr val="dk1"/>
              </a:solidFill>
            </a:endParaRPr>
          </a:p>
          <a:p>
            <a:pPr indent="0" lvl="0" marL="0" rtl="0" algn="l">
              <a:spcBef>
                <a:spcPts val="0"/>
              </a:spcBef>
              <a:spcAft>
                <a:spcPts val="0"/>
              </a:spcAft>
              <a:buNone/>
            </a:pPr>
            <a:r>
              <a:t/>
            </a:r>
            <a:endParaRPr sz="140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77a8ef004_0_13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377a8ef00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I’ll start with speed mentoring.</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Speed mentoring is intended to be fast! We’ve asked your mentors to give you 30 minutes of their time, which isn’t much but it’s enough to get a sense of how they might be able to help you.</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Every speed mentoring session will be different. You can use the session to discuss whatever you want.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But as you’ve only got 30 minutes, you won’t have a lot of time to cover detailed mentoring discussions. My advice is to turn up having prepared to discuss these things:</a:t>
            </a:r>
            <a:endParaRPr sz="1400">
              <a:solidFill>
                <a:schemeClr val="dk1"/>
              </a:solidFill>
            </a:endParaRPr>
          </a:p>
          <a:p>
            <a:pPr indent="0" lvl="0" marL="0" rtl="0" algn="l">
              <a:spcBef>
                <a:spcPts val="0"/>
              </a:spcBef>
              <a:spcAft>
                <a:spcPts val="0"/>
              </a:spcAft>
              <a:buNone/>
            </a:pPr>
            <a:r>
              <a:t/>
            </a:r>
            <a:endParaRPr sz="140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77ab3c28d_0_2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377ab3c28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AutoNum type="arabicPeriod"/>
            </a:pPr>
            <a:r>
              <a:rPr lang="en" sz="1400">
                <a:solidFill>
                  <a:schemeClr val="dk1"/>
                </a:solidFill>
              </a:rPr>
              <a:t>Start your speed mentoring conversation by introducing who you are, what you do, and what it is you want from this speed mentoring session.</a:t>
            </a:r>
            <a:br>
              <a:rPr lang="en" sz="1400">
                <a:solidFill>
                  <a:schemeClr val="dk1"/>
                </a:solidFill>
              </a:rPr>
            </a:br>
            <a:br>
              <a:rPr lang="en" sz="1400">
                <a:solidFill>
                  <a:schemeClr val="dk1"/>
                </a:solidFill>
              </a:rPr>
            </a:br>
            <a:r>
              <a:rPr lang="en" sz="1400">
                <a:solidFill>
                  <a:schemeClr val="dk1"/>
                </a:solidFill>
              </a:rPr>
              <a:t>It’s a good idea to make clear if you (a) want some one off advice or (b) are looking to explore how the speed mentor might be suitable to help you long term.</a:t>
            </a:r>
            <a:br>
              <a:rPr lang="en"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If you want a long term mentor, come prepared to tell them about your career journey so far, and what you want to explore with a mentor in detail.</a:t>
            </a:r>
            <a:br>
              <a:rPr lang="en" sz="1400">
                <a:solidFill>
                  <a:schemeClr val="dk1"/>
                </a:solidFill>
              </a:rPr>
            </a:br>
            <a:br>
              <a:rPr lang="en" sz="1400">
                <a:solidFill>
                  <a:schemeClr val="dk1"/>
                </a:solidFill>
              </a:rPr>
            </a:br>
            <a:r>
              <a:rPr lang="en" sz="1400">
                <a:solidFill>
                  <a:schemeClr val="dk1"/>
                </a:solidFill>
              </a:rPr>
              <a:t>You might find it helpful to ask them about their own career too, so you can decide if they’re a good match for you.</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If you’ve come looking for some one-off advice, bring a single issue with you that you want to explore in that 30 minute session.</a:t>
            </a:r>
            <a:br>
              <a:rPr lang="en" sz="1400">
                <a:solidFill>
                  <a:schemeClr val="dk1"/>
                </a:solidFill>
              </a:rPr>
            </a:br>
            <a:r>
              <a:rPr b="1" lang="en" sz="1400">
                <a:solidFill>
                  <a:schemeClr val="dk1"/>
                </a:solidFill>
              </a:rPr>
              <a:t>This might be a bit time pressured, which is why you should make that clear at the start of the conversation so you can get to that quicker.</a:t>
            </a:r>
            <a:endParaRPr b="1"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g2377a8ef004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6" name="Google Shape;46;g2377a8ef0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In this session I will:</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explain some of the background to the programme</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explain what will happen next so you know what to expect</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There will also be a chance to share some techniques, tips and tricks.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I’ll share some of the resources I’ve compiled to support you, but it would be great if other people wanted to jump in too to share their own experience.</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377a8ef004_0_14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377a8ef00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Now to talk about what to do if someone asks you to be their long term mentor.</a:t>
            </a:r>
            <a:endParaRPr sz="1400">
              <a:solidFill>
                <a:schemeClr val="dk1"/>
              </a:solidFill>
            </a:endParaRPr>
          </a:p>
          <a:p>
            <a:pPr indent="0" lvl="0" marL="0" rtl="0" algn="l">
              <a:spcBef>
                <a:spcPts val="0"/>
              </a:spcBef>
              <a:spcAft>
                <a:spcPts val="0"/>
              </a:spcAft>
              <a:buNone/>
            </a:pPr>
            <a:r>
              <a:t/>
            </a:r>
            <a:endParaRPr sz="1400">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377a8ef004_0_14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377a8ef00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377ab3c28d_0_3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377ab3c28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It will be up to you and your mentor to agree where you take the mentoring relationship after your initial speed mentoring session.</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You should start by setting the rules of the relationship:</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how often will you meet?</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how long do you think you should meet for?</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how will you meet?</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what tools will you use to keep in contact?</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will you be open to being contacted in-between meetings?</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who will be responsible for arranging meetings?</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Our Code of Conduct offers some guidance on general behaviours here – and I’ll come back to that. The thing to agree upfront is to decide what the relationship looks like in practical terms.</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As I’ll say a few times in the time we have left – you’re the one that should be doing the heavy lifting on logistics. You get the biggest payoff from this experience, so to make sure you get the most from your mentor, do the hard work for them!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377a8ef004_0_27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377a8ef004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Finally I want to talk about our Code of Conduct.</a:t>
            </a:r>
            <a:endParaRPr sz="1400">
              <a:solidFill>
                <a:schemeClr val="dk1"/>
              </a:solidFill>
            </a:endParaRPr>
          </a:p>
          <a:p>
            <a:pPr indent="0" lvl="0" marL="0" rtl="0" algn="l">
              <a:spcBef>
                <a:spcPts val="0"/>
              </a:spcBef>
              <a:spcAft>
                <a:spcPts val="0"/>
              </a:spcAft>
              <a:buNone/>
            </a:pPr>
            <a:r>
              <a:t/>
            </a:r>
            <a:endParaRPr sz="1400">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77a8ef004_0_27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377a8ef004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The Code is available on our website. It’s an evolving document, so please do send any feedback to me via email.</a:t>
            </a:r>
            <a:endParaRPr sz="1400">
              <a:solidFill>
                <a:schemeClr val="dk1"/>
              </a:solidFill>
            </a:endParaRPr>
          </a:p>
          <a:p>
            <a:pPr indent="0" lvl="0" marL="45720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I’m just going to summarise some of the key points.</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377a8ef004_0_27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377a8ef004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There are 7 areas the Code covers</a:t>
            </a:r>
            <a:endParaRPr sz="1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377a8ef004_0_28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377a8ef004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b="1" lang="en" sz="1400">
                <a:solidFill>
                  <a:schemeClr val="dk1"/>
                </a:solidFill>
              </a:rPr>
              <a:t>Focus </a:t>
            </a:r>
            <a:r>
              <a:rPr lang="en" sz="1400">
                <a:solidFill>
                  <a:schemeClr val="dk1"/>
                </a:solidFill>
              </a:rPr>
              <a:t>is about making sure that you are clear with your mentor what you need from them.</a:t>
            </a:r>
            <a:endParaRPr b="1" sz="1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377a8ef004_0_28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377a8ef004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In terms of </a:t>
            </a:r>
            <a:r>
              <a:rPr b="1" lang="en" sz="1400">
                <a:solidFill>
                  <a:schemeClr val="dk1"/>
                </a:solidFill>
              </a:rPr>
              <a:t>general behaviours </a:t>
            </a:r>
            <a:r>
              <a:rPr lang="en" sz="1400">
                <a:solidFill>
                  <a:schemeClr val="dk1"/>
                </a:solidFill>
              </a:rPr>
              <a:t>this is about making sure you turn up and you give your best. Respect each others time, and do what you say you will. Be honest and truthful.</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Importantly, take responsibility for your own mentoring. You’re getting the benefit of someone else’s expertise and experience throughout this process: so make sure you respect them and make their job easier!</a:t>
            </a:r>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377a8ef004_0_29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377a8ef004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Remember to respect appropriate </a:t>
            </a:r>
            <a:r>
              <a:rPr b="1" lang="en" sz="1400">
                <a:solidFill>
                  <a:schemeClr val="dk1"/>
                </a:solidFill>
              </a:rPr>
              <a:t>boundaries</a:t>
            </a:r>
            <a:r>
              <a:rPr lang="en" sz="1400">
                <a:solidFill>
                  <a:schemeClr val="dk1"/>
                </a:solidFill>
              </a:rPr>
              <a:t> in your relationship with your mentor.</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This is a work relationship; so keep the discussion professional just like any other workplace discussion, and don’t pry into things you would personally find uncomfortable.</a:t>
            </a:r>
            <a:endParaRPr sz="1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377a8ef004_0_29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377a8ef004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The conversations you have with your mentors should be kept confidential unless they and you say otherwise.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You can of course talk about the fact you have a mentor; just don’t reveal any private information without their consent.</a:t>
            </a: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2377a8ef004_0_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2377a8ef00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In this session I will:</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explain some of the background to the programme</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explain what will happen next so you know what to expect</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There will also be a chance to share some techniques, tips and tricks.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I’ll share some of the resources I’ve compiled to support you, but it would be great if other people wanted to jump in too to share their own experience.</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377a8ef004_0_29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377a8ef004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It’s probably quite unlikely there will be any conflicts of interest, but if you do think you have a conflict of interest in a topic you want to explore with your mentor then make sure you declare that and don’t cross any ethical lines.</a:t>
            </a:r>
            <a:endParaRPr sz="14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377a8ef004_0_30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377a8ef004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If you want or need to end the relationship, make sure that you are clear about that with your mentor. They should help to facilitate a smooth winding down.</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Don’t feel compelled to meet with the mentor for longer than you feel is necessary – end the relationship once you’ve gotten from it what you needed, or achieved the goal you set out to achieve.</a:t>
            </a:r>
            <a:endParaRPr sz="14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377a8ef004_0_30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377a8ef004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If you’re concerned about how the mentor is conducting themselves, then speak to them about it first.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If there’s serious concerns, you have access to your usual HR processes to raise that.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We might be able to offer some guidance in the network, but we’re not resourced to handle complaints specifically – we’re just here to help you get started.</a:t>
            </a:r>
            <a:endParaRPr sz="14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377a8ef004_0_34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377a8ef004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Today we’ve covered what the programme is for, what will happen and some hints, tips and tricks.</a:t>
            </a:r>
            <a:endParaRPr sz="1400">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377a8ef004_0_34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377a8ef004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2377a8ef004_0_1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2377a8ef00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I’m going to start by talking about why we’ve created this programme and what it is designed to achieve.</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highlight>
                  <a:schemeClr val="accent4"/>
                </a:highlight>
              </a:rPr>
              <a:t>Explain your rationale</a:t>
            </a:r>
            <a:endParaRPr sz="1400">
              <a:solidFill>
                <a:schemeClr val="dk1"/>
              </a:solidFill>
              <a:highlight>
                <a:schemeClr val="accent4"/>
              </a:highlight>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377a8ef004_0_3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377a8ef00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lt1"/>
                </a:solidFill>
                <a:highlight>
                  <a:schemeClr val="accent3"/>
                </a:highlight>
              </a:rPr>
              <a:t>[Delete if not relevant]</a:t>
            </a:r>
            <a:endParaRPr sz="1400">
              <a:solidFill>
                <a:schemeClr val="lt1"/>
              </a:solidFill>
              <a:highlight>
                <a:schemeClr val="accent3"/>
              </a:highlight>
            </a:endParaRPr>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T</a:t>
            </a:r>
            <a:r>
              <a:rPr lang="en" sz="1400"/>
              <a:t>his is the first time we have ever tried something like this. It’s important that you </a:t>
            </a:r>
            <a:r>
              <a:rPr i="1" lang="en" sz="1400"/>
              <a:t>know </a:t>
            </a:r>
            <a:r>
              <a:rPr lang="en" sz="1400"/>
              <a:t>this is the first time we’ve tried to do this, because things probably won’t be perfect as you progress through the programme.</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Please be patient when things don’t go according to plan.</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377a8ef004_0_2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377a8ef00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This programme exists to give staff the career development opportunities they said they wouldn’t otherwise have. </a:t>
            </a:r>
            <a:endParaRPr sz="1400">
              <a:solidFill>
                <a:schemeClr val="dk1"/>
              </a:solidFill>
            </a:endParaRPr>
          </a:p>
          <a:p>
            <a:pPr indent="0" lvl="0" marL="45720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For you, as a mentee, the benefits will be obvious. You’ll get to learn from people more senior than you, that you can look up to, and that can help guide your career development.</a:t>
            </a:r>
            <a:endParaRPr sz="14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377a8ef004_0_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377a8ef00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In this session I will:</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explain some of the background to the programme</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explain what will happen next so you know what to expect</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There will also be a chance to share some techniques, tips and tricks.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I’ll share some of the resources I’ve compiled to support you, but it would be great if other people wanted to jump in too to share their own experience.</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377a8ef004_0_7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377a8ef00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377ab3c28d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377ab3c2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We’ve tried to make sure that everyone that registers as a mentee gets some benefit from it, which is why it’s broken down into two main phases: speed mentoring and long term mentoring.</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To summarise the process, you need to do 6 things as part of the programme.</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Register</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Wait for your matches to come through</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Set up your speed mentoring sessions</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Meet your speed mentors</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Once you’ve done that, choose a long term mentor</a:t>
            </a:r>
            <a:endParaRPr sz="1400">
              <a:solidFill>
                <a:schemeClr val="dk1"/>
              </a:solidFill>
            </a:endParaRPr>
          </a:p>
          <a:p>
            <a:pPr indent="-317500" lvl="0" marL="457200" rtl="0" algn="l">
              <a:spcBef>
                <a:spcPts val="0"/>
              </a:spcBef>
              <a:spcAft>
                <a:spcPts val="0"/>
              </a:spcAft>
              <a:buClr>
                <a:schemeClr val="dk1"/>
              </a:buClr>
              <a:buSzPts val="1400"/>
              <a:buAutoNum type="arabicPeriod"/>
            </a:pPr>
            <a:r>
              <a:rPr lang="en" sz="1400">
                <a:solidFill>
                  <a:schemeClr val="dk1"/>
                </a:solidFill>
              </a:rPr>
              <a:t>And then develop your relationship with a long term mentor</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I’ll step through each part of that in a bit more detail now...</a:t>
            </a:r>
            <a:endParaRPr sz="14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228600" y="228600"/>
            <a:ext cx="8686800" cy="2514600"/>
          </a:xfrm>
          <a:prstGeom prst="rect">
            <a:avLst/>
          </a:prstGeom>
        </p:spPr>
        <p:txBody>
          <a:bodyPr anchorCtr="0" anchor="b" bIns="0" lIns="0" spcFirstLastPara="1" rIns="0" wrap="square" tIns="0">
            <a:norm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13" name="Google Shape;13;p2"/>
          <p:cNvSpPr txBox="1"/>
          <p:nvPr>
            <p:ph idx="1" type="subTitle"/>
          </p:nvPr>
        </p:nvSpPr>
        <p:spPr>
          <a:xfrm>
            <a:off x="228600" y="2971800"/>
            <a:ext cx="8686800" cy="2057400"/>
          </a:xfrm>
          <a:prstGeom prst="rect">
            <a:avLst/>
          </a:prstGeom>
        </p:spPr>
        <p:txBody>
          <a:bodyPr anchorCtr="0" anchor="t" bIns="0" lIns="0" spcFirstLastPara="1" rIns="0" wrap="square" tIns="0">
            <a:normAutofit/>
          </a:bodyPr>
          <a:lstStyle>
            <a:lvl1pPr lvl="0">
              <a:lnSpc>
                <a:spcPct val="100000"/>
              </a:lnSpc>
              <a:spcBef>
                <a:spcPts val="0"/>
              </a:spcBef>
              <a:spcAft>
                <a:spcPts val="0"/>
              </a:spcAft>
              <a:buSzPts val="2800"/>
              <a:buNone/>
              <a:defRPr sz="2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58200" y="5257800"/>
            <a:ext cx="685800" cy="457200"/>
          </a:xfrm>
          <a:prstGeom prst="rect">
            <a:avLst/>
          </a:prstGeom>
        </p:spPr>
        <p:txBody>
          <a:bodyPr anchorCtr="0" anchor="ctr" bIns="0" lIns="0" spcFirstLastPara="1" rIns="22860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728">
          <p15:clr>
            <a:srgbClr val="E46962"/>
          </p15:clr>
        </p15:guide>
        <p15:guide id="2" orient="horz" pos="1872">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228600" y="228572"/>
            <a:ext cx="8686800" cy="4800600"/>
          </a:xfrm>
          <a:prstGeom prst="rect">
            <a:avLst/>
          </a:prstGeom>
        </p:spPr>
        <p:txBody>
          <a:bodyPr anchorCtr="0" anchor="ctr" bIns="0" lIns="0" spcFirstLastPara="1" rIns="0" wrap="square" tIns="0">
            <a:normAutofit/>
          </a:bodyPr>
          <a:lstStyle>
            <a:lvl1pPr lvl="0">
              <a:spcBef>
                <a:spcPts val="0"/>
              </a:spcBef>
              <a:spcAft>
                <a:spcPts val="0"/>
              </a:spcAft>
              <a:buClr>
                <a:schemeClr val="lt2"/>
              </a:buClr>
              <a:buSzPts val="3600"/>
              <a:buNone/>
              <a:defRPr sz="3600">
                <a:solidFill>
                  <a:schemeClr val="lt2"/>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58200" y="5257800"/>
            <a:ext cx="685800" cy="457200"/>
          </a:xfrm>
          <a:prstGeom prst="rect">
            <a:avLst/>
          </a:prstGeom>
        </p:spPr>
        <p:txBody>
          <a:bodyPr anchorCtr="0" anchor="ctr" bIns="0" lIns="0" spcFirstLastPara="1" rIns="22860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228600" y="228600"/>
            <a:ext cx="8686800" cy="685800"/>
          </a:xfrm>
          <a:prstGeom prst="rect">
            <a:avLst/>
          </a:prstGeom>
        </p:spPr>
        <p:txBody>
          <a:bodyPr anchorCtr="0" anchor="ctr" bIns="0" lIns="0" spcFirstLastPara="1" rIns="0" wrap="square" tIns="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0" name="Google Shape;20;p4"/>
          <p:cNvSpPr txBox="1"/>
          <p:nvPr>
            <p:ph idx="1" type="body"/>
          </p:nvPr>
        </p:nvSpPr>
        <p:spPr>
          <a:xfrm>
            <a:off x="228600" y="1143000"/>
            <a:ext cx="8686800" cy="3886200"/>
          </a:xfrm>
          <a:prstGeom prst="rect">
            <a:avLst/>
          </a:prstGeom>
        </p:spPr>
        <p:txBody>
          <a:bodyPr anchorCtr="0" anchor="t" bIns="0" lIns="0" spcFirstLastPara="1" rIns="0" wrap="square" tIns="0">
            <a:normAutofit/>
          </a:bodyPr>
          <a:lstStyle>
            <a:lvl1pPr indent="-355600" lvl="0" marL="457200">
              <a:spcBef>
                <a:spcPts val="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21" name="Google Shape;21;p4"/>
          <p:cNvSpPr txBox="1"/>
          <p:nvPr>
            <p:ph idx="12" type="sldNum"/>
          </p:nvPr>
        </p:nvSpPr>
        <p:spPr>
          <a:xfrm>
            <a:off x="8458200" y="5257800"/>
            <a:ext cx="685800" cy="457200"/>
          </a:xfrm>
          <a:prstGeom prst="rect">
            <a:avLst/>
          </a:prstGeom>
        </p:spPr>
        <p:txBody>
          <a:bodyPr anchorCtr="0" anchor="ctr" bIns="0" lIns="0" spcFirstLastPara="1" rIns="22860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p:cSld name="TITLE_AND_BODY_1">
    <p:spTree>
      <p:nvGrpSpPr>
        <p:cNvPr id="22" name="Shape 22"/>
        <p:cNvGrpSpPr/>
        <p:nvPr/>
      </p:nvGrpSpPr>
      <p:grpSpPr>
        <a:xfrm>
          <a:off x="0" y="0"/>
          <a:ext cx="0" cy="0"/>
          <a:chOff x="0" y="0"/>
          <a:chExt cx="0" cy="0"/>
        </a:xfrm>
      </p:grpSpPr>
      <p:sp>
        <p:nvSpPr>
          <p:cNvPr id="23" name="Google Shape;23;p5"/>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lvl1pPr indent="-355600" lvl="0" marL="457200" rtl="0">
              <a:spcBef>
                <a:spcPts val="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
        <p:nvSpPr>
          <p:cNvPr id="24" name="Google Shape;24;p5"/>
          <p:cNvSpPr txBox="1"/>
          <p:nvPr>
            <p:ph idx="12" type="sldNum"/>
          </p:nvPr>
        </p:nvSpPr>
        <p:spPr>
          <a:xfrm>
            <a:off x="8458200" y="5257800"/>
            <a:ext cx="685800" cy="457200"/>
          </a:xfrm>
          <a:prstGeom prst="rect">
            <a:avLst/>
          </a:prstGeom>
        </p:spPr>
        <p:txBody>
          <a:bodyPr anchorCtr="0" anchor="ctr" bIns="0" lIns="0" spcFirstLastPara="1" rIns="22860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6"/>
          <p:cNvSpPr txBox="1"/>
          <p:nvPr>
            <p:ph type="title"/>
          </p:nvPr>
        </p:nvSpPr>
        <p:spPr>
          <a:xfrm>
            <a:off x="228600" y="228600"/>
            <a:ext cx="8686800" cy="685800"/>
          </a:xfrm>
          <a:prstGeom prst="rect">
            <a:avLst/>
          </a:prstGeom>
        </p:spPr>
        <p:txBody>
          <a:bodyPr anchorCtr="0" anchor="ctr" bIns="0" lIns="0" spcFirstLastPara="1" rIns="0" wrap="square" tIns="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7" name="Google Shape;27;p6"/>
          <p:cNvSpPr txBox="1"/>
          <p:nvPr>
            <p:ph idx="1" type="body"/>
          </p:nvPr>
        </p:nvSpPr>
        <p:spPr>
          <a:xfrm>
            <a:off x="228600" y="1143000"/>
            <a:ext cx="4229100" cy="3886200"/>
          </a:xfrm>
          <a:prstGeom prst="rect">
            <a:avLst/>
          </a:prstGeom>
        </p:spPr>
        <p:txBody>
          <a:bodyPr anchorCtr="0" anchor="t" bIns="0" lIns="0" spcFirstLastPara="1" rIns="0" wrap="square" tIns="0">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6"/>
          <p:cNvSpPr txBox="1"/>
          <p:nvPr>
            <p:ph idx="2" type="body"/>
          </p:nvPr>
        </p:nvSpPr>
        <p:spPr>
          <a:xfrm>
            <a:off x="4686300" y="1143000"/>
            <a:ext cx="4229100" cy="3886200"/>
          </a:xfrm>
          <a:prstGeom prst="rect">
            <a:avLst/>
          </a:prstGeom>
        </p:spPr>
        <p:txBody>
          <a:bodyPr anchorCtr="0" anchor="t" bIns="0" lIns="0" spcFirstLastPara="1" rIns="0" wrap="square" tIns="0">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6"/>
          <p:cNvSpPr txBox="1"/>
          <p:nvPr>
            <p:ph idx="12" type="sldNum"/>
          </p:nvPr>
        </p:nvSpPr>
        <p:spPr>
          <a:xfrm>
            <a:off x="8458200" y="5257800"/>
            <a:ext cx="685800" cy="457200"/>
          </a:xfrm>
          <a:prstGeom prst="rect">
            <a:avLst/>
          </a:prstGeom>
        </p:spPr>
        <p:txBody>
          <a:bodyPr anchorCtr="0" anchor="ctr" bIns="0" lIns="0" spcFirstLastPara="1" rIns="22860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2808">
          <p15:clr>
            <a:srgbClr val="E46962"/>
          </p15:clr>
        </p15:guide>
        <p15:guide id="2" pos="2952">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7"/>
          <p:cNvSpPr txBox="1"/>
          <p:nvPr>
            <p:ph type="title"/>
          </p:nvPr>
        </p:nvSpPr>
        <p:spPr>
          <a:xfrm>
            <a:off x="228600" y="228600"/>
            <a:ext cx="8686800" cy="685800"/>
          </a:xfrm>
          <a:prstGeom prst="rect">
            <a:avLst/>
          </a:prstGeom>
        </p:spPr>
        <p:txBody>
          <a:bodyPr anchorCtr="0" anchor="ctr" bIns="0" lIns="0" spcFirstLastPara="1" rIns="0" wrap="square" tIns="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7"/>
          <p:cNvSpPr txBox="1"/>
          <p:nvPr>
            <p:ph idx="12" type="sldNum"/>
          </p:nvPr>
        </p:nvSpPr>
        <p:spPr>
          <a:xfrm>
            <a:off x="8458200" y="5257800"/>
            <a:ext cx="685800" cy="457200"/>
          </a:xfrm>
          <a:prstGeom prst="rect">
            <a:avLst/>
          </a:prstGeom>
        </p:spPr>
        <p:txBody>
          <a:bodyPr anchorCtr="0" anchor="ctr" bIns="0" lIns="0" spcFirstLastPara="1" rIns="22860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228600" y="228600"/>
            <a:ext cx="6629400" cy="4816800"/>
          </a:xfrm>
          <a:prstGeom prst="rect">
            <a:avLst/>
          </a:prstGeom>
        </p:spPr>
        <p:txBody>
          <a:bodyPr anchorCtr="0" anchor="ctr" bIns="0" lIns="0" spcFirstLastPara="1" rIns="0" wrap="square" tIns="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58200" y="5257800"/>
            <a:ext cx="685800" cy="457200"/>
          </a:xfrm>
          <a:prstGeom prst="rect">
            <a:avLst/>
          </a:prstGeom>
        </p:spPr>
        <p:txBody>
          <a:bodyPr anchorCtr="0" anchor="ctr" bIns="0" lIns="0" spcFirstLastPara="1" rIns="22860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6" name="Shape 36"/>
        <p:cNvGrpSpPr/>
        <p:nvPr/>
      </p:nvGrpSpPr>
      <p:grpSpPr>
        <a:xfrm>
          <a:off x="0" y="0"/>
          <a:ext cx="0" cy="0"/>
          <a:chOff x="0" y="0"/>
          <a:chExt cx="0" cy="0"/>
        </a:xfrm>
      </p:grpSpPr>
      <p:sp>
        <p:nvSpPr>
          <p:cNvPr id="37" name="Google Shape;37;p9"/>
          <p:cNvSpPr txBox="1"/>
          <p:nvPr>
            <p:ph idx="12" type="sldNum"/>
          </p:nvPr>
        </p:nvSpPr>
        <p:spPr>
          <a:xfrm>
            <a:off x="8458200" y="5257800"/>
            <a:ext cx="685800" cy="457200"/>
          </a:xfrm>
          <a:prstGeom prst="rect">
            <a:avLst/>
          </a:prstGeom>
        </p:spPr>
        <p:txBody>
          <a:bodyPr anchorCtr="0" anchor="ctr" bIns="0" lIns="0" spcFirstLastPara="1" rIns="22860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50" y="5257825"/>
            <a:ext cx="9144000" cy="457200"/>
          </a:xfrm>
          <a:prstGeom prst="rect">
            <a:avLst/>
          </a:prstGeom>
          <a:solidFill>
            <a:schemeClr val="accent1"/>
          </a:solid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228600" y="228600"/>
            <a:ext cx="8686800" cy="685800"/>
          </a:xfrm>
          <a:prstGeom prst="rect">
            <a:avLst/>
          </a:prstGeom>
          <a:noFill/>
          <a:ln>
            <a:noFill/>
          </a:ln>
        </p:spPr>
        <p:txBody>
          <a:bodyPr anchorCtr="0" anchor="ctr" bIns="0" lIns="0" spcFirstLastPara="1" rIns="0" wrap="square" tIns="0">
            <a:normAutofit/>
          </a:bodyPr>
          <a:lstStyle>
            <a:lvl1pPr lvl="0">
              <a:spcBef>
                <a:spcPts val="0"/>
              </a:spcBef>
              <a:spcAft>
                <a:spcPts val="0"/>
              </a:spcAft>
              <a:buClr>
                <a:schemeClr val="accent1"/>
              </a:buClr>
              <a:buSzPts val="3600"/>
              <a:buFont typeface="Helvetica Neue"/>
              <a:buNone/>
              <a:defRPr b="1" sz="3600">
                <a:solidFill>
                  <a:schemeClr val="accent1"/>
                </a:solidFill>
                <a:latin typeface="Helvetica Neue"/>
                <a:ea typeface="Helvetica Neue"/>
                <a:cs typeface="Helvetica Neue"/>
                <a:sym typeface="Helvetica Neue"/>
              </a:defRPr>
            </a:lvl1pPr>
            <a:lvl2pPr lvl="1">
              <a:spcBef>
                <a:spcPts val="0"/>
              </a:spcBef>
              <a:spcAft>
                <a:spcPts val="0"/>
              </a:spcAft>
              <a:buClr>
                <a:schemeClr val="accent1"/>
              </a:buClr>
              <a:buSzPts val="3600"/>
              <a:buFont typeface="Helvetica Neue"/>
              <a:buNone/>
              <a:defRPr b="1" sz="3600">
                <a:solidFill>
                  <a:schemeClr val="accent1"/>
                </a:solidFill>
                <a:latin typeface="Helvetica Neue"/>
                <a:ea typeface="Helvetica Neue"/>
                <a:cs typeface="Helvetica Neue"/>
                <a:sym typeface="Helvetica Neue"/>
              </a:defRPr>
            </a:lvl2pPr>
            <a:lvl3pPr lvl="2">
              <a:spcBef>
                <a:spcPts val="0"/>
              </a:spcBef>
              <a:spcAft>
                <a:spcPts val="0"/>
              </a:spcAft>
              <a:buClr>
                <a:schemeClr val="accent1"/>
              </a:buClr>
              <a:buSzPts val="3600"/>
              <a:buFont typeface="Helvetica Neue"/>
              <a:buNone/>
              <a:defRPr b="1" sz="3600">
                <a:solidFill>
                  <a:schemeClr val="accent1"/>
                </a:solidFill>
                <a:latin typeface="Helvetica Neue"/>
                <a:ea typeface="Helvetica Neue"/>
                <a:cs typeface="Helvetica Neue"/>
                <a:sym typeface="Helvetica Neue"/>
              </a:defRPr>
            </a:lvl3pPr>
            <a:lvl4pPr lvl="3">
              <a:spcBef>
                <a:spcPts val="0"/>
              </a:spcBef>
              <a:spcAft>
                <a:spcPts val="0"/>
              </a:spcAft>
              <a:buClr>
                <a:schemeClr val="accent1"/>
              </a:buClr>
              <a:buSzPts val="3600"/>
              <a:buFont typeface="Helvetica Neue"/>
              <a:buNone/>
              <a:defRPr b="1" sz="3600">
                <a:solidFill>
                  <a:schemeClr val="accent1"/>
                </a:solidFill>
                <a:latin typeface="Helvetica Neue"/>
                <a:ea typeface="Helvetica Neue"/>
                <a:cs typeface="Helvetica Neue"/>
                <a:sym typeface="Helvetica Neue"/>
              </a:defRPr>
            </a:lvl4pPr>
            <a:lvl5pPr lvl="4">
              <a:spcBef>
                <a:spcPts val="0"/>
              </a:spcBef>
              <a:spcAft>
                <a:spcPts val="0"/>
              </a:spcAft>
              <a:buClr>
                <a:schemeClr val="accent1"/>
              </a:buClr>
              <a:buSzPts val="3600"/>
              <a:buFont typeface="Helvetica Neue"/>
              <a:buNone/>
              <a:defRPr b="1" sz="3600">
                <a:solidFill>
                  <a:schemeClr val="accent1"/>
                </a:solidFill>
                <a:latin typeface="Helvetica Neue"/>
                <a:ea typeface="Helvetica Neue"/>
                <a:cs typeface="Helvetica Neue"/>
                <a:sym typeface="Helvetica Neue"/>
              </a:defRPr>
            </a:lvl5pPr>
            <a:lvl6pPr lvl="5">
              <a:spcBef>
                <a:spcPts val="0"/>
              </a:spcBef>
              <a:spcAft>
                <a:spcPts val="0"/>
              </a:spcAft>
              <a:buClr>
                <a:schemeClr val="accent1"/>
              </a:buClr>
              <a:buSzPts val="3600"/>
              <a:buFont typeface="Helvetica Neue"/>
              <a:buNone/>
              <a:defRPr b="1" sz="3600">
                <a:solidFill>
                  <a:schemeClr val="accent1"/>
                </a:solidFill>
                <a:latin typeface="Helvetica Neue"/>
                <a:ea typeface="Helvetica Neue"/>
                <a:cs typeface="Helvetica Neue"/>
                <a:sym typeface="Helvetica Neue"/>
              </a:defRPr>
            </a:lvl6pPr>
            <a:lvl7pPr lvl="6">
              <a:spcBef>
                <a:spcPts val="0"/>
              </a:spcBef>
              <a:spcAft>
                <a:spcPts val="0"/>
              </a:spcAft>
              <a:buClr>
                <a:schemeClr val="accent1"/>
              </a:buClr>
              <a:buSzPts val="3600"/>
              <a:buFont typeface="Helvetica Neue"/>
              <a:buNone/>
              <a:defRPr b="1" sz="3600">
                <a:solidFill>
                  <a:schemeClr val="accent1"/>
                </a:solidFill>
                <a:latin typeface="Helvetica Neue"/>
                <a:ea typeface="Helvetica Neue"/>
                <a:cs typeface="Helvetica Neue"/>
                <a:sym typeface="Helvetica Neue"/>
              </a:defRPr>
            </a:lvl7pPr>
            <a:lvl8pPr lvl="7">
              <a:spcBef>
                <a:spcPts val="0"/>
              </a:spcBef>
              <a:spcAft>
                <a:spcPts val="0"/>
              </a:spcAft>
              <a:buClr>
                <a:schemeClr val="accent1"/>
              </a:buClr>
              <a:buSzPts val="3600"/>
              <a:buFont typeface="Helvetica Neue"/>
              <a:buNone/>
              <a:defRPr b="1" sz="3600">
                <a:solidFill>
                  <a:schemeClr val="accent1"/>
                </a:solidFill>
                <a:latin typeface="Helvetica Neue"/>
                <a:ea typeface="Helvetica Neue"/>
                <a:cs typeface="Helvetica Neue"/>
                <a:sym typeface="Helvetica Neue"/>
              </a:defRPr>
            </a:lvl8pPr>
            <a:lvl9pPr lvl="8">
              <a:spcBef>
                <a:spcPts val="0"/>
              </a:spcBef>
              <a:spcAft>
                <a:spcPts val="0"/>
              </a:spcAft>
              <a:buClr>
                <a:schemeClr val="accent1"/>
              </a:buClr>
              <a:buSzPts val="3600"/>
              <a:buFont typeface="Helvetica Neue"/>
              <a:buNone/>
              <a:defRPr b="1" sz="3600">
                <a:solidFill>
                  <a:schemeClr val="accent1"/>
                </a:solidFill>
                <a:latin typeface="Helvetica Neue"/>
                <a:ea typeface="Helvetica Neue"/>
                <a:cs typeface="Helvetica Neue"/>
                <a:sym typeface="Helvetica Neue"/>
              </a:defRPr>
            </a:lvl9pPr>
          </a:lstStyle>
          <a:p/>
        </p:txBody>
      </p:sp>
      <p:sp>
        <p:nvSpPr>
          <p:cNvPr id="8" name="Google Shape;8;p1"/>
          <p:cNvSpPr txBox="1"/>
          <p:nvPr>
            <p:ph idx="1" type="body"/>
          </p:nvPr>
        </p:nvSpPr>
        <p:spPr>
          <a:xfrm>
            <a:off x="228600" y="1143000"/>
            <a:ext cx="8686800" cy="3886200"/>
          </a:xfrm>
          <a:prstGeom prst="rect">
            <a:avLst/>
          </a:prstGeom>
          <a:noFill/>
          <a:ln>
            <a:noFill/>
          </a:ln>
        </p:spPr>
        <p:txBody>
          <a:bodyPr anchorCtr="0" anchor="t" bIns="0" lIns="0" spcFirstLastPara="1" rIns="0" wrap="square" tIns="0">
            <a:normAutofit/>
          </a:bodyPr>
          <a:lstStyle>
            <a:lvl1pPr indent="-355600" lvl="0" marL="457200">
              <a:lnSpc>
                <a:spcPct val="115000"/>
              </a:lnSpc>
              <a:spcBef>
                <a:spcPts val="0"/>
              </a:spcBef>
              <a:spcAft>
                <a:spcPts val="0"/>
              </a:spcAft>
              <a:buClr>
                <a:schemeClr val="dk1"/>
              </a:buClr>
              <a:buSzPts val="2000"/>
              <a:buFont typeface="Helvetica Neue"/>
              <a:buChar char="●"/>
              <a:defRPr sz="2000">
                <a:solidFill>
                  <a:schemeClr val="dk1"/>
                </a:solidFill>
                <a:latin typeface="Helvetica Neue"/>
                <a:ea typeface="Helvetica Neue"/>
                <a:cs typeface="Helvetica Neue"/>
                <a:sym typeface="Helvetica Neue"/>
              </a:defRPr>
            </a:lvl1pPr>
            <a:lvl2pPr indent="-355600" lvl="1" marL="914400">
              <a:lnSpc>
                <a:spcPct val="115000"/>
              </a:lnSpc>
              <a:spcBef>
                <a:spcPts val="0"/>
              </a:spcBef>
              <a:spcAft>
                <a:spcPts val="0"/>
              </a:spcAft>
              <a:buClr>
                <a:schemeClr val="dk1"/>
              </a:buClr>
              <a:buSzPts val="2000"/>
              <a:buFont typeface="Helvetica Neue"/>
              <a:buChar char="○"/>
              <a:defRPr sz="2000">
                <a:solidFill>
                  <a:schemeClr val="dk1"/>
                </a:solidFill>
                <a:latin typeface="Helvetica Neue"/>
                <a:ea typeface="Helvetica Neue"/>
                <a:cs typeface="Helvetica Neue"/>
                <a:sym typeface="Helvetica Neue"/>
              </a:defRPr>
            </a:lvl2pPr>
            <a:lvl3pPr indent="-355600" lvl="2" marL="1371600">
              <a:lnSpc>
                <a:spcPct val="115000"/>
              </a:lnSpc>
              <a:spcBef>
                <a:spcPts val="0"/>
              </a:spcBef>
              <a:spcAft>
                <a:spcPts val="0"/>
              </a:spcAft>
              <a:buClr>
                <a:schemeClr val="dk1"/>
              </a:buClr>
              <a:buSzPts val="2000"/>
              <a:buFont typeface="Helvetica Neue"/>
              <a:buChar char="■"/>
              <a:defRPr sz="2000">
                <a:solidFill>
                  <a:schemeClr val="dk1"/>
                </a:solidFill>
                <a:latin typeface="Helvetica Neue"/>
                <a:ea typeface="Helvetica Neue"/>
                <a:cs typeface="Helvetica Neue"/>
                <a:sym typeface="Helvetica Neue"/>
              </a:defRPr>
            </a:lvl3pPr>
            <a:lvl4pPr indent="-355600" lvl="3" marL="1828800">
              <a:lnSpc>
                <a:spcPct val="115000"/>
              </a:lnSpc>
              <a:spcBef>
                <a:spcPts val="0"/>
              </a:spcBef>
              <a:spcAft>
                <a:spcPts val="0"/>
              </a:spcAft>
              <a:buClr>
                <a:schemeClr val="dk1"/>
              </a:buClr>
              <a:buSzPts val="2000"/>
              <a:buFont typeface="Helvetica Neue"/>
              <a:buChar char="●"/>
              <a:defRPr sz="2000">
                <a:solidFill>
                  <a:schemeClr val="dk1"/>
                </a:solidFill>
                <a:latin typeface="Helvetica Neue"/>
                <a:ea typeface="Helvetica Neue"/>
                <a:cs typeface="Helvetica Neue"/>
                <a:sym typeface="Helvetica Neue"/>
              </a:defRPr>
            </a:lvl4pPr>
            <a:lvl5pPr indent="-355600" lvl="4" marL="2286000">
              <a:lnSpc>
                <a:spcPct val="115000"/>
              </a:lnSpc>
              <a:spcBef>
                <a:spcPts val="0"/>
              </a:spcBef>
              <a:spcAft>
                <a:spcPts val="0"/>
              </a:spcAft>
              <a:buClr>
                <a:schemeClr val="dk1"/>
              </a:buClr>
              <a:buSzPts val="2000"/>
              <a:buFont typeface="Helvetica Neue"/>
              <a:buChar char="○"/>
              <a:defRPr sz="2000">
                <a:solidFill>
                  <a:schemeClr val="dk1"/>
                </a:solidFill>
                <a:latin typeface="Helvetica Neue"/>
                <a:ea typeface="Helvetica Neue"/>
                <a:cs typeface="Helvetica Neue"/>
                <a:sym typeface="Helvetica Neue"/>
              </a:defRPr>
            </a:lvl5pPr>
            <a:lvl6pPr indent="-355600" lvl="5" marL="2743200">
              <a:lnSpc>
                <a:spcPct val="115000"/>
              </a:lnSpc>
              <a:spcBef>
                <a:spcPts val="0"/>
              </a:spcBef>
              <a:spcAft>
                <a:spcPts val="0"/>
              </a:spcAft>
              <a:buClr>
                <a:schemeClr val="dk1"/>
              </a:buClr>
              <a:buSzPts val="2000"/>
              <a:buFont typeface="Helvetica Neue"/>
              <a:buChar char="■"/>
              <a:defRPr sz="2000">
                <a:solidFill>
                  <a:schemeClr val="dk1"/>
                </a:solidFill>
                <a:latin typeface="Helvetica Neue"/>
                <a:ea typeface="Helvetica Neue"/>
                <a:cs typeface="Helvetica Neue"/>
                <a:sym typeface="Helvetica Neue"/>
              </a:defRPr>
            </a:lvl6pPr>
            <a:lvl7pPr indent="-355600" lvl="6" marL="3200400">
              <a:lnSpc>
                <a:spcPct val="115000"/>
              </a:lnSpc>
              <a:spcBef>
                <a:spcPts val="0"/>
              </a:spcBef>
              <a:spcAft>
                <a:spcPts val="0"/>
              </a:spcAft>
              <a:buClr>
                <a:schemeClr val="dk1"/>
              </a:buClr>
              <a:buSzPts val="2000"/>
              <a:buFont typeface="Helvetica Neue"/>
              <a:buChar char="●"/>
              <a:defRPr sz="2000">
                <a:solidFill>
                  <a:schemeClr val="dk1"/>
                </a:solidFill>
                <a:latin typeface="Helvetica Neue"/>
                <a:ea typeface="Helvetica Neue"/>
                <a:cs typeface="Helvetica Neue"/>
                <a:sym typeface="Helvetica Neue"/>
              </a:defRPr>
            </a:lvl7pPr>
            <a:lvl8pPr indent="-355600" lvl="7" marL="3657600">
              <a:lnSpc>
                <a:spcPct val="115000"/>
              </a:lnSpc>
              <a:spcBef>
                <a:spcPts val="0"/>
              </a:spcBef>
              <a:spcAft>
                <a:spcPts val="0"/>
              </a:spcAft>
              <a:buClr>
                <a:schemeClr val="dk1"/>
              </a:buClr>
              <a:buSzPts val="2000"/>
              <a:buFont typeface="Helvetica Neue"/>
              <a:buChar char="○"/>
              <a:defRPr sz="2000">
                <a:solidFill>
                  <a:schemeClr val="dk1"/>
                </a:solidFill>
                <a:latin typeface="Helvetica Neue"/>
                <a:ea typeface="Helvetica Neue"/>
                <a:cs typeface="Helvetica Neue"/>
                <a:sym typeface="Helvetica Neue"/>
              </a:defRPr>
            </a:lvl8pPr>
            <a:lvl9pPr indent="-355600" lvl="8" marL="4114800">
              <a:lnSpc>
                <a:spcPct val="115000"/>
              </a:lnSpc>
              <a:spcBef>
                <a:spcPts val="0"/>
              </a:spcBef>
              <a:spcAft>
                <a:spcPts val="0"/>
              </a:spcAft>
              <a:buClr>
                <a:schemeClr val="dk1"/>
              </a:buClr>
              <a:buSzPts val="2000"/>
              <a:buFont typeface="Helvetica Neue"/>
              <a:buChar char="■"/>
              <a:defRPr sz="2000">
                <a:solidFill>
                  <a:schemeClr val="dk1"/>
                </a:solidFill>
                <a:latin typeface="Helvetica Neue"/>
                <a:ea typeface="Helvetica Neue"/>
                <a:cs typeface="Helvetica Neue"/>
                <a:sym typeface="Helvetica Neue"/>
              </a:defRPr>
            </a:lvl9pPr>
          </a:lstStyle>
          <a:p/>
        </p:txBody>
      </p:sp>
      <p:sp>
        <p:nvSpPr>
          <p:cNvPr id="9" name="Google Shape;9;p1"/>
          <p:cNvSpPr txBox="1"/>
          <p:nvPr>
            <p:ph idx="12" type="sldNum"/>
          </p:nvPr>
        </p:nvSpPr>
        <p:spPr>
          <a:xfrm>
            <a:off x="8458200" y="5257800"/>
            <a:ext cx="685800" cy="457200"/>
          </a:xfrm>
          <a:prstGeom prst="rect">
            <a:avLst/>
          </a:prstGeom>
          <a:noFill/>
          <a:ln>
            <a:noFill/>
          </a:ln>
        </p:spPr>
        <p:txBody>
          <a:bodyPr anchorCtr="0" anchor="ctr" bIns="0" lIns="0" spcFirstLastPara="1" rIns="228600" wrap="square" tIns="0">
            <a:noAutofit/>
          </a:bodyPr>
          <a:lstStyle>
            <a:lvl1pPr lvl="0" algn="r">
              <a:buNone/>
              <a:defRPr b="1" sz="2000">
                <a:solidFill>
                  <a:schemeClr val="lt2"/>
                </a:solidFill>
                <a:latin typeface="Helvetica Neue"/>
                <a:ea typeface="Helvetica Neue"/>
                <a:cs typeface="Helvetica Neue"/>
                <a:sym typeface="Helvetica Neue"/>
              </a:defRPr>
            </a:lvl1pPr>
            <a:lvl2pPr lvl="1" algn="r">
              <a:buNone/>
              <a:defRPr b="1" sz="2000">
                <a:solidFill>
                  <a:schemeClr val="lt2"/>
                </a:solidFill>
                <a:latin typeface="Helvetica Neue"/>
                <a:ea typeface="Helvetica Neue"/>
                <a:cs typeface="Helvetica Neue"/>
                <a:sym typeface="Helvetica Neue"/>
              </a:defRPr>
            </a:lvl2pPr>
            <a:lvl3pPr lvl="2" algn="r">
              <a:buNone/>
              <a:defRPr b="1" sz="2000">
                <a:solidFill>
                  <a:schemeClr val="lt2"/>
                </a:solidFill>
                <a:latin typeface="Helvetica Neue"/>
                <a:ea typeface="Helvetica Neue"/>
                <a:cs typeface="Helvetica Neue"/>
                <a:sym typeface="Helvetica Neue"/>
              </a:defRPr>
            </a:lvl3pPr>
            <a:lvl4pPr lvl="3" algn="r">
              <a:buNone/>
              <a:defRPr b="1" sz="2000">
                <a:solidFill>
                  <a:schemeClr val="lt2"/>
                </a:solidFill>
                <a:latin typeface="Helvetica Neue"/>
                <a:ea typeface="Helvetica Neue"/>
                <a:cs typeface="Helvetica Neue"/>
                <a:sym typeface="Helvetica Neue"/>
              </a:defRPr>
            </a:lvl4pPr>
            <a:lvl5pPr lvl="4" algn="r">
              <a:buNone/>
              <a:defRPr b="1" sz="2000">
                <a:solidFill>
                  <a:schemeClr val="lt2"/>
                </a:solidFill>
                <a:latin typeface="Helvetica Neue"/>
                <a:ea typeface="Helvetica Neue"/>
                <a:cs typeface="Helvetica Neue"/>
                <a:sym typeface="Helvetica Neue"/>
              </a:defRPr>
            </a:lvl5pPr>
            <a:lvl6pPr lvl="5" algn="r">
              <a:buNone/>
              <a:defRPr b="1" sz="2000">
                <a:solidFill>
                  <a:schemeClr val="lt2"/>
                </a:solidFill>
                <a:latin typeface="Helvetica Neue"/>
                <a:ea typeface="Helvetica Neue"/>
                <a:cs typeface="Helvetica Neue"/>
                <a:sym typeface="Helvetica Neue"/>
              </a:defRPr>
            </a:lvl6pPr>
            <a:lvl7pPr lvl="6" algn="r">
              <a:buNone/>
              <a:defRPr b="1" sz="2000">
                <a:solidFill>
                  <a:schemeClr val="lt2"/>
                </a:solidFill>
                <a:latin typeface="Helvetica Neue"/>
                <a:ea typeface="Helvetica Neue"/>
                <a:cs typeface="Helvetica Neue"/>
                <a:sym typeface="Helvetica Neue"/>
              </a:defRPr>
            </a:lvl7pPr>
            <a:lvl8pPr lvl="7" algn="r">
              <a:buNone/>
              <a:defRPr b="1" sz="2000">
                <a:solidFill>
                  <a:schemeClr val="lt2"/>
                </a:solidFill>
                <a:latin typeface="Helvetica Neue"/>
                <a:ea typeface="Helvetica Neue"/>
                <a:cs typeface="Helvetica Neue"/>
                <a:sym typeface="Helvetica Neue"/>
              </a:defRPr>
            </a:lvl8pPr>
            <a:lvl9pPr lvl="8" algn="r">
              <a:buNone/>
              <a:defRPr b="1" sz="2000">
                <a:solidFill>
                  <a:schemeClr val="lt2"/>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
        <p:nvSpPr>
          <p:cNvPr id="10" name="Google Shape;10;p1"/>
          <p:cNvSpPr txBox="1"/>
          <p:nvPr/>
        </p:nvSpPr>
        <p:spPr>
          <a:xfrm>
            <a:off x="0" y="5257825"/>
            <a:ext cx="4572000" cy="457200"/>
          </a:xfrm>
          <a:prstGeom prst="rect">
            <a:avLst/>
          </a:prstGeom>
          <a:noFill/>
          <a:ln>
            <a:noFill/>
          </a:ln>
        </p:spPr>
        <p:txBody>
          <a:bodyPr anchorCtr="0" anchor="ctr" bIns="0" lIns="228600" spcFirstLastPara="1" rIns="0" wrap="square" tIns="0">
            <a:noAutofit/>
          </a:bodyPr>
          <a:lstStyle/>
          <a:p>
            <a:pPr indent="0" lvl="0" marL="0" rtl="0" algn="l">
              <a:spcBef>
                <a:spcPts val="0"/>
              </a:spcBef>
              <a:spcAft>
                <a:spcPts val="0"/>
              </a:spcAft>
              <a:buNone/>
            </a:pPr>
            <a:r>
              <a:rPr b="1" lang="en" sz="2000">
                <a:solidFill>
                  <a:schemeClr val="lt2"/>
                </a:solidFill>
                <a:latin typeface="Helvetica Neue"/>
                <a:ea typeface="Helvetica Neue"/>
                <a:cs typeface="Helvetica Neue"/>
                <a:sym typeface="Helvetica Neue"/>
              </a:rPr>
              <a:t>www.mentormatching.online</a:t>
            </a:r>
            <a:endParaRPr b="1">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E46962"/>
          </p15:clr>
        </p15:guide>
        <p15:guide id="2" orient="horz" pos="144">
          <p15:clr>
            <a:srgbClr val="E46962"/>
          </p15:clr>
        </p15:guide>
        <p15:guide id="3" orient="horz" pos="3456">
          <p15:clr>
            <a:srgbClr val="E46962"/>
          </p15:clr>
        </p15:guide>
        <p15:guide id="4" pos="144">
          <p15:clr>
            <a:srgbClr val="E46962"/>
          </p15:clr>
        </p15:guide>
        <p15:guide id="5" pos="5616">
          <p15:clr>
            <a:srgbClr val="E46962"/>
          </p15:clr>
        </p15:guide>
        <p15:guide id="6" orient="horz" pos="288">
          <p15:clr>
            <a:srgbClr val="E46962"/>
          </p15:clr>
        </p15:guide>
        <p15:guide id="7" orient="horz" pos="3312">
          <p15:clr>
            <a:srgbClr val="E46962"/>
          </p15:clr>
        </p15:guide>
        <p15:guide id="8" pos="288">
          <p15:clr>
            <a:srgbClr val="E46962"/>
          </p15:clr>
        </p15:guide>
        <p15:guide id="9" pos="5472">
          <p15:clr>
            <a:srgbClr val="E46962"/>
          </p15:clr>
        </p15:guide>
        <p15:guide id="10" orient="horz" pos="432">
          <p15:clr>
            <a:srgbClr val="E46962"/>
          </p15:clr>
        </p15:guide>
        <p15:guide id="11" orient="horz" pos="576">
          <p15:clr>
            <a:srgbClr val="E46962"/>
          </p15:clr>
        </p15:guide>
        <p15:guide id="12" orient="horz" pos="720">
          <p15:clr>
            <a:srgbClr val="E46962"/>
          </p15:clr>
        </p15:guide>
        <p15:guide id="13" orient="horz" pos="3168">
          <p15:clr>
            <a:srgbClr val="E46962"/>
          </p15:clr>
        </p15:guide>
        <p15:guide id="14" pos="5328">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0"/>
          <p:cNvSpPr txBox="1"/>
          <p:nvPr>
            <p:ph type="ctrTitle"/>
          </p:nvPr>
        </p:nvSpPr>
        <p:spPr>
          <a:xfrm>
            <a:off x="228600" y="228600"/>
            <a:ext cx="8686800" cy="2514600"/>
          </a:xfrm>
          <a:prstGeom prst="rect">
            <a:avLst/>
          </a:prstGeom>
        </p:spPr>
        <p:txBody>
          <a:bodyPr anchorCtr="0" anchor="b" bIns="0" lIns="0" spcFirstLastPara="1" rIns="0" wrap="square" tIns="0">
            <a:normAutofit/>
          </a:bodyPr>
          <a:lstStyle/>
          <a:p>
            <a:pPr indent="0" lvl="0" marL="0" rtl="0" algn="l">
              <a:spcBef>
                <a:spcPts val="0"/>
              </a:spcBef>
              <a:spcAft>
                <a:spcPts val="0"/>
              </a:spcAft>
              <a:buNone/>
            </a:pPr>
            <a:r>
              <a:rPr lang="en"/>
              <a:t>Induction for mentees</a:t>
            </a:r>
            <a:endParaRPr/>
          </a:p>
        </p:txBody>
      </p:sp>
      <p:sp>
        <p:nvSpPr>
          <p:cNvPr id="43" name="Google Shape;43;p10"/>
          <p:cNvSpPr txBox="1"/>
          <p:nvPr>
            <p:ph idx="1" type="subTitle"/>
          </p:nvPr>
        </p:nvSpPr>
        <p:spPr>
          <a:xfrm>
            <a:off x="228600" y="2971800"/>
            <a:ext cx="8686800" cy="20574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a:t>Your name</a:t>
            </a:r>
            <a:endParaRPr/>
          </a:p>
          <a:p>
            <a:pPr indent="0" lvl="0" marL="0" rtl="0" algn="l">
              <a:spcBef>
                <a:spcPts val="0"/>
              </a:spcBef>
              <a:spcAft>
                <a:spcPts val="0"/>
              </a:spcAft>
              <a:buNone/>
            </a:pPr>
            <a:r>
              <a:rPr lang="en"/>
              <a:t>Your role</a:t>
            </a:r>
            <a:endParaRPr/>
          </a:p>
          <a:p>
            <a:pPr indent="0" lvl="0" marL="0" rtl="0" algn="l">
              <a:spcBef>
                <a:spcPts val="0"/>
              </a:spcBef>
              <a:spcAft>
                <a:spcPts val="0"/>
              </a:spcAft>
              <a:buNone/>
            </a:pPr>
            <a:r>
              <a:rPr lang="en"/>
              <a:t>mentoring@yourorg.org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355600" lvl="0" marL="457200" rtl="0" algn="l">
              <a:lnSpc>
                <a:spcPct val="120000"/>
              </a:lnSpc>
              <a:spcBef>
                <a:spcPts val="0"/>
              </a:spcBef>
              <a:spcAft>
                <a:spcPts val="0"/>
              </a:spcAft>
              <a:buSzPts val="2000"/>
              <a:buAutoNum type="arabicPeriod"/>
            </a:pPr>
            <a:r>
              <a:rPr b="1" lang="en"/>
              <a:t>Register</a:t>
            </a:r>
            <a:endParaRPr b="1"/>
          </a:p>
          <a:p>
            <a:pPr indent="-355600" lvl="0" marL="457200" rtl="0" algn="l">
              <a:lnSpc>
                <a:spcPct val="120000"/>
              </a:lnSpc>
              <a:spcBef>
                <a:spcPts val="0"/>
              </a:spcBef>
              <a:spcAft>
                <a:spcPts val="0"/>
              </a:spcAft>
              <a:buSzPts val="2000"/>
              <a:buAutoNum type="arabicPeriod"/>
            </a:pPr>
            <a:r>
              <a:rPr lang="en"/>
              <a:t>Wait</a:t>
            </a:r>
            <a:endParaRPr/>
          </a:p>
          <a:p>
            <a:pPr indent="-355600" lvl="0" marL="457200" rtl="0" algn="l">
              <a:lnSpc>
                <a:spcPct val="120000"/>
              </a:lnSpc>
              <a:spcBef>
                <a:spcPts val="0"/>
              </a:spcBef>
              <a:spcAft>
                <a:spcPts val="0"/>
              </a:spcAft>
              <a:buSzPts val="2000"/>
              <a:buAutoNum type="arabicPeriod"/>
            </a:pPr>
            <a:r>
              <a:rPr lang="en"/>
              <a:t>Set up your speed mentoring</a:t>
            </a:r>
            <a:endParaRPr/>
          </a:p>
          <a:p>
            <a:pPr indent="-355600" lvl="0" marL="457200" rtl="0" algn="l">
              <a:lnSpc>
                <a:spcPct val="120000"/>
              </a:lnSpc>
              <a:spcBef>
                <a:spcPts val="0"/>
              </a:spcBef>
              <a:spcAft>
                <a:spcPts val="0"/>
              </a:spcAft>
              <a:buSzPts val="2000"/>
              <a:buAutoNum type="arabicPeriod"/>
            </a:pPr>
            <a:r>
              <a:rPr lang="en"/>
              <a:t>Meet your speed mentors</a:t>
            </a:r>
            <a:endParaRPr/>
          </a:p>
          <a:p>
            <a:pPr indent="-355600" lvl="0" marL="457200" rtl="0" algn="l">
              <a:lnSpc>
                <a:spcPct val="120000"/>
              </a:lnSpc>
              <a:spcBef>
                <a:spcPts val="0"/>
              </a:spcBef>
              <a:spcAft>
                <a:spcPts val="0"/>
              </a:spcAft>
              <a:buSzPts val="2000"/>
              <a:buAutoNum type="arabicPeriod"/>
            </a:pPr>
            <a:r>
              <a:rPr lang="en"/>
              <a:t>Choose a long term mentor</a:t>
            </a:r>
            <a:endParaRPr/>
          </a:p>
          <a:p>
            <a:pPr indent="-355600" lvl="0" marL="457200" rtl="0" algn="l">
              <a:lnSpc>
                <a:spcPct val="120000"/>
              </a:lnSpc>
              <a:spcBef>
                <a:spcPts val="0"/>
              </a:spcBef>
              <a:spcAft>
                <a:spcPts val="0"/>
              </a:spcAft>
              <a:buSzPts val="2000"/>
              <a:buAutoNum type="arabicPeriod"/>
            </a:pPr>
            <a:r>
              <a:rPr lang="en"/>
              <a:t>Meet your long term mentor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355600" lvl="0" marL="457200" rtl="0" algn="l">
              <a:lnSpc>
                <a:spcPct val="120000"/>
              </a:lnSpc>
              <a:spcBef>
                <a:spcPts val="0"/>
              </a:spcBef>
              <a:spcAft>
                <a:spcPts val="0"/>
              </a:spcAft>
              <a:buSzPts val="2000"/>
              <a:buAutoNum type="arabicPeriod"/>
            </a:pPr>
            <a:r>
              <a:rPr lang="en"/>
              <a:t>Register</a:t>
            </a:r>
            <a:endParaRPr/>
          </a:p>
          <a:p>
            <a:pPr indent="-355600" lvl="0" marL="457200" rtl="0" algn="l">
              <a:lnSpc>
                <a:spcPct val="120000"/>
              </a:lnSpc>
              <a:spcBef>
                <a:spcPts val="0"/>
              </a:spcBef>
              <a:spcAft>
                <a:spcPts val="0"/>
              </a:spcAft>
              <a:buSzPts val="2000"/>
              <a:buAutoNum type="arabicPeriod"/>
            </a:pPr>
            <a:r>
              <a:rPr b="1" lang="en"/>
              <a:t>Wait</a:t>
            </a:r>
            <a:endParaRPr b="1"/>
          </a:p>
          <a:p>
            <a:pPr indent="-355600" lvl="0" marL="457200" rtl="0" algn="l">
              <a:lnSpc>
                <a:spcPct val="120000"/>
              </a:lnSpc>
              <a:spcBef>
                <a:spcPts val="0"/>
              </a:spcBef>
              <a:spcAft>
                <a:spcPts val="0"/>
              </a:spcAft>
              <a:buSzPts val="2000"/>
              <a:buAutoNum type="arabicPeriod"/>
            </a:pPr>
            <a:r>
              <a:rPr lang="en"/>
              <a:t>Set up your speed mentoring</a:t>
            </a:r>
            <a:endParaRPr/>
          </a:p>
          <a:p>
            <a:pPr indent="-355600" lvl="0" marL="457200" rtl="0" algn="l">
              <a:lnSpc>
                <a:spcPct val="120000"/>
              </a:lnSpc>
              <a:spcBef>
                <a:spcPts val="0"/>
              </a:spcBef>
              <a:spcAft>
                <a:spcPts val="0"/>
              </a:spcAft>
              <a:buSzPts val="2000"/>
              <a:buAutoNum type="arabicPeriod"/>
            </a:pPr>
            <a:r>
              <a:rPr lang="en"/>
              <a:t>Meet your speed mentors</a:t>
            </a:r>
            <a:endParaRPr/>
          </a:p>
          <a:p>
            <a:pPr indent="-355600" lvl="0" marL="457200" rtl="0" algn="l">
              <a:lnSpc>
                <a:spcPct val="120000"/>
              </a:lnSpc>
              <a:spcBef>
                <a:spcPts val="0"/>
              </a:spcBef>
              <a:spcAft>
                <a:spcPts val="0"/>
              </a:spcAft>
              <a:buSzPts val="2000"/>
              <a:buAutoNum type="arabicPeriod"/>
            </a:pPr>
            <a:r>
              <a:rPr lang="en"/>
              <a:t>Choose a long term mentor</a:t>
            </a:r>
            <a:endParaRPr/>
          </a:p>
          <a:p>
            <a:pPr indent="-355600" lvl="0" marL="457200" rtl="0" algn="l">
              <a:lnSpc>
                <a:spcPct val="120000"/>
              </a:lnSpc>
              <a:spcBef>
                <a:spcPts val="0"/>
              </a:spcBef>
              <a:spcAft>
                <a:spcPts val="0"/>
              </a:spcAft>
              <a:buSzPts val="2000"/>
              <a:buAutoNum type="arabicPeriod"/>
            </a:pPr>
            <a:r>
              <a:rPr lang="en"/>
              <a:t>Meet your long term mentor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355600" lvl="0" marL="457200" rtl="0" algn="l">
              <a:lnSpc>
                <a:spcPct val="120000"/>
              </a:lnSpc>
              <a:spcBef>
                <a:spcPts val="0"/>
              </a:spcBef>
              <a:spcAft>
                <a:spcPts val="0"/>
              </a:spcAft>
              <a:buSzPts val="2000"/>
              <a:buAutoNum type="arabicPeriod"/>
            </a:pPr>
            <a:r>
              <a:rPr lang="en"/>
              <a:t>Register</a:t>
            </a:r>
            <a:endParaRPr/>
          </a:p>
          <a:p>
            <a:pPr indent="-355600" lvl="0" marL="457200" rtl="0" algn="l">
              <a:lnSpc>
                <a:spcPct val="120000"/>
              </a:lnSpc>
              <a:spcBef>
                <a:spcPts val="0"/>
              </a:spcBef>
              <a:spcAft>
                <a:spcPts val="0"/>
              </a:spcAft>
              <a:buSzPts val="2000"/>
              <a:buAutoNum type="arabicPeriod"/>
            </a:pPr>
            <a:r>
              <a:rPr lang="en"/>
              <a:t>Wait</a:t>
            </a:r>
            <a:endParaRPr/>
          </a:p>
          <a:p>
            <a:pPr indent="-355600" lvl="0" marL="457200" rtl="0" algn="l">
              <a:lnSpc>
                <a:spcPct val="120000"/>
              </a:lnSpc>
              <a:spcBef>
                <a:spcPts val="0"/>
              </a:spcBef>
              <a:spcAft>
                <a:spcPts val="0"/>
              </a:spcAft>
              <a:buSzPts val="2000"/>
              <a:buAutoNum type="arabicPeriod"/>
            </a:pPr>
            <a:r>
              <a:rPr b="1" lang="en"/>
              <a:t>Set up your speed mentoring</a:t>
            </a:r>
            <a:endParaRPr b="1"/>
          </a:p>
          <a:p>
            <a:pPr indent="-355600" lvl="0" marL="457200" rtl="0" algn="l">
              <a:lnSpc>
                <a:spcPct val="120000"/>
              </a:lnSpc>
              <a:spcBef>
                <a:spcPts val="0"/>
              </a:spcBef>
              <a:spcAft>
                <a:spcPts val="0"/>
              </a:spcAft>
              <a:buSzPts val="2000"/>
              <a:buAutoNum type="arabicPeriod"/>
            </a:pPr>
            <a:r>
              <a:rPr lang="en"/>
              <a:t>Meet your speed mentors</a:t>
            </a:r>
            <a:endParaRPr/>
          </a:p>
          <a:p>
            <a:pPr indent="-355600" lvl="0" marL="457200" rtl="0" algn="l">
              <a:lnSpc>
                <a:spcPct val="120000"/>
              </a:lnSpc>
              <a:spcBef>
                <a:spcPts val="0"/>
              </a:spcBef>
              <a:spcAft>
                <a:spcPts val="0"/>
              </a:spcAft>
              <a:buSzPts val="2000"/>
              <a:buAutoNum type="arabicPeriod"/>
            </a:pPr>
            <a:r>
              <a:rPr lang="en"/>
              <a:t>Choose a long term mentor</a:t>
            </a:r>
            <a:endParaRPr/>
          </a:p>
          <a:p>
            <a:pPr indent="-355600" lvl="0" marL="457200" rtl="0" algn="l">
              <a:lnSpc>
                <a:spcPct val="120000"/>
              </a:lnSpc>
              <a:spcBef>
                <a:spcPts val="0"/>
              </a:spcBef>
              <a:spcAft>
                <a:spcPts val="0"/>
              </a:spcAft>
              <a:buSzPts val="2000"/>
              <a:buAutoNum type="arabicPeriod"/>
            </a:pPr>
            <a:r>
              <a:rPr lang="en"/>
              <a:t>Meet your long term mentor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2"/>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355600" lvl="0" marL="457200" rtl="0" algn="l">
              <a:lnSpc>
                <a:spcPct val="120000"/>
              </a:lnSpc>
              <a:spcBef>
                <a:spcPts val="0"/>
              </a:spcBef>
              <a:spcAft>
                <a:spcPts val="0"/>
              </a:spcAft>
              <a:buSzPts val="2000"/>
              <a:buAutoNum type="arabicPeriod"/>
            </a:pPr>
            <a:r>
              <a:rPr lang="en"/>
              <a:t>Register</a:t>
            </a:r>
            <a:endParaRPr/>
          </a:p>
          <a:p>
            <a:pPr indent="-355600" lvl="0" marL="457200" rtl="0" algn="l">
              <a:lnSpc>
                <a:spcPct val="120000"/>
              </a:lnSpc>
              <a:spcBef>
                <a:spcPts val="0"/>
              </a:spcBef>
              <a:spcAft>
                <a:spcPts val="0"/>
              </a:spcAft>
              <a:buSzPts val="2000"/>
              <a:buAutoNum type="arabicPeriod"/>
            </a:pPr>
            <a:r>
              <a:rPr lang="en"/>
              <a:t>Wait</a:t>
            </a:r>
            <a:endParaRPr/>
          </a:p>
          <a:p>
            <a:pPr indent="-355600" lvl="0" marL="457200" rtl="0" algn="l">
              <a:lnSpc>
                <a:spcPct val="120000"/>
              </a:lnSpc>
              <a:spcBef>
                <a:spcPts val="0"/>
              </a:spcBef>
              <a:spcAft>
                <a:spcPts val="0"/>
              </a:spcAft>
              <a:buSzPts val="2000"/>
              <a:buAutoNum type="arabicPeriod"/>
            </a:pPr>
            <a:r>
              <a:rPr lang="en"/>
              <a:t>Set up your speed mentoring</a:t>
            </a:r>
            <a:endParaRPr/>
          </a:p>
          <a:p>
            <a:pPr indent="-355600" lvl="0" marL="457200" rtl="0" algn="l">
              <a:lnSpc>
                <a:spcPct val="120000"/>
              </a:lnSpc>
              <a:spcBef>
                <a:spcPts val="0"/>
              </a:spcBef>
              <a:spcAft>
                <a:spcPts val="0"/>
              </a:spcAft>
              <a:buSzPts val="2000"/>
              <a:buAutoNum type="arabicPeriod"/>
            </a:pPr>
            <a:r>
              <a:rPr b="1" lang="en"/>
              <a:t>Meet your speed mentors</a:t>
            </a:r>
            <a:endParaRPr b="1"/>
          </a:p>
          <a:p>
            <a:pPr indent="-355600" lvl="0" marL="457200" rtl="0" algn="l">
              <a:lnSpc>
                <a:spcPct val="120000"/>
              </a:lnSpc>
              <a:spcBef>
                <a:spcPts val="0"/>
              </a:spcBef>
              <a:spcAft>
                <a:spcPts val="0"/>
              </a:spcAft>
              <a:buSzPts val="2000"/>
              <a:buAutoNum type="arabicPeriod"/>
            </a:pPr>
            <a:r>
              <a:rPr lang="en"/>
              <a:t>Choose a long term mentor</a:t>
            </a:r>
            <a:endParaRPr/>
          </a:p>
          <a:p>
            <a:pPr indent="-355600" lvl="0" marL="457200" rtl="0" algn="l">
              <a:lnSpc>
                <a:spcPct val="120000"/>
              </a:lnSpc>
              <a:spcBef>
                <a:spcPts val="0"/>
              </a:spcBef>
              <a:spcAft>
                <a:spcPts val="0"/>
              </a:spcAft>
              <a:buSzPts val="2000"/>
              <a:buAutoNum type="arabicPeriod"/>
            </a:pPr>
            <a:r>
              <a:rPr lang="en"/>
              <a:t>Meet your long term mentor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3"/>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355600" lvl="0" marL="457200" rtl="0" algn="l">
              <a:lnSpc>
                <a:spcPct val="120000"/>
              </a:lnSpc>
              <a:spcBef>
                <a:spcPts val="0"/>
              </a:spcBef>
              <a:spcAft>
                <a:spcPts val="0"/>
              </a:spcAft>
              <a:buSzPts val="2000"/>
              <a:buAutoNum type="arabicPeriod"/>
            </a:pPr>
            <a:r>
              <a:rPr lang="en"/>
              <a:t>Register</a:t>
            </a:r>
            <a:endParaRPr/>
          </a:p>
          <a:p>
            <a:pPr indent="-355600" lvl="0" marL="457200" rtl="0" algn="l">
              <a:lnSpc>
                <a:spcPct val="120000"/>
              </a:lnSpc>
              <a:spcBef>
                <a:spcPts val="0"/>
              </a:spcBef>
              <a:spcAft>
                <a:spcPts val="0"/>
              </a:spcAft>
              <a:buSzPts val="2000"/>
              <a:buAutoNum type="arabicPeriod"/>
            </a:pPr>
            <a:r>
              <a:rPr lang="en"/>
              <a:t>Wait</a:t>
            </a:r>
            <a:endParaRPr/>
          </a:p>
          <a:p>
            <a:pPr indent="-355600" lvl="0" marL="457200" rtl="0" algn="l">
              <a:lnSpc>
                <a:spcPct val="120000"/>
              </a:lnSpc>
              <a:spcBef>
                <a:spcPts val="0"/>
              </a:spcBef>
              <a:spcAft>
                <a:spcPts val="0"/>
              </a:spcAft>
              <a:buSzPts val="2000"/>
              <a:buAutoNum type="arabicPeriod"/>
            </a:pPr>
            <a:r>
              <a:rPr lang="en"/>
              <a:t>Set up your speed mentoring</a:t>
            </a:r>
            <a:endParaRPr/>
          </a:p>
          <a:p>
            <a:pPr indent="-355600" lvl="0" marL="457200" rtl="0" algn="l">
              <a:lnSpc>
                <a:spcPct val="120000"/>
              </a:lnSpc>
              <a:spcBef>
                <a:spcPts val="0"/>
              </a:spcBef>
              <a:spcAft>
                <a:spcPts val="0"/>
              </a:spcAft>
              <a:buSzPts val="2000"/>
              <a:buAutoNum type="arabicPeriod"/>
            </a:pPr>
            <a:r>
              <a:rPr lang="en"/>
              <a:t>Meet your speed mentors</a:t>
            </a:r>
            <a:endParaRPr/>
          </a:p>
          <a:p>
            <a:pPr indent="-355600" lvl="0" marL="457200" rtl="0" algn="l">
              <a:lnSpc>
                <a:spcPct val="120000"/>
              </a:lnSpc>
              <a:spcBef>
                <a:spcPts val="0"/>
              </a:spcBef>
              <a:spcAft>
                <a:spcPts val="0"/>
              </a:spcAft>
              <a:buSzPts val="2000"/>
              <a:buAutoNum type="arabicPeriod"/>
            </a:pPr>
            <a:r>
              <a:rPr b="1" lang="en"/>
              <a:t>Choose a long term mentor</a:t>
            </a:r>
            <a:endParaRPr b="1"/>
          </a:p>
          <a:p>
            <a:pPr indent="-355600" lvl="0" marL="457200" rtl="0" algn="l">
              <a:lnSpc>
                <a:spcPct val="120000"/>
              </a:lnSpc>
              <a:spcBef>
                <a:spcPts val="0"/>
              </a:spcBef>
              <a:spcAft>
                <a:spcPts val="0"/>
              </a:spcAft>
              <a:buSzPts val="2000"/>
              <a:buAutoNum type="arabicPeriod"/>
            </a:pPr>
            <a:r>
              <a:rPr lang="en"/>
              <a:t>Meet your long term mentor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4"/>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355600" lvl="0" marL="457200" rtl="0" algn="l">
              <a:lnSpc>
                <a:spcPct val="120000"/>
              </a:lnSpc>
              <a:spcBef>
                <a:spcPts val="0"/>
              </a:spcBef>
              <a:spcAft>
                <a:spcPts val="0"/>
              </a:spcAft>
              <a:buSzPts val="2000"/>
              <a:buAutoNum type="arabicPeriod"/>
            </a:pPr>
            <a:r>
              <a:rPr lang="en"/>
              <a:t>Register</a:t>
            </a:r>
            <a:endParaRPr/>
          </a:p>
          <a:p>
            <a:pPr indent="-355600" lvl="0" marL="457200" rtl="0" algn="l">
              <a:lnSpc>
                <a:spcPct val="120000"/>
              </a:lnSpc>
              <a:spcBef>
                <a:spcPts val="0"/>
              </a:spcBef>
              <a:spcAft>
                <a:spcPts val="0"/>
              </a:spcAft>
              <a:buSzPts val="2000"/>
              <a:buAutoNum type="arabicPeriod"/>
            </a:pPr>
            <a:r>
              <a:rPr lang="en"/>
              <a:t>Wait</a:t>
            </a:r>
            <a:endParaRPr/>
          </a:p>
          <a:p>
            <a:pPr indent="-355600" lvl="0" marL="457200" rtl="0" algn="l">
              <a:lnSpc>
                <a:spcPct val="120000"/>
              </a:lnSpc>
              <a:spcBef>
                <a:spcPts val="0"/>
              </a:spcBef>
              <a:spcAft>
                <a:spcPts val="0"/>
              </a:spcAft>
              <a:buSzPts val="2000"/>
              <a:buAutoNum type="arabicPeriod"/>
            </a:pPr>
            <a:r>
              <a:rPr lang="en"/>
              <a:t>Set up your speed mentoring</a:t>
            </a:r>
            <a:endParaRPr/>
          </a:p>
          <a:p>
            <a:pPr indent="-355600" lvl="0" marL="457200" rtl="0" algn="l">
              <a:lnSpc>
                <a:spcPct val="120000"/>
              </a:lnSpc>
              <a:spcBef>
                <a:spcPts val="0"/>
              </a:spcBef>
              <a:spcAft>
                <a:spcPts val="0"/>
              </a:spcAft>
              <a:buSzPts val="2000"/>
              <a:buAutoNum type="arabicPeriod"/>
            </a:pPr>
            <a:r>
              <a:rPr lang="en"/>
              <a:t>Meet your speed mentors</a:t>
            </a:r>
            <a:endParaRPr/>
          </a:p>
          <a:p>
            <a:pPr indent="-355600" lvl="0" marL="457200" rtl="0" algn="l">
              <a:lnSpc>
                <a:spcPct val="120000"/>
              </a:lnSpc>
              <a:spcBef>
                <a:spcPts val="0"/>
              </a:spcBef>
              <a:spcAft>
                <a:spcPts val="0"/>
              </a:spcAft>
              <a:buSzPts val="2000"/>
              <a:buAutoNum type="arabicPeriod"/>
            </a:pPr>
            <a:r>
              <a:rPr lang="en"/>
              <a:t>Choose a long term mentor</a:t>
            </a:r>
            <a:endParaRPr/>
          </a:p>
          <a:p>
            <a:pPr indent="-355600" lvl="0" marL="457200" rtl="0" algn="l">
              <a:lnSpc>
                <a:spcPct val="120000"/>
              </a:lnSpc>
              <a:spcBef>
                <a:spcPts val="0"/>
              </a:spcBef>
              <a:spcAft>
                <a:spcPts val="0"/>
              </a:spcAft>
              <a:buSzPts val="2000"/>
              <a:buAutoNum type="arabicPeriod"/>
            </a:pPr>
            <a:r>
              <a:rPr b="1" lang="en"/>
              <a:t>Meet your long term mentor</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5"/>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0" lvl="0" marL="0" rtl="0" algn="l">
              <a:lnSpc>
                <a:spcPct val="120000"/>
              </a:lnSpc>
              <a:spcBef>
                <a:spcPts val="0"/>
              </a:spcBef>
              <a:spcAft>
                <a:spcPts val="1000"/>
              </a:spcAft>
              <a:buNone/>
            </a:pPr>
            <a:r>
              <a:rPr lang="en"/>
              <a:t>Once every 4 to 8 weeks, for up to an hour, for up to a year.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6"/>
          <p:cNvSpPr txBox="1"/>
          <p:nvPr>
            <p:ph type="title"/>
          </p:nvPr>
        </p:nvSpPr>
        <p:spPr>
          <a:xfrm>
            <a:off x="228600" y="228572"/>
            <a:ext cx="8686800" cy="4800600"/>
          </a:xfrm>
          <a:prstGeom prst="rect">
            <a:avLst/>
          </a:prstGeom>
        </p:spPr>
        <p:txBody>
          <a:bodyPr anchorCtr="0" anchor="ctr" bIns="0" lIns="0" spcFirstLastPara="1" rIns="0" wrap="square" tIns="0">
            <a:normAutofit/>
          </a:bodyPr>
          <a:lstStyle/>
          <a:p>
            <a:pPr indent="-406400" lvl="0" marL="685800" rtl="0" algn="l">
              <a:spcBef>
                <a:spcPts val="0"/>
              </a:spcBef>
              <a:spcAft>
                <a:spcPts val="0"/>
              </a:spcAft>
              <a:buSzPts val="2800"/>
              <a:buAutoNum type="arabicPeriod"/>
            </a:pPr>
            <a:r>
              <a:rPr b="0" lang="en" sz="2800"/>
              <a:t>Introduction to the programme</a:t>
            </a:r>
            <a:endParaRPr b="0" sz="2800"/>
          </a:p>
          <a:p>
            <a:pPr indent="-406400" lvl="0" marL="685800" rtl="0" algn="l">
              <a:spcBef>
                <a:spcPts val="1000"/>
              </a:spcBef>
              <a:spcAft>
                <a:spcPts val="0"/>
              </a:spcAft>
              <a:buSzPts val="2800"/>
              <a:buAutoNum type="arabicPeriod"/>
            </a:pPr>
            <a:r>
              <a:rPr b="0" lang="en" sz="2800"/>
              <a:t>What happens next</a:t>
            </a:r>
            <a:endParaRPr b="0" sz="2800"/>
          </a:p>
          <a:p>
            <a:pPr indent="-406400" lvl="0" marL="685800" rtl="0" algn="l">
              <a:spcBef>
                <a:spcPts val="1000"/>
              </a:spcBef>
              <a:spcAft>
                <a:spcPts val="1000"/>
              </a:spcAft>
              <a:buSzPts val="2800"/>
              <a:buAutoNum type="arabicPeriod"/>
            </a:pPr>
            <a:r>
              <a:rPr lang="en" sz="2800"/>
              <a:t>Techniques and tips</a:t>
            </a:r>
            <a:endParaRPr sz="2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7"/>
          <p:cNvSpPr txBox="1"/>
          <p:nvPr>
            <p:ph type="title"/>
          </p:nvPr>
        </p:nvSpPr>
        <p:spPr>
          <a:xfrm>
            <a:off x="228600" y="228572"/>
            <a:ext cx="8686800" cy="48006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en"/>
              <a:t>Speed mentoring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8"/>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0" lvl="0" marL="0" rtl="0" algn="l">
              <a:lnSpc>
                <a:spcPct val="120000"/>
              </a:lnSpc>
              <a:spcBef>
                <a:spcPts val="0"/>
              </a:spcBef>
              <a:spcAft>
                <a:spcPts val="0"/>
              </a:spcAft>
              <a:buClr>
                <a:schemeClr val="dk1"/>
              </a:buClr>
              <a:buSzPts val="1100"/>
              <a:buFont typeface="Arial"/>
              <a:buNone/>
            </a:pPr>
            <a:r>
              <a:rPr lang="en"/>
              <a:t>Tell your mentor if you want one-off advice or are looking for a mentor long term.</a:t>
            </a:r>
            <a:endParaRPr/>
          </a:p>
          <a:p>
            <a:pPr indent="0" lvl="0" marL="0" rtl="0" algn="l">
              <a:lnSpc>
                <a:spcPct val="120000"/>
              </a:lnSpc>
              <a:spcBef>
                <a:spcPts val="1000"/>
              </a:spcBef>
              <a:spcAft>
                <a:spcPts val="0"/>
              </a:spcAft>
              <a:buClr>
                <a:schemeClr val="dk1"/>
              </a:buClr>
              <a:buSzPts val="1100"/>
              <a:buFont typeface="Arial"/>
              <a:buNone/>
            </a:pPr>
            <a:r>
              <a:t/>
            </a:r>
            <a:endParaRPr/>
          </a:p>
          <a:p>
            <a:pPr indent="0" lvl="0" marL="0" rtl="0" algn="l">
              <a:lnSpc>
                <a:spcPct val="120000"/>
              </a:lnSpc>
              <a:spcBef>
                <a:spcPts val="1000"/>
              </a:spcBef>
              <a:spcAft>
                <a:spcPts val="0"/>
              </a:spcAft>
              <a:buClr>
                <a:schemeClr val="dk1"/>
              </a:buClr>
              <a:buSzPts val="1100"/>
              <a:buFont typeface="Arial"/>
              <a:buNone/>
            </a:pPr>
            <a:r>
              <a:rPr lang="en"/>
              <a:t>If you want a long term mentor:</a:t>
            </a:r>
            <a:endParaRPr/>
          </a:p>
          <a:p>
            <a:pPr indent="-355600" lvl="0" marL="457200" rtl="0" algn="l">
              <a:lnSpc>
                <a:spcPct val="120000"/>
              </a:lnSpc>
              <a:spcBef>
                <a:spcPts val="1000"/>
              </a:spcBef>
              <a:spcAft>
                <a:spcPts val="0"/>
              </a:spcAft>
              <a:buSzPts val="2000"/>
              <a:buChar char="●"/>
            </a:pPr>
            <a:r>
              <a:rPr lang="en"/>
              <a:t>discuss what you want from a mentoring relationship and what you hope to learn</a:t>
            </a:r>
            <a:endParaRPr/>
          </a:p>
          <a:p>
            <a:pPr indent="-355600" lvl="0" marL="457200" rtl="0" algn="l">
              <a:lnSpc>
                <a:spcPct val="120000"/>
              </a:lnSpc>
              <a:spcBef>
                <a:spcPts val="0"/>
              </a:spcBef>
              <a:spcAft>
                <a:spcPts val="0"/>
              </a:spcAft>
              <a:buSzPts val="2000"/>
              <a:buChar char="●"/>
            </a:pPr>
            <a:r>
              <a:rPr lang="en"/>
              <a:t>talk about your career journey so far</a:t>
            </a:r>
            <a:endParaRPr/>
          </a:p>
          <a:p>
            <a:pPr indent="0" lvl="0" marL="0" rtl="0" algn="l">
              <a:lnSpc>
                <a:spcPct val="120000"/>
              </a:lnSpc>
              <a:spcBef>
                <a:spcPts val="1000"/>
              </a:spcBef>
              <a:spcAft>
                <a:spcPts val="0"/>
              </a:spcAft>
              <a:buClr>
                <a:schemeClr val="dk1"/>
              </a:buClr>
              <a:buSzPts val="1100"/>
              <a:buFont typeface="Arial"/>
              <a:buNone/>
            </a:pPr>
            <a:r>
              <a:t/>
            </a:r>
            <a:endParaRPr/>
          </a:p>
          <a:p>
            <a:pPr indent="0" lvl="0" marL="0" rtl="0" algn="l">
              <a:lnSpc>
                <a:spcPct val="120000"/>
              </a:lnSpc>
              <a:spcBef>
                <a:spcPts val="1000"/>
              </a:spcBef>
              <a:spcAft>
                <a:spcPts val="0"/>
              </a:spcAft>
              <a:buClr>
                <a:schemeClr val="dk1"/>
              </a:buClr>
              <a:buSzPts val="1100"/>
              <a:buFont typeface="Arial"/>
              <a:buNone/>
            </a:pPr>
            <a:r>
              <a:rPr lang="en"/>
              <a:t>If you want some one-off advice, rather than a long term mentor:</a:t>
            </a:r>
            <a:endParaRPr/>
          </a:p>
          <a:p>
            <a:pPr indent="-355600" lvl="0" marL="457200" rtl="0" algn="l">
              <a:lnSpc>
                <a:spcPct val="120000"/>
              </a:lnSpc>
              <a:spcBef>
                <a:spcPts val="1000"/>
              </a:spcBef>
              <a:spcAft>
                <a:spcPts val="0"/>
              </a:spcAft>
              <a:buSzPts val="2000"/>
              <a:buChar char="●"/>
            </a:pPr>
            <a:r>
              <a:rPr lang="en"/>
              <a:t>bring a specific issue to get some on-the-spot advice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11"/>
          <p:cNvSpPr txBox="1"/>
          <p:nvPr>
            <p:ph type="title"/>
          </p:nvPr>
        </p:nvSpPr>
        <p:spPr>
          <a:xfrm>
            <a:off x="228600" y="228572"/>
            <a:ext cx="8686800" cy="4800600"/>
          </a:xfrm>
          <a:prstGeom prst="rect">
            <a:avLst/>
          </a:prstGeom>
        </p:spPr>
        <p:txBody>
          <a:bodyPr anchorCtr="0" anchor="ctr" bIns="0" lIns="0" spcFirstLastPara="1" rIns="0" wrap="square" tIns="0">
            <a:normAutofit/>
          </a:bodyPr>
          <a:lstStyle/>
          <a:p>
            <a:pPr indent="-406400" lvl="0" marL="685800" rtl="0" algn="l">
              <a:spcBef>
                <a:spcPts val="0"/>
              </a:spcBef>
              <a:spcAft>
                <a:spcPts val="0"/>
              </a:spcAft>
              <a:buSzPts val="2800"/>
              <a:buAutoNum type="arabicPeriod"/>
            </a:pPr>
            <a:r>
              <a:rPr b="0" lang="en" sz="2800"/>
              <a:t>Introduction to the programme</a:t>
            </a:r>
            <a:endParaRPr b="0" sz="2800"/>
          </a:p>
          <a:p>
            <a:pPr indent="-406400" lvl="0" marL="685800" rtl="0" algn="l">
              <a:spcBef>
                <a:spcPts val="1000"/>
              </a:spcBef>
              <a:spcAft>
                <a:spcPts val="0"/>
              </a:spcAft>
              <a:buSzPts val="2800"/>
              <a:buAutoNum type="arabicPeriod"/>
            </a:pPr>
            <a:r>
              <a:rPr b="0" lang="en" sz="2800"/>
              <a:t>What happens next</a:t>
            </a:r>
            <a:endParaRPr b="0" sz="2800"/>
          </a:p>
          <a:p>
            <a:pPr indent="-406400" lvl="0" marL="685800" rtl="0" algn="l">
              <a:spcBef>
                <a:spcPts val="1000"/>
              </a:spcBef>
              <a:spcAft>
                <a:spcPts val="1000"/>
              </a:spcAft>
              <a:buSzPts val="2800"/>
              <a:buAutoNum type="arabicPeriod"/>
            </a:pPr>
            <a:r>
              <a:rPr b="0" lang="en" sz="2800"/>
              <a:t>Techniques and tips</a:t>
            </a:r>
            <a:endParaRPr b="0" sz="2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9"/>
          <p:cNvSpPr txBox="1"/>
          <p:nvPr>
            <p:ph type="title"/>
          </p:nvPr>
        </p:nvSpPr>
        <p:spPr>
          <a:xfrm>
            <a:off x="228600" y="228572"/>
            <a:ext cx="8686800" cy="48006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en"/>
              <a:t>Long term</a:t>
            </a:r>
            <a:r>
              <a:rPr lang="en"/>
              <a:t> mentoring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0"/>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0" lvl="0" marL="0" rtl="0" algn="l">
              <a:lnSpc>
                <a:spcPct val="120000"/>
              </a:lnSpc>
              <a:spcBef>
                <a:spcPts val="0"/>
              </a:spcBef>
              <a:spcAft>
                <a:spcPts val="0"/>
              </a:spcAft>
              <a:buClr>
                <a:schemeClr val="dk1"/>
              </a:buClr>
              <a:buSzPts val="1100"/>
              <a:buFont typeface="Arial"/>
              <a:buNone/>
            </a:pPr>
            <a:r>
              <a:rPr lang="en"/>
              <a:t>It’s your job to approach a mentor. </a:t>
            </a:r>
            <a:endParaRPr/>
          </a:p>
          <a:p>
            <a:pPr indent="0" lvl="0" marL="0" rtl="0" algn="l">
              <a:lnSpc>
                <a:spcPct val="120000"/>
              </a:lnSpc>
              <a:spcBef>
                <a:spcPts val="1000"/>
              </a:spcBef>
              <a:spcAft>
                <a:spcPts val="1000"/>
              </a:spcAft>
              <a:buNone/>
            </a:pPr>
            <a:r>
              <a:rPr lang="en"/>
              <a:t>Be clear about why you want a mentor, and why you want that specific person to be your mentor.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1"/>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0" lvl="0" marL="0" rtl="0" algn="l">
              <a:spcBef>
                <a:spcPts val="0"/>
              </a:spcBef>
              <a:spcAft>
                <a:spcPts val="1200"/>
              </a:spcAft>
              <a:buNone/>
            </a:pPr>
            <a:r>
              <a:rPr lang="en"/>
              <a:t>Start by setting the rules.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2"/>
          <p:cNvSpPr txBox="1"/>
          <p:nvPr>
            <p:ph type="title"/>
          </p:nvPr>
        </p:nvSpPr>
        <p:spPr>
          <a:xfrm>
            <a:off x="228600" y="228572"/>
            <a:ext cx="8686800" cy="48006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en"/>
              <a:t>Code of Conduct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3"/>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0" lvl="0" marL="0" rtl="0" algn="l">
              <a:lnSpc>
                <a:spcPct val="120000"/>
              </a:lnSpc>
              <a:spcBef>
                <a:spcPts val="0"/>
              </a:spcBef>
              <a:spcAft>
                <a:spcPts val="0"/>
              </a:spcAft>
              <a:buClr>
                <a:schemeClr val="dk1"/>
              </a:buClr>
              <a:buSzPts val="1100"/>
              <a:buFont typeface="Arial"/>
              <a:buNone/>
            </a:pPr>
            <a:r>
              <a:rPr lang="en"/>
              <a:t>The Code of Conduct is available online at:</a:t>
            </a:r>
            <a:endParaRPr/>
          </a:p>
          <a:p>
            <a:pPr indent="0" lvl="0" marL="0" rtl="0" algn="l">
              <a:lnSpc>
                <a:spcPct val="120000"/>
              </a:lnSpc>
              <a:spcBef>
                <a:spcPts val="1000"/>
              </a:spcBef>
              <a:spcAft>
                <a:spcPts val="0"/>
              </a:spcAft>
              <a:buClr>
                <a:schemeClr val="dk1"/>
              </a:buClr>
              <a:buSzPts val="1100"/>
              <a:buFont typeface="Arial"/>
              <a:buNone/>
            </a:pPr>
            <a:r>
              <a:rPr b="1" lang="en">
                <a:solidFill>
                  <a:schemeClr val="accent2"/>
                </a:solidFill>
              </a:rPr>
              <a:t>www.yourwebsiteorintranet.com/mentoring-code-of-conduct</a:t>
            </a:r>
            <a:endParaRPr b="1">
              <a:solidFill>
                <a:schemeClr val="accent2"/>
              </a:solidFill>
            </a:endParaRPr>
          </a:p>
          <a:p>
            <a:pPr indent="0" lvl="0" marL="0" rtl="0" algn="l">
              <a:lnSpc>
                <a:spcPct val="120000"/>
              </a:lnSpc>
              <a:spcBef>
                <a:spcPts val="1000"/>
              </a:spcBef>
              <a:spcAft>
                <a:spcPts val="0"/>
              </a:spcAft>
              <a:buClr>
                <a:schemeClr val="dk1"/>
              </a:buClr>
              <a:buSzPts val="1100"/>
              <a:buFont typeface="Arial"/>
              <a:buNone/>
            </a:pPr>
            <a:r>
              <a:t/>
            </a:r>
            <a:endParaRPr b="1"/>
          </a:p>
          <a:p>
            <a:pPr indent="0" lvl="0" marL="0" rtl="0" algn="l">
              <a:lnSpc>
                <a:spcPct val="120000"/>
              </a:lnSpc>
              <a:spcBef>
                <a:spcPts val="1000"/>
              </a:spcBef>
              <a:spcAft>
                <a:spcPts val="0"/>
              </a:spcAft>
              <a:buClr>
                <a:schemeClr val="dk1"/>
              </a:buClr>
              <a:buSzPts val="1100"/>
              <a:buFont typeface="Arial"/>
              <a:buNone/>
            </a:pPr>
            <a:r>
              <a:rPr lang="en"/>
              <a:t>Send feedback on the Code to:</a:t>
            </a:r>
            <a:endParaRPr/>
          </a:p>
          <a:p>
            <a:pPr indent="0" lvl="0" marL="0" rtl="0" algn="l">
              <a:lnSpc>
                <a:spcPct val="120000"/>
              </a:lnSpc>
              <a:spcBef>
                <a:spcPts val="1000"/>
              </a:spcBef>
              <a:spcAft>
                <a:spcPts val="1000"/>
              </a:spcAft>
              <a:buNone/>
            </a:pPr>
            <a:r>
              <a:rPr b="1" lang="en">
                <a:solidFill>
                  <a:schemeClr val="accent2"/>
                </a:solidFill>
              </a:rPr>
              <a:t>mentoring@yourorg.org</a:t>
            </a:r>
            <a:endParaRPr>
              <a:solidFill>
                <a:schemeClr val="accent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4"/>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355600" lvl="0" marL="457200" rtl="0" algn="l">
              <a:spcBef>
                <a:spcPts val="0"/>
              </a:spcBef>
              <a:spcAft>
                <a:spcPts val="0"/>
              </a:spcAft>
              <a:buSzPts val="2000"/>
              <a:buAutoNum type="arabicPeriod"/>
            </a:pPr>
            <a:r>
              <a:rPr lang="en"/>
              <a:t>Focus</a:t>
            </a:r>
            <a:endParaRPr/>
          </a:p>
          <a:p>
            <a:pPr indent="-355600" lvl="0" marL="457200" rtl="0" algn="l">
              <a:spcBef>
                <a:spcPts val="0"/>
              </a:spcBef>
              <a:spcAft>
                <a:spcPts val="0"/>
              </a:spcAft>
              <a:buSzPts val="2000"/>
              <a:buAutoNum type="arabicPeriod"/>
            </a:pPr>
            <a:r>
              <a:rPr lang="en"/>
              <a:t>General behaviours</a:t>
            </a:r>
            <a:endParaRPr/>
          </a:p>
          <a:p>
            <a:pPr indent="-355600" lvl="0" marL="457200" rtl="0" algn="l">
              <a:spcBef>
                <a:spcPts val="0"/>
              </a:spcBef>
              <a:spcAft>
                <a:spcPts val="0"/>
              </a:spcAft>
              <a:buSzPts val="2000"/>
              <a:buAutoNum type="arabicPeriod"/>
            </a:pPr>
            <a:r>
              <a:rPr lang="en"/>
              <a:t>Boundaries</a:t>
            </a:r>
            <a:endParaRPr/>
          </a:p>
          <a:p>
            <a:pPr indent="-355600" lvl="0" marL="457200" rtl="0" algn="l">
              <a:spcBef>
                <a:spcPts val="0"/>
              </a:spcBef>
              <a:spcAft>
                <a:spcPts val="0"/>
              </a:spcAft>
              <a:buSzPts val="2000"/>
              <a:buAutoNum type="arabicPeriod"/>
            </a:pPr>
            <a:r>
              <a:rPr lang="en"/>
              <a:t>Confidentiality</a:t>
            </a:r>
            <a:endParaRPr/>
          </a:p>
          <a:p>
            <a:pPr indent="-355600" lvl="0" marL="457200" rtl="0" algn="l">
              <a:spcBef>
                <a:spcPts val="0"/>
              </a:spcBef>
              <a:spcAft>
                <a:spcPts val="0"/>
              </a:spcAft>
              <a:buSzPts val="2000"/>
              <a:buAutoNum type="arabicPeriod"/>
            </a:pPr>
            <a:r>
              <a:rPr lang="en"/>
              <a:t>Propriety</a:t>
            </a:r>
            <a:endParaRPr/>
          </a:p>
          <a:p>
            <a:pPr indent="-355600" lvl="0" marL="457200" rtl="0" algn="l">
              <a:spcBef>
                <a:spcPts val="0"/>
              </a:spcBef>
              <a:spcAft>
                <a:spcPts val="0"/>
              </a:spcAft>
              <a:buSzPts val="2000"/>
              <a:buAutoNum type="arabicPeriod"/>
            </a:pPr>
            <a:r>
              <a:rPr lang="en"/>
              <a:t>Ending the relationship</a:t>
            </a:r>
            <a:endParaRPr/>
          </a:p>
          <a:p>
            <a:pPr indent="-355600" lvl="0" marL="457200" rtl="0" algn="l">
              <a:spcBef>
                <a:spcPts val="0"/>
              </a:spcBef>
              <a:spcAft>
                <a:spcPts val="0"/>
              </a:spcAft>
              <a:buSzPts val="2000"/>
              <a:buAutoNum type="arabicPeriod"/>
            </a:pPr>
            <a:r>
              <a:rPr lang="en"/>
              <a:t>Concerns and complaints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5"/>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355600" lvl="0" marL="457200" rtl="0" algn="l">
              <a:spcBef>
                <a:spcPts val="0"/>
              </a:spcBef>
              <a:spcAft>
                <a:spcPts val="0"/>
              </a:spcAft>
              <a:buSzPts val="2000"/>
              <a:buAutoNum type="arabicPeriod"/>
            </a:pPr>
            <a:r>
              <a:rPr b="1" lang="en"/>
              <a:t>Focus</a:t>
            </a:r>
            <a:endParaRPr b="1"/>
          </a:p>
          <a:p>
            <a:pPr indent="-355600" lvl="0" marL="457200" rtl="0" algn="l">
              <a:spcBef>
                <a:spcPts val="0"/>
              </a:spcBef>
              <a:spcAft>
                <a:spcPts val="0"/>
              </a:spcAft>
              <a:buSzPts val="2000"/>
              <a:buAutoNum type="arabicPeriod"/>
            </a:pPr>
            <a:r>
              <a:rPr lang="en"/>
              <a:t>General behaviours</a:t>
            </a:r>
            <a:endParaRPr/>
          </a:p>
          <a:p>
            <a:pPr indent="-355600" lvl="0" marL="457200" rtl="0" algn="l">
              <a:spcBef>
                <a:spcPts val="0"/>
              </a:spcBef>
              <a:spcAft>
                <a:spcPts val="0"/>
              </a:spcAft>
              <a:buSzPts val="2000"/>
              <a:buAutoNum type="arabicPeriod"/>
            </a:pPr>
            <a:r>
              <a:rPr lang="en"/>
              <a:t>Boundaries</a:t>
            </a:r>
            <a:endParaRPr/>
          </a:p>
          <a:p>
            <a:pPr indent="-355600" lvl="0" marL="457200" rtl="0" algn="l">
              <a:spcBef>
                <a:spcPts val="0"/>
              </a:spcBef>
              <a:spcAft>
                <a:spcPts val="0"/>
              </a:spcAft>
              <a:buSzPts val="2000"/>
              <a:buAutoNum type="arabicPeriod"/>
            </a:pPr>
            <a:r>
              <a:rPr lang="en"/>
              <a:t>Confidentiality</a:t>
            </a:r>
            <a:endParaRPr/>
          </a:p>
          <a:p>
            <a:pPr indent="-355600" lvl="0" marL="457200" rtl="0" algn="l">
              <a:spcBef>
                <a:spcPts val="0"/>
              </a:spcBef>
              <a:spcAft>
                <a:spcPts val="0"/>
              </a:spcAft>
              <a:buSzPts val="2000"/>
              <a:buAutoNum type="arabicPeriod"/>
            </a:pPr>
            <a:r>
              <a:rPr lang="en"/>
              <a:t>Propriety</a:t>
            </a:r>
            <a:endParaRPr/>
          </a:p>
          <a:p>
            <a:pPr indent="-355600" lvl="0" marL="457200" rtl="0" algn="l">
              <a:spcBef>
                <a:spcPts val="0"/>
              </a:spcBef>
              <a:spcAft>
                <a:spcPts val="0"/>
              </a:spcAft>
              <a:buSzPts val="2000"/>
              <a:buAutoNum type="arabicPeriod"/>
            </a:pPr>
            <a:r>
              <a:rPr lang="en"/>
              <a:t>Ending the relationship</a:t>
            </a:r>
            <a:endParaRPr/>
          </a:p>
          <a:p>
            <a:pPr indent="-355600" lvl="0" marL="457200" rtl="0" algn="l">
              <a:spcBef>
                <a:spcPts val="0"/>
              </a:spcBef>
              <a:spcAft>
                <a:spcPts val="0"/>
              </a:spcAft>
              <a:buSzPts val="2000"/>
              <a:buAutoNum type="arabicPeriod"/>
            </a:pPr>
            <a:r>
              <a:rPr lang="en"/>
              <a:t>Concerns and complaints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6"/>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355600" lvl="0" marL="457200" rtl="0" algn="l">
              <a:spcBef>
                <a:spcPts val="0"/>
              </a:spcBef>
              <a:spcAft>
                <a:spcPts val="0"/>
              </a:spcAft>
              <a:buSzPts val="2000"/>
              <a:buAutoNum type="arabicPeriod"/>
            </a:pPr>
            <a:r>
              <a:rPr lang="en"/>
              <a:t>Focus</a:t>
            </a:r>
            <a:endParaRPr/>
          </a:p>
          <a:p>
            <a:pPr indent="-355600" lvl="0" marL="457200" rtl="0" algn="l">
              <a:spcBef>
                <a:spcPts val="0"/>
              </a:spcBef>
              <a:spcAft>
                <a:spcPts val="0"/>
              </a:spcAft>
              <a:buSzPts val="2000"/>
              <a:buAutoNum type="arabicPeriod"/>
            </a:pPr>
            <a:r>
              <a:rPr b="1" lang="en"/>
              <a:t>General behaviours</a:t>
            </a:r>
            <a:endParaRPr b="1"/>
          </a:p>
          <a:p>
            <a:pPr indent="-355600" lvl="0" marL="457200" rtl="0" algn="l">
              <a:spcBef>
                <a:spcPts val="0"/>
              </a:spcBef>
              <a:spcAft>
                <a:spcPts val="0"/>
              </a:spcAft>
              <a:buSzPts val="2000"/>
              <a:buAutoNum type="arabicPeriod"/>
            </a:pPr>
            <a:r>
              <a:rPr lang="en"/>
              <a:t>Boundaries</a:t>
            </a:r>
            <a:endParaRPr/>
          </a:p>
          <a:p>
            <a:pPr indent="-355600" lvl="0" marL="457200" rtl="0" algn="l">
              <a:spcBef>
                <a:spcPts val="0"/>
              </a:spcBef>
              <a:spcAft>
                <a:spcPts val="0"/>
              </a:spcAft>
              <a:buSzPts val="2000"/>
              <a:buAutoNum type="arabicPeriod"/>
            </a:pPr>
            <a:r>
              <a:rPr lang="en"/>
              <a:t>Confidentiality</a:t>
            </a:r>
            <a:endParaRPr/>
          </a:p>
          <a:p>
            <a:pPr indent="-355600" lvl="0" marL="457200" rtl="0" algn="l">
              <a:spcBef>
                <a:spcPts val="0"/>
              </a:spcBef>
              <a:spcAft>
                <a:spcPts val="0"/>
              </a:spcAft>
              <a:buSzPts val="2000"/>
              <a:buAutoNum type="arabicPeriod"/>
            </a:pPr>
            <a:r>
              <a:rPr lang="en"/>
              <a:t>Propriety</a:t>
            </a:r>
            <a:endParaRPr/>
          </a:p>
          <a:p>
            <a:pPr indent="-355600" lvl="0" marL="457200" rtl="0" algn="l">
              <a:spcBef>
                <a:spcPts val="0"/>
              </a:spcBef>
              <a:spcAft>
                <a:spcPts val="0"/>
              </a:spcAft>
              <a:buSzPts val="2000"/>
              <a:buAutoNum type="arabicPeriod"/>
            </a:pPr>
            <a:r>
              <a:rPr lang="en"/>
              <a:t>Ending the relationship</a:t>
            </a:r>
            <a:endParaRPr/>
          </a:p>
          <a:p>
            <a:pPr indent="-355600" lvl="0" marL="457200" rtl="0" algn="l">
              <a:spcBef>
                <a:spcPts val="0"/>
              </a:spcBef>
              <a:spcAft>
                <a:spcPts val="0"/>
              </a:spcAft>
              <a:buSzPts val="2000"/>
              <a:buAutoNum type="arabicPeriod"/>
            </a:pPr>
            <a:r>
              <a:rPr lang="en"/>
              <a:t>Concerns and complaints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7"/>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355600" lvl="0" marL="457200" rtl="0" algn="l">
              <a:spcBef>
                <a:spcPts val="0"/>
              </a:spcBef>
              <a:spcAft>
                <a:spcPts val="0"/>
              </a:spcAft>
              <a:buSzPts val="2000"/>
              <a:buAutoNum type="arabicPeriod"/>
            </a:pPr>
            <a:r>
              <a:rPr lang="en"/>
              <a:t>Focus</a:t>
            </a:r>
            <a:endParaRPr/>
          </a:p>
          <a:p>
            <a:pPr indent="-355600" lvl="0" marL="457200" rtl="0" algn="l">
              <a:spcBef>
                <a:spcPts val="0"/>
              </a:spcBef>
              <a:spcAft>
                <a:spcPts val="0"/>
              </a:spcAft>
              <a:buSzPts val="2000"/>
              <a:buAutoNum type="arabicPeriod"/>
            </a:pPr>
            <a:r>
              <a:rPr lang="en"/>
              <a:t>General behaviours</a:t>
            </a:r>
            <a:endParaRPr/>
          </a:p>
          <a:p>
            <a:pPr indent="-355600" lvl="0" marL="457200" rtl="0" algn="l">
              <a:spcBef>
                <a:spcPts val="0"/>
              </a:spcBef>
              <a:spcAft>
                <a:spcPts val="0"/>
              </a:spcAft>
              <a:buSzPts val="2000"/>
              <a:buAutoNum type="arabicPeriod"/>
            </a:pPr>
            <a:r>
              <a:rPr b="1" lang="en"/>
              <a:t>Boundaries</a:t>
            </a:r>
            <a:endParaRPr b="1"/>
          </a:p>
          <a:p>
            <a:pPr indent="-355600" lvl="0" marL="457200" rtl="0" algn="l">
              <a:spcBef>
                <a:spcPts val="0"/>
              </a:spcBef>
              <a:spcAft>
                <a:spcPts val="0"/>
              </a:spcAft>
              <a:buSzPts val="2000"/>
              <a:buAutoNum type="arabicPeriod"/>
            </a:pPr>
            <a:r>
              <a:rPr lang="en"/>
              <a:t>Confidentiality</a:t>
            </a:r>
            <a:endParaRPr/>
          </a:p>
          <a:p>
            <a:pPr indent="-355600" lvl="0" marL="457200" rtl="0" algn="l">
              <a:spcBef>
                <a:spcPts val="0"/>
              </a:spcBef>
              <a:spcAft>
                <a:spcPts val="0"/>
              </a:spcAft>
              <a:buSzPts val="2000"/>
              <a:buAutoNum type="arabicPeriod"/>
            </a:pPr>
            <a:r>
              <a:rPr lang="en"/>
              <a:t>Propriety</a:t>
            </a:r>
            <a:endParaRPr/>
          </a:p>
          <a:p>
            <a:pPr indent="-355600" lvl="0" marL="457200" rtl="0" algn="l">
              <a:spcBef>
                <a:spcPts val="0"/>
              </a:spcBef>
              <a:spcAft>
                <a:spcPts val="0"/>
              </a:spcAft>
              <a:buSzPts val="2000"/>
              <a:buAutoNum type="arabicPeriod"/>
            </a:pPr>
            <a:r>
              <a:rPr lang="en"/>
              <a:t>Ending the relationship</a:t>
            </a:r>
            <a:endParaRPr/>
          </a:p>
          <a:p>
            <a:pPr indent="-355600" lvl="0" marL="457200" rtl="0" algn="l">
              <a:spcBef>
                <a:spcPts val="0"/>
              </a:spcBef>
              <a:spcAft>
                <a:spcPts val="0"/>
              </a:spcAft>
              <a:buSzPts val="2000"/>
              <a:buAutoNum type="arabicPeriod"/>
            </a:pPr>
            <a:r>
              <a:rPr lang="en"/>
              <a:t>Concerns and complaints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8"/>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355600" lvl="0" marL="457200" rtl="0" algn="l">
              <a:spcBef>
                <a:spcPts val="0"/>
              </a:spcBef>
              <a:spcAft>
                <a:spcPts val="0"/>
              </a:spcAft>
              <a:buSzPts val="2000"/>
              <a:buAutoNum type="arabicPeriod"/>
            </a:pPr>
            <a:r>
              <a:rPr lang="en"/>
              <a:t>Focus</a:t>
            </a:r>
            <a:endParaRPr/>
          </a:p>
          <a:p>
            <a:pPr indent="-355600" lvl="0" marL="457200" rtl="0" algn="l">
              <a:spcBef>
                <a:spcPts val="0"/>
              </a:spcBef>
              <a:spcAft>
                <a:spcPts val="0"/>
              </a:spcAft>
              <a:buSzPts val="2000"/>
              <a:buAutoNum type="arabicPeriod"/>
            </a:pPr>
            <a:r>
              <a:rPr lang="en"/>
              <a:t>General behaviours</a:t>
            </a:r>
            <a:endParaRPr/>
          </a:p>
          <a:p>
            <a:pPr indent="-355600" lvl="0" marL="457200" rtl="0" algn="l">
              <a:spcBef>
                <a:spcPts val="0"/>
              </a:spcBef>
              <a:spcAft>
                <a:spcPts val="0"/>
              </a:spcAft>
              <a:buSzPts val="2000"/>
              <a:buAutoNum type="arabicPeriod"/>
            </a:pPr>
            <a:r>
              <a:rPr lang="en"/>
              <a:t>Boundaries</a:t>
            </a:r>
            <a:endParaRPr/>
          </a:p>
          <a:p>
            <a:pPr indent="-355600" lvl="0" marL="457200" rtl="0" algn="l">
              <a:spcBef>
                <a:spcPts val="0"/>
              </a:spcBef>
              <a:spcAft>
                <a:spcPts val="0"/>
              </a:spcAft>
              <a:buSzPts val="2000"/>
              <a:buAutoNum type="arabicPeriod"/>
            </a:pPr>
            <a:r>
              <a:rPr b="1" lang="en"/>
              <a:t>Confidentiality</a:t>
            </a:r>
            <a:endParaRPr b="1"/>
          </a:p>
          <a:p>
            <a:pPr indent="-355600" lvl="0" marL="457200" rtl="0" algn="l">
              <a:spcBef>
                <a:spcPts val="0"/>
              </a:spcBef>
              <a:spcAft>
                <a:spcPts val="0"/>
              </a:spcAft>
              <a:buSzPts val="2000"/>
              <a:buAutoNum type="arabicPeriod"/>
            </a:pPr>
            <a:r>
              <a:rPr lang="en"/>
              <a:t>Propriety</a:t>
            </a:r>
            <a:endParaRPr/>
          </a:p>
          <a:p>
            <a:pPr indent="-355600" lvl="0" marL="457200" rtl="0" algn="l">
              <a:spcBef>
                <a:spcPts val="0"/>
              </a:spcBef>
              <a:spcAft>
                <a:spcPts val="0"/>
              </a:spcAft>
              <a:buSzPts val="2000"/>
              <a:buAutoNum type="arabicPeriod"/>
            </a:pPr>
            <a:r>
              <a:rPr lang="en"/>
              <a:t>Ending the relationship</a:t>
            </a:r>
            <a:endParaRPr/>
          </a:p>
          <a:p>
            <a:pPr indent="-355600" lvl="0" marL="457200" rtl="0" algn="l">
              <a:spcBef>
                <a:spcPts val="0"/>
              </a:spcBef>
              <a:spcAft>
                <a:spcPts val="0"/>
              </a:spcAft>
              <a:buSzPts val="2000"/>
              <a:buAutoNum type="arabicPeriod"/>
            </a:pPr>
            <a:r>
              <a:rPr lang="en"/>
              <a:t>Concerns and complaints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2"/>
          <p:cNvSpPr txBox="1"/>
          <p:nvPr>
            <p:ph type="title"/>
          </p:nvPr>
        </p:nvSpPr>
        <p:spPr>
          <a:xfrm>
            <a:off x="228600" y="228572"/>
            <a:ext cx="8686800" cy="4800600"/>
          </a:xfrm>
          <a:prstGeom prst="rect">
            <a:avLst/>
          </a:prstGeom>
        </p:spPr>
        <p:txBody>
          <a:bodyPr anchorCtr="0" anchor="ctr" bIns="0" lIns="0" spcFirstLastPara="1" rIns="0" wrap="square" tIns="0">
            <a:normAutofit/>
          </a:bodyPr>
          <a:lstStyle/>
          <a:p>
            <a:pPr indent="-406400" lvl="0" marL="685800" rtl="0" algn="l">
              <a:spcBef>
                <a:spcPts val="0"/>
              </a:spcBef>
              <a:spcAft>
                <a:spcPts val="0"/>
              </a:spcAft>
              <a:buSzPts val="2800"/>
              <a:buAutoNum type="arabicPeriod"/>
            </a:pPr>
            <a:r>
              <a:rPr lang="en" sz="2800"/>
              <a:t>Introduction to the programme</a:t>
            </a:r>
            <a:endParaRPr sz="2800"/>
          </a:p>
          <a:p>
            <a:pPr indent="-406400" lvl="0" marL="685800" rtl="0" algn="l">
              <a:spcBef>
                <a:spcPts val="1000"/>
              </a:spcBef>
              <a:spcAft>
                <a:spcPts val="0"/>
              </a:spcAft>
              <a:buSzPts val="2800"/>
              <a:buAutoNum type="arabicPeriod"/>
            </a:pPr>
            <a:r>
              <a:rPr b="0" lang="en" sz="2800"/>
              <a:t>What happens next</a:t>
            </a:r>
            <a:endParaRPr b="0" sz="2800"/>
          </a:p>
          <a:p>
            <a:pPr indent="-406400" lvl="0" marL="685800" rtl="0" algn="l">
              <a:spcBef>
                <a:spcPts val="1000"/>
              </a:spcBef>
              <a:spcAft>
                <a:spcPts val="1000"/>
              </a:spcAft>
              <a:buSzPts val="2800"/>
              <a:buAutoNum type="arabicPeriod"/>
            </a:pPr>
            <a:r>
              <a:rPr b="0" lang="en" sz="2800"/>
              <a:t>Techniques and tips</a:t>
            </a:r>
            <a:endParaRPr b="0" sz="2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9"/>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355600" lvl="0" marL="457200" rtl="0" algn="l">
              <a:spcBef>
                <a:spcPts val="0"/>
              </a:spcBef>
              <a:spcAft>
                <a:spcPts val="0"/>
              </a:spcAft>
              <a:buSzPts val="2000"/>
              <a:buAutoNum type="arabicPeriod"/>
            </a:pPr>
            <a:r>
              <a:rPr lang="en"/>
              <a:t>Focus</a:t>
            </a:r>
            <a:endParaRPr/>
          </a:p>
          <a:p>
            <a:pPr indent="-355600" lvl="0" marL="457200" rtl="0" algn="l">
              <a:spcBef>
                <a:spcPts val="0"/>
              </a:spcBef>
              <a:spcAft>
                <a:spcPts val="0"/>
              </a:spcAft>
              <a:buSzPts val="2000"/>
              <a:buAutoNum type="arabicPeriod"/>
            </a:pPr>
            <a:r>
              <a:rPr lang="en"/>
              <a:t>General behaviours</a:t>
            </a:r>
            <a:endParaRPr/>
          </a:p>
          <a:p>
            <a:pPr indent="-355600" lvl="0" marL="457200" rtl="0" algn="l">
              <a:spcBef>
                <a:spcPts val="0"/>
              </a:spcBef>
              <a:spcAft>
                <a:spcPts val="0"/>
              </a:spcAft>
              <a:buSzPts val="2000"/>
              <a:buAutoNum type="arabicPeriod"/>
            </a:pPr>
            <a:r>
              <a:rPr lang="en"/>
              <a:t>Boundaries</a:t>
            </a:r>
            <a:endParaRPr/>
          </a:p>
          <a:p>
            <a:pPr indent="-355600" lvl="0" marL="457200" rtl="0" algn="l">
              <a:spcBef>
                <a:spcPts val="0"/>
              </a:spcBef>
              <a:spcAft>
                <a:spcPts val="0"/>
              </a:spcAft>
              <a:buSzPts val="2000"/>
              <a:buAutoNum type="arabicPeriod"/>
            </a:pPr>
            <a:r>
              <a:rPr lang="en"/>
              <a:t>Confidentiality</a:t>
            </a:r>
            <a:endParaRPr/>
          </a:p>
          <a:p>
            <a:pPr indent="-355600" lvl="0" marL="457200" rtl="0" algn="l">
              <a:spcBef>
                <a:spcPts val="0"/>
              </a:spcBef>
              <a:spcAft>
                <a:spcPts val="0"/>
              </a:spcAft>
              <a:buSzPts val="2000"/>
              <a:buAutoNum type="arabicPeriod"/>
            </a:pPr>
            <a:r>
              <a:rPr b="1" lang="en"/>
              <a:t>Propriety</a:t>
            </a:r>
            <a:endParaRPr b="1"/>
          </a:p>
          <a:p>
            <a:pPr indent="-355600" lvl="0" marL="457200" rtl="0" algn="l">
              <a:spcBef>
                <a:spcPts val="0"/>
              </a:spcBef>
              <a:spcAft>
                <a:spcPts val="0"/>
              </a:spcAft>
              <a:buSzPts val="2000"/>
              <a:buAutoNum type="arabicPeriod"/>
            </a:pPr>
            <a:r>
              <a:rPr lang="en"/>
              <a:t>Ending the relationship</a:t>
            </a:r>
            <a:endParaRPr/>
          </a:p>
          <a:p>
            <a:pPr indent="-355600" lvl="0" marL="457200" rtl="0" algn="l">
              <a:spcBef>
                <a:spcPts val="0"/>
              </a:spcBef>
              <a:spcAft>
                <a:spcPts val="0"/>
              </a:spcAft>
              <a:buSzPts val="2000"/>
              <a:buAutoNum type="arabicPeriod"/>
            </a:pPr>
            <a:r>
              <a:rPr lang="en"/>
              <a:t>Concerns and complaints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40"/>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355600" lvl="0" marL="457200" rtl="0" algn="l">
              <a:spcBef>
                <a:spcPts val="0"/>
              </a:spcBef>
              <a:spcAft>
                <a:spcPts val="0"/>
              </a:spcAft>
              <a:buSzPts val="2000"/>
              <a:buAutoNum type="arabicPeriod"/>
            </a:pPr>
            <a:r>
              <a:rPr lang="en"/>
              <a:t>Focus</a:t>
            </a:r>
            <a:endParaRPr/>
          </a:p>
          <a:p>
            <a:pPr indent="-355600" lvl="0" marL="457200" rtl="0" algn="l">
              <a:spcBef>
                <a:spcPts val="0"/>
              </a:spcBef>
              <a:spcAft>
                <a:spcPts val="0"/>
              </a:spcAft>
              <a:buSzPts val="2000"/>
              <a:buAutoNum type="arabicPeriod"/>
            </a:pPr>
            <a:r>
              <a:rPr lang="en"/>
              <a:t>General behaviours</a:t>
            </a:r>
            <a:endParaRPr/>
          </a:p>
          <a:p>
            <a:pPr indent="-355600" lvl="0" marL="457200" rtl="0" algn="l">
              <a:spcBef>
                <a:spcPts val="0"/>
              </a:spcBef>
              <a:spcAft>
                <a:spcPts val="0"/>
              </a:spcAft>
              <a:buSzPts val="2000"/>
              <a:buAutoNum type="arabicPeriod"/>
            </a:pPr>
            <a:r>
              <a:rPr lang="en"/>
              <a:t>Boundaries</a:t>
            </a:r>
            <a:endParaRPr/>
          </a:p>
          <a:p>
            <a:pPr indent="-355600" lvl="0" marL="457200" rtl="0" algn="l">
              <a:spcBef>
                <a:spcPts val="0"/>
              </a:spcBef>
              <a:spcAft>
                <a:spcPts val="0"/>
              </a:spcAft>
              <a:buSzPts val="2000"/>
              <a:buAutoNum type="arabicPeriod"/>
            </a:pPr>
            <a:r>
              <a:rPr lang="en"/>
              <a:t>Confidentiality</a:t>
            </a:r>
            <a:endParaRPr/>
          </a:p>
          <a:p>
            <a:pPr indent="-355600" lvl="0" marL="457200" rtl="0" algn="l">
              <a:spcBef>
                <a:spcPts val="0"/>
              </a:spcBef>
              <a:spcAft>
                <a:spcPts val="0"/>
              </a:spcAft>
              <a:buSzPts val="2000"/>
              <a:buAutoNum type="arabicPeriod"/>
            </a:pPr>
            <a:r>
              <a:rPr lang="en"/>
              <a:t>Propriety</a:t>
            </a:r>
            <a:endParaRPr/>
          </a:p>
          <a:p>
            <a:pPr indent="-355600" lvl="0" marL="457200" rtl="0" algn="l">
              <a:spcBef>
                <a:spcPts val="0"/>
              </a:spcBef>
              <a:spcAft>
                <a:spcPts val="0"/>
              </a:spcAft>
              <a:buSzPts val="2000"/>
              <a:buAutoNum type="arabicPeriod"/>
            </a:pPr>
            <a:r>
              <a:rPr b="1" lang="en"/>
              <a:t>Ending the relationship</a:t>
            </a:r>
            <a:endParaRPr b="1"/>
          </a:p>
          <a:p>
            <a:pPr indent="-355600" lvl="0" marL="457200" rtl="0" algn="l">
              <a:spcBef>
                <a:spcPts val="0"/>
              </a:spcBef>
              <a:spcAft>
                <a:spcPts val="0"/>
              </a:spcAft>
              <a:buSzPts val="2000"/>
              <a:buAutoNum type="arabicPeriod"/>
            </a:pPr>
            <a:r>
              <a:rPr lang="en"/>
              <a:t>Concerns and complaints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1"/>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355600" lvl="0" marL="457200" rtl="0" algn="l">
              <a:spcBef>
                <a:spcPts val="0"/>
              </a:spcBef>
              <a:spcAft>
                <a:spcPts val="0"/>
              </a:spcAft>
              <a:buSzPts val="2000"/>
              <a:buAutoNum type="arabicPeriod"/>
            </a:pPr>
            <a:r>
              <a:rPr lang="en"/>
              <a:t>Focus</a:t>
            </a:r>
            <a:endParaRPr/>
          </a:p>
          <a:p>
            <a:pPr indent="-355600" lvl="0" marL="457200" rtl="0" algn="l">
              <a:spcBef>
                <a:spcPts val="0"/>
              </a:spcBef>
              <a:spcAft>
                <a:spcPts val="0"/>
              </a:spcAft>
              <a:buSzPts val="2000"/>
              <a:buAutoNum type="arabicPeriod"/>
            </a:pPr>
            <a:r>
              <a:rPr lang="en"/>
              <a:t>General behaviours</a:t>
            </a:r>
            <a:endParaRPr/>
          </a:p>
          <a:p>
            <a:pPr indent="-355600" lvl="0" marL="457200" rtl="0" algn="l">
              <a:spcBef>
                <a:spcPts val="0"/>
              </a:spcBef>
              <a:spcAft>
                <a:spcPts val="0"/>
              </a:spcAft>
              <a:buSzPts val="2000"/>
              <a:buAutoNum type="arabicPeriod"/>
            </a:pPr>
            <a:r>
              <a:rPr lang="en"/>
              <a:t>Boundaries</a:t>
            </a:r>
            <a:endParaRPr/>
          </a:p>
          <a:p>
            <a:pPr indent="-355600" lvl="0" marL="457200" rtl="0" algn="l">
              <a:spcBef>
                <a:spcPts val="0"/>
              </a:spcBef>
              <a:spcAft>
                <a:spcPts val="0"/>
              </a:spcAft>
              <a:buSzPts val="2000"/>
              <a:buAutoNum type="arabicPeriod"/>
            </a:pPr>
            <a:r>
              <a:rPr lang="en"/>
              <a:t>Confidentiality</a:t>
            </a:r>
            <a:endParaRPr/>
          </a:p>
          <a:p>
            <a:pPr indent="-355600" lvl="0" marL="457200" rtl="0" algn="l">
              <a:spcBef>
                <a:spcPts val="0"/>
              </a:spcBef>
              <a:spcAft>
                <a:spcPts val="0"/>
              </a:spcAft>
              <a:buSzPts val="2000"/>
              <a:buAutoNum type="arabicPeriod"/>
            </a:pPr>
            <a:r>
              <a:rPr lang="en"/>
              <a:t>Propriety</a:t>
            </a:r>
            <a:endParaRPr/>
          </a:p>
          <a:p>
            <a:pPr indent="-355600" lvl="0" marL="457200" rtl="0" algn="l">
              <a:spcBef>
                <a:spcPts val="0"/>
              </a:spcBef>
              <a:spcAft>
                <a:spcPts val="0"/>
              </a:spcAft>
              <a:buSzPts val="2000"/>
              <a:buAutoNum type="arabicPeriod"/>
            </a:pPr>
            <a:r>
              <a:rPr lang="en"/>
              <a:t>Ending the relationship</a:t>
            </a:r>
            <a:endParaRPr/>
          </a:p>
          <a:p>
            <a:pPr indent="-355600" lvl="0" marL="457200" rtl="0" algn="l">
              <a:spcBef>
                <a:spcPts val="0"/>
              </a:spcBef>
              <a:spcAft>
                <a:spcPts val="0"/>
              </a:spcAft>
              <a:buSzPts val="2000"/>
              <a:buAutoNum type="arabicPeriod"/>
            </a:pPr>
            <a:r>
              <a:rPr b="1" lang="en"/>
              <a:t>Concerns and complaints</a:t>
            </a:r>
            <a:endParaRPr b="1"/>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2"/>
          <p:cNvSpPr txBox="1"/>
          <p:nvPr>
            <p:ph type="title"/>
          </p:nvPr>
        </p:nvSpPr>
        <p:spPr>
          <a:xfrm>
            <a:off x="228600" y="228572"/>
            <a:ext cx="8686800" cy="4800600"/>
          </a:xfrm>
          <a:prstGeom prst="rect">
            <a:avLst/>
          </a:prstGeom>
        </p:spPr>
        <p:txBody>
          <a:bodyPr anchorCtr="0" anchor="ctr" bIns="0" lIns="0" spcFirstLastPara="1" rIns="0" wrap="square" tIns="0">
            <a:normAutofit/>
          </a:bodyPr>
          <a:lstStyle/>
          <a:p>
            <a:pPr indent="-406400" lvl="0" marL="685800" rtl="0" algn="l">
              <a:spcBef>
                <a:spcPts val="0"/>
              </a:spcBef>
              <a:spcAft>
                <a:spcPts val="0"/>
              </a:spcAft>
              <a:buSzPts val="2800"/>
              <a:buAutoNum type="arabicPeriod"/>
            </a:pPr>
            <a:r>
              <a:rPr b="0" lang="en" sz="2800"/>
              <a:t>Introduction to the programme</a:t>
            </a:r>
            <a:endParaRPr b="0" sz="2800"/>
          </a:p>
          <a:p>
            <a:pPr indent="-406400" lvl="0" marL="685800" rtl="0" algn="l">
              <a:spcBef>
                <a:spcPts val="1000"/>
              </a:spcBef>
              <a:spcAft>
                <a:spcPts val="0"/>
              </a:spcAft>
              <a:buSzPts val="2800"/>
              <a:buAutoNum type="arabicPeriod"/>
            </a:pPr>
            <a:r>
              <a:rPr b="0" lang="en" sz="2800"/>
              <a:t>What happens next</a:t>
            </a:r>
            <a:endParaRPr b="0" sz="2800"/>
          </a:p>
          <a:p>
            <a:pPr indent="-406400" lvl="0" marL="685800" rtl="0" algn="l">
              <a:spcBef>
                <a:spcPts val="1000"/>
              </a:spcBef>
              <a:spcAft>
                <a:spcPts val="1000"/>
              </a:spcAft>
              <a:buSzPts val="2800"/>
              <a:buAutoNum type="arabicPeriod"/>
            </a:pPr>
            <a:r>
              <a:rPr b="0" lang="en" sz="2800"/>
              <a:t>Techniques and tips</a:t>
            </a:r>
            <a:endParaRPr b="0" sz="2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3"/>
          <p:cNvSpPr txBox="1"/>
          <p:nvPr>
            <p:ph type="ctrTitle"/>
          </p:nvPr>
        </p:nvSpPr>
        <p:spPr>
          <a:xfrm>
            <a:off x="228600" y="228600"/>
            <a:ext cx="8686800" cy="2514600"/>
          </a:xfrm>
          <a:prstGeom prst="rect">
            <a:avLst/>
          </a:prstGeom>
        </p:spPr>
        <p:txBody>
          <a:bodyPr anchorCtr="0" anchor="b" bIns="0" lIns="0" spcFirstLastPara="1" rIns="0" wrap="square" tIns="0">
            <a:normAutofit/>
          </a:bodyPr>
          <a:lstStyle/>
          <a:p>
            <a:pPr indent="0" lvl="0" marL="0" rtl="0" algn="l">
              <a:spcBef>
                <a:spcPts val="0"/>
              </a:spcBef>
              <a:spcAft>
                <a:spcPts val="0"/>
              </a:spcAft>
              <a:buNone/>
            </a:pPr>
            <a:r>
              <a:rPr lang="en"/>
              <a:t>Induction for mentees</a:t>
            </a:r>
            <a:endParaRPr/>
          </a:p>
        </p:txBody>
      </p:sp>
      <p:sp>
        <p:nvSpPr>
          <p:cNvPr id="209" name="Google Shape;209;p43"/>
          <p:cNvSpPr txBox="1"/>
          <p:nvPr>
            <p:ph idx="1" type="subTitle"/>
          </p:nvPr>
        </p:nvSpPr>
        <p:spPr>
          <a:xfrm>
            <a:off x="228600" y="2971800"/>
            <a:ext cx="8686800" cy="20574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rPr lang="en"/>
              <a:t>Thanks!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0" lvl="0" marL="0" rtl="0" algn="l">
              <a:lnSpc>
                <a:spcPct val="120000"/>
              </a:lnSpc>
              <a:spcBef>
                <a:spcPts val="0"/>
              </a:spcBef>
              <a:spcAft>
                <a:spcPts val="1000"/>
              </a:spcAft>
              <a:buNone/>
            </a:pPr>
            <a:r>
              <a:rPr lang="en" sz="2600"/>
              <a:t>We’ve created this mentoring programme because </a:t>
            </a:r>
            <a:br>
              <a:rPr lang="en" sz="2600"/>
            </a:br>
            <a:r>
              <a:rPr lang="en" sz="2600">
                <a:solidFill>
                  <a:schemeClr val="accent2"/>
                </a:solidFill>
              </a:rPr>
              <a:t>[your reason here]</a:t>
            </a:r>
            <a:endParaRPr sz="2600">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0" lvl="0" marL="0" rtl="0" algn="l">
              <a:spcBef>
                <a:spcPts val="0"/>
              </a:spcBef>
              <a:spcAft>
                <a:spcPts val="1200"/>
              </a:spcAft>
              <a:buNone/>
            </a:pPr>
            <a:r>
              <a:rPr i="1" lang="en"/>
              <a:t>This is the first time we’ve ever tried to do this!</a:t>
            </a:r>
            <a:endParaRPr i="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0" lvl="0" marL="0" rtl="0" algn="l">
              <a:lnSpc>
                <a:spcPct val="120000"/>
              </a:lnSpc>
              <a:spcBef>
                <a:spcPts val="0"/>
              </a:spcBef>
              <a:spcAft>
                <a:spcPts val="1000"/>
              </a:spcAft>
              <a:buNone/>
            </a:pPr>
            <a:r>
              <a:rPr lang="en" sz="2600"/>
              <a:t>This </a:t>
            </a:r>
            <a:r>
              <a:rPr lang="en" sz="2600"/>
              <a:t>programme provides junior staff with access to mentors working in more senior roles.</a:t>
            </a:r>
            <a:endParaRPr sz="2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228600" y="228572"/>
            <a:ext cx="8686800" cy="4800600"/>
          </a:xfrm>
          <a:prstGeom prst="rect">
            <a:avLst/>
          </a:prstGeom>
        </p:spPr>
        <p:txBody>
          <a:bodyPr anchorCtr="0" anchor="ctr" bIns="0" lIns="0" spcFirstLastPara="1" rIns="0" wrap="square" tIns="0">
            <a:normAutofit/>
          </a:bodyPr>
          <a:lstStyle/>
          <a:p>
            <a:pPr indent="-406400" lvl="0" marL="685800" rtl="0" algn="l">
              <a:spcBef>
                <a:spcPts val="0"/>
              </a:spcBef>
              <a:spcAft>
                <a:spcPts val="0"/>
              </a:spcAft>
              <a:buSzPts val="2800"/>
              <a:buAutoNum type="arabicPeriod"/>
            </a:pPr>
            <a:r>
              <a:rPr b="0" lang="en" sz="2800"/>
              <a:t>Introduction to the programme</a:t>
            </a:r>
            <a:endParaRPr b="0" sz="2800"/>
          </a:p>
          <a:p>
            <a:pPr indent="-406400" lvl="0" marL="685800" rtl="0" algn="l">
              <a:spcBef>
                <a:spcPts val="1000"/>
              </a:spcBef>
              <a:spcAft>
                <a:spcPts val="0"/>
              </a:spcAft>
              <a:buSzPts val="2800"/>
              <a:buAutoNum type="arabicPeriod"/>
            </a:pPr>
            <a:r>
              <a:rPr lang="en" sz="2800"/>
              <a:t>What happens next</a:t>
            </a:r>
            <a:endParaRPr sz="2800"/>
          </a:p>
          <a:p>
            <a:pPr indent="-406400" lvl="0" marL="685800" rtl="0" algn="l">
              <a:spcBef>
                <a:spcPts val="1000"/>
              </a:spcBef>
              <a:spcAft>
                <a:spcPts val="1000"/>
              </a:spcAft>
              <a:buSzPts val="2800"/>
              <a:buAutoNum type="arabicPeriod"/>
            </a:pPr>
            <a:r>
              <a:rPr b="0" lang="en" sz="2800"/>
              <a:t>Techniques and tips</a:t>
            </a:r>
            <a:endParaRPr b="0" sz="2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en"/>
              <a:t>Everything I am about to talk about is written down in more detail at:</a:t>
            </a:r>
            <a:endParaRPr/>
          </a:p>
          <a:p>
            <a:pPr indent="0" lvl="0" marL="0" rtl="0" algn="l">
              <a:spcBef>
                <a:spcPts val="1200"/>
              </a:spcBef>
              <a:spcAft>
                <a:spcPts val="1200"/>
              </a:spcAft>
              <a:buNone/>
            </a:pPr>
            <a:r>
              <a:rPr b="1" lang="en">
                <a:solidFill>
                  <a:schemeClr val="accent2"/>
                </a:solidFill>
              </a:rPr>
              <a:t>www.yourwebsiteorintranet.com</a:t>
            </a:r>
            <a:endParaRPr b="1">
              <a:solidFill>
                <a:schemeClr val="accen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idx="1" type="body"/>
          </p:nvPr>
        </p:nvSpPr>
        <p:spPr>
          <a:xfrm>
            <a:off x="228600" y="228600"/>
            <a:ext cx="8686800" cy="4800600"/>
          </a:xfrm>
          <a:prstGeom prst="rect">
            <a:avLst/>
          </a:prstGeom>
        </p:spPr>
        <p:txBody>
          <a:bodyPr anchorCtr="0" anchor="ctr" bIns="0" lIns="0" spcFirstLastPara="1" rIns="0" wrap="square" tIns="0">
            <a:normAutofit/>
          </a:bodyPr>
          <a:lstStyle/>
          <a:p>
            <a:pPr indent="-355600" lvl="0" marL="457200" rtl="0" algn="l">
              <a:lnSpc>
                <a:spcPct val="120000"/>
              </a:lnSpc>
              <a:spcBef>
                <a:spcPts val="0"/>
              </a:spcBef>
              <a:spcAft>
                <a:spcPts val="0"/>
              </a:spcAft>
              <a:buSzPts val="2000"/>
              <a:buAutoNum type="arabicPeriod"/>
            </a:pPr>
            <a:r>
              <a:rPr lang="en"/>
              <a:t>Register</a:t>
            </a:r>
            <a:endParaRPr/>
          </a:p>
          <a:p>
            <a:pPr indent="-355600" lvl="0" marL="457200" rtl="0" algn="l">
              <a:lnSpc>
                <a:spcPct val="120000"/>
              </a:lnSpc>
              <a:spcBef>
                <a:spcPts val="0"/>
              </a:spcBef>
              <a:spcAft>
                <a:spcPts val="0"/>
              </a:spcAft>
              <a:buSzPts val="2000"/>
              <a:buAutoNum type="arabicPeriod"/>
            </a:pPr>
            <a:r>
              <a:rPr lang="en"/>
              <a:t>Wait</a:t>
            </a:r>
            <a:endParaRPr/>
          </a:p>
          <a:p>
            <a:pPr indent="-355600" lvl="0" marL="457200" rtl="0" algn="l">
              <a:lnSpc>
                <a:spcPct val="120000"/>
              </a:lnSpc>
              <a:spcBef>
                <a:spcPts val="0"/>
              </a:spcBef>
              <a:spcAft>
                <a:spcPts val="0"/>
              </a:spcAft>
              <a:buSzPts val="2000"/>
              <a:buAutoNum type="arabicPeriod"/>
            </a:pPr>
            <a:r>
              <a:rPr lang="en"/>
              <a:t>Set up your speed mentoring</a:t>
            </a:r>
            <a:endParaRPr/>
          </a:p>
          <a:p>
            <a:pPr indent="-355600" lvl="0" marL="457200" rtl="0" algn="l">
              <a:lnSpc>
                <a:spcPct val="120000"/>
              </a:lnSpc>
              <a:spcBef>
                <a:spcPts val="0"/>
              </a:spcBef>
              <a:spcAft>
                <a:spcPts val="0"/>
              </a:spcAft>
              <a:buSzPts val="2000"/>
              <a:buAutoNum type="arabicPeriod"/>
            </a:pPr>
            <a:r>
              <a:rPr lang="en"/>
              <a:t>Meet your speed mentors</a:t>
            </a:r>
            <a:endParaRPr/>
          </a:p>
          <a:p>
            <a:pPr indent="-355600" lvl="0" marL="457200" rtl="0" algn="l">
              <a:lnSpc>
                <a:spcPct val="120000"/>
              </a:lnSpc>
              <a:spcBef>
                <a:spcPts val="0"/>
              </a:spcBef>
              <a:spcAft>
                <a:spcPts val="0"/>
              </a:spcAft>
              <a:buSzPts val="2000"/>
              <a:buAutoNum type="arabicPeriod"/>
            </a:pPr>
            <a:r>
              <a:rPr lang="en"/>
              <a:t>Choose a long term mentor</a:t>
            </a:r>
            <a:endParaRPr/>
          </a:p>
          <a:p>
            <a:pPr indent="-355600" lvl="0" marL="457200" rtl="0" algn="l">
              <a:lnSpc>
                <a:spcPct val="120000"/>
              </a:lnSpc>
              <a:spcBef>
                <a:spcPts val="0"/>
              </a:spcBef>
              <a:spcAft>
                <a:spcPts val="0"/>
              </a:spcAft>
              <a:buSzPts val="2000"/>
              <a:buAutoNum type="arabicPeriod"/>
            </a:pPr>
            <a:r>
              <a:rPr lang="en"/>
              <a:t>Meet your long term mentor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ntoring">
  <a:themeElements>
    <a:clrScheme name="Simple Light">
      <a:dk1>
        <a:srgbClr val="000000"/>
      </a:dk1>
      <a:lt1>
        <a:srgbClr val="FFFFFF"/>
      </a:lt1>
      <a:dk2>
        <a:srgbClr val="373151"/>
      </a:dk2>
      <a:lt2>
        <a:srgbClr val="F7F6F6"/>
      </a:lt2>
      <a:accent1>
        <a:srgbClr val="373151"/>
      </a:accent1>
      <a:accent2>
        <a:srgbClr val="5C2DB4"/>
      </a:accent2>
      <a:accent3>
        <a:srgbClr val="DE2E32"/>
      </a:accent3>
      <a:accent4>
        <a:srgbClr val="F7CBCC"/>
      </a:accent4>
      <a:accent5>
        <a:srgbClr val="6EC29E"/>
      </a:accent5>
      <a:accent6>
        <a:srgbClr val="DFF4EB"/>
      </a:accent6>
      <a:hlink>
        <a:srgbClr val="2B57A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