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11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04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07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1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9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TransferIQ</a:t>
            </a:r>
            <a:r>
              <a:rPr dirty="0"/>
              <a:t>: Dynamic Player Transfer Value Prediction using AI and Multi-source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Infosys 6.0 Internship Program</a:t>
            </a:r>
          </a:p>
          <a:p>
            <a:r>
              <a:rPr dirty="0"/>
              <a:t>Presented by: Famesh Katre</a:t>
            </a:r>
          </a:p>
          <a:p>
            <a:r>
              <a:rPr dirty="0"/>
              <a:t>Mentor: Pranaya Ma’am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Collect and preprocess player data.</a:t>
            </a:r>
            <a:endParaRPr lang="en-IN" dirty="0"/>
          </a:p>
          <a:p>
            <a:r>
              <a:rPr dirty="0"/>
              <a:t>2. Train LSTM and Encoder–Decoder models on time-series sequences.</a:t>
            </a:r>
            <a:endParaRPr lang="en-IN" dirty="0"/>
          </a:p>
          <a:p>
            <a:r>
              <a:rPr dirty="0"/>
              <a:t>3. Generate predictions and integrate them with </a:t>
            </a:r>
            <a:r>
              <a:rPr dirty="0" err="1"/>
              <a:t>XGBoost</a:t>
            </a:r>
            <a:r>
              <a:rPr dirty="0"/>
              <a:t>.</a:t>
            </a:r>
            <a:endParaRPr lang="en-IN" dirty="0"/>
          </a:p>
          <a:p>
            <a:r>
              <a:rPr dirty="0"/>
              <a:t>4. Evaluate models using MAE and RMSE metrics.</a:t>
            </a:r>
            <a:endParaRPr lang="en-IN" dirty="0"/>
          </a:p>
          <a:p>
            <a:r>
              <a:rPr dirty="0"/>
              <a:t>5. Visualize and deploy results in a </a:t>
            </a:r>
            <a:r>
              <a:rPr dirty="0" err="1"/>
              <a:t>Streamlit</a:t>
            </a:r>
            <a:r>
              <a:rPr dirty="0"/>
              <a:t> web app.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Hyperparameter optimization was performed using Keras Tuner to improve model performance. The parameters tuned included:</a:t>
            </a:r>
            <a:br/>
            <a:r>
              <a:t>- Number of LSTM units</a:t>
            </a:r>
            <a:br/>
            <a:r>
              <a:t>- Learning rate</a:t>
            </a:r>
            <a:br/>
            <a:r>
              <a:t>- Batch size and epochs</a:t>
            </a:r>
            <a:br/>
            <a:r>
              <a:t>- Dropout rate for regularization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Performance Metrics:</a:t>
            </a:r>
            <a:br/>
            <a:r>
              <a:t>- LSTM MAE = 0.21</a:t>
            </a:r>
            <a:br/>
            <a:r>
              <a:t>- Encoder–Decoder MAE = 0.18</a:t>
            </a:r>
            <a:br/>
            <a:r>
              <a:t>- XGBoost Ensemble MAE = 0.15</a:t>
            </a:r>
            <a:br/>
            <a:br/>
            <a:r>
              <a:t>The ensemble model demonstrated the best performance, reducing prediction error significantly compared to individual models.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Graphs comparing predicted vs. actual transfer fees demonstrate model reliability. Ensemble predictions closely follow real-world trends, confirming the success of multi-source data integration.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Streamlit</a:t>
            </a:r>
            <a:r>
              <a:rPr dirty="0"/>
              <a:t> web interface was developed to allow:</a:t>
            </a:r>
            <a:br>
              <a:rPr dirty="0"/>
            </a:br>
            <a:r>
              <a:rPr dirty="0"/>
              <a:t>- Uploading new player datasets.</a:t>
            </a:r>
            <a:br>
              <a:rPr dirty="0"/>
            </a:br>
            <a:r>
              <a:rPr dirty="0"/>
              <a:t>- Viewing predictions for selected players.</a:t>
            </a:r>
            <a:br>
              <a:rPr dirty="0"/>
            </a:br>
            <a:r>
              <a:rPr dirty="0"/>
              <a:t>- Displaying historical trends and predicted future transfer values.</a:t>
            </a:r>
            <a:br>
              <a:rPr lang="en-IN" dirty="0"/>
            </a:br>
            <a:r>
              <a:rPr lang="en-US" dirty="0"/>
              <a:t>- Comparing performance across seasons visually.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8-Week Internship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8" y="2160590"/>
            <a:ext cx="8594429" cy="4200881"/>
          </a:xfrm>
        </p:spPr>
        <p:txBody>
          <a:bodyPr/>
          <a:lstStyle/>
          <a:p>
            <a:r>
              <a:rPr dirty="0"/>
              <a:t>Week 1: Project planning and requirement analysis.</a:t>
            </a:r>
            <a:endParaRPr lang="en-IN" dirty="0"/>
          </a:p>
          <a:p>
            <a:r>
              <a:rPr dirty="0"/>
              <a:t>Week 2: Data collection and preprocessing.</a:t>
            </a:r>
            <a:endParaRPr lang="en-IN" dirty="0"/>
          </a:p>
          <a:p>
            <a:r>
              <a:rPr dirty="0"/>
              <a:t>Week 3: Feature engineering and sentiment integration.</a:t>
            </a:r>
            <a:endParaRPr lang="en-IN" dirty="0"/>
          </a:p>
          <a:p>
            <a:r>
              <a:rPr dirty="0"/>
              <a:t>Week 4: LSTM model implementation.</a:t>
            </a:r>
            <a:endParaRPr lang="en-IN" dirty="0"/>
          </a:p>
          <a:p>
            <a:r>
              <a:rPr dirty="0"/>
              <a:t>Week 5: Encoder–Decoder model training.</a:t>
            </a:r>
            <a:endParaRPr lang="en-IN" dirty="0"/>
          </a:p>
          <a:p>
            <a:r>
              <a:rPr dirty="0"/>
              <a:t>Week 6: </a:t>
            </a:r>
            <a:r>
              <a:rPr dirty="0" err="1"/>
              <a:t>XGBoost</a:t>
            </a:r>
            <a:r>
              <a:rPr dirty="0"/>
              <a:t> ensemble creation and tuning.</a:t>
            </a:r>
            <a:endParaRPr lang="en-IN" dirty="0"/>
          </a:p>
          <a:p>
            <a:r>
              <a:rPr dirty="0"/>
              <a:t>Week 7: Performance evaluation &amp; </a:t>
            </a:r>
            <a:r>
              <a:rPr dirty="0" err="1"/>
              <a:t>Streamlit</a:t>
            </a:r>
            <a:r>
              <a:rPr dirty="0"/>
              <a:t> setup.</a:t>
            </a:r>
            <a:endParaRPr lang="en-IN" dirty="0"/>
          </a:p>
          <a:p>
            <a:r>
              <a:rPr dirty="0"/>
              <a:t>Week 8: Documentation and presentation preparation.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Managing missing and inconsistent data across sources.</a:t>
            </a:r>
            <a:br/>
            <a:r>
              <a:t>- Hyperparameter tuning for deep models.</a:t>
            </a:r>
            <a:br/>
            <a:r>
              <a:t>- Integrating heterogeneous datasets (performance + sentiment).</a:t>
            </a:r>
            <a:br/>
            <a:r>
              <a:t>- Ensuring smooth deployment on Streamlit.</a:t>
            </a:r>
            <a:br/>
            <a:r>
              <a:t>- Balancing model complexity with interpretability.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Improved understanding of deep learning for time-series analysis.</a:t>
            </a:r>
            <a:br>
              <a:rPr dirty="0"/>
            </a:br>
            <a:r>
              <a:rPr dirty="0"/>
              <a:t>- Learned model integration using ensemble techniques.</a:t>
            </a:r>
            <a:br>
              <a:rPr dirty="0"/>
            </a:br>
            <a:r>
              <a:rPr dirty="0"/>
              <a:t>- Hands-on experience with TensorFlow, </a:t>
            </a:r>
            <a:r>
              <a:rPr dirty="0" err="1"/>
              <a:t>Keras</a:t>
            </a:r>
            <a:r>
              <a:rPr dirty="0"/>
              <a:t>, and </a:t>
            </a:r>
            <a:r>
              <a:rPr dirty="0" err="1"/>
              <a:t>XGBoost</a:t>
            </a:r>
            <a:r>
              <a:rPr dirty="0"/>
              <a:t>.</a:t>
            </a:r>
            <a:br>
              <a:rPr dirty="0"/>
            </a:br>
            <a:r>
              <a:rPr dirty="0"/>
              <a:t>- Gained practical exposure to real-world AI system design and deployment.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real-time data streaming from live matches.</a:t>
            </a:r>
            <a:br/>
            <a:r>
              <a:t>- Extend prediction to player performance indices.</a:t>
            </a:r>
            <a:br/>
            <a:r>
              <a:t>- Integrate injury forecasting using medical datasets.</a:t>
            </a:r>
            <a:br/>
            <a:r>
              <a:t>- Deploy TransferIQ as a cloud-based API for sports analysts.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would like to express my sincere gratitude to my mentor Pranaya Ma’am for her continuous guidance and encouragement. I also thank Infosys for providing this internship opportunity and my peers for their valuable collaboration.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This project, </a:t>
            </a:r>
            <a:r>
              <a:rPr sz="2000" dirty="0" err="1"/>
              <a:t>TransferIQ</a:t>
            </a:r>
            <a:r>
              <a:rPr sz="2000" dirty="0"/>
              <a:t>, focuses on predicting football player transfer values using AI and multi-source data such as performance metrics, injury records, and sentiment analysis. The system integrates LSTM, Encoder–Decoder, and </a:t>
            </a:r>
            <a:r>
              <a:rPr sz="2000" dirty="0" err="1"/>
              <a:t>XGBoost</a:t>
            </a:r>
            <a:r>
              <a:rPr sz="2000" dirty="0"/>
              <a:t> ensemble models to deliver accurate, data-driven predictions that help clubs and managers make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Player transfer values in the football market fluctuate based on performance, injuries, and public sentiment. Traditional statistical approaches often fail to capture temporal dependencies and multi-source interactions, leading to inaccurate predictions. There is a need for an AI-powered system to dynamically predict transfer values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Develop an AI-based predictive model for player transfer value.</a:t>
            </a:r>
            <a:endParaRPr lang="en-IN" dirty="0"/>
          </a:p>
          <a:p>
            <a:r>
              <a:rPr dirty="0"/>
              <a:t>- Integrate multiple data sources such as performance, injury, and sentiment data.</a:t>
            </a:r>
            <a:endParaRPr lang="en-IN" dirty="0"/>
          </a:p>
          <a:p>
            <a:r>
              <a:rPr dirty="0"/>
              <a:t>- Implement and compare advanced models like LSTM, Encoder–Decoder, and </a:t>
            </a:r>
            <a:r>
              <a:rPr dirty="0" err="1"/>
              <a:t>XGBoost</a:t>
            </a:r>
            <a:r>
              <a:rPr dirty="0"/>
              <a:t>.</a:t>
            </a:r>
            <a:endParaRPr lang="en-IN" dirty="0"/>
          </a:p>
          <a:p>
            <a:r>
              <a:rPr dirty="0"/>
              <a:t>- Deploy an interactive </a:t>
            </a:r>
            <a:r>
              <a:rPr dirty="0" err="1"/>
              <a:t>Streamlit</a:t>
            </a:r>
            <a:r>
              <a:rPr dirty="0"/>
              <a:t> dashboard for user-friendly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Recent research in sports analytics emphasizes the use of machine learning for talent identification and performance prediction. Deep learning models like LSTM capture temporal patterns in time-series data. Hybrid ensemble approaches (LSTM + </a:t>
            </a:r>
            <a:r>
              <a:rPr sz="2000" dirty="0" err="1"/>
              <a:t>XGBoost</a:t>
            </a:r>
            <a:r>
              <a:rPr sz="2000" dirty="0"/>
              <a:t>) enhance predictive accuracy by combining sequential learning with gradient boosting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dataset includes multi-dimensional player data across several seasons. Key features:</a:t>
            </a:r>
            <a:endParaRPr lang="en-IN" dirty="0"/>
          </a:p>
          <a:p>
            <a:r>
              <a:rPr dirty="0"/>
              <a:t>- Player performance metrics: matches, minutes, goals, assists</a:t>
            </a:r>
            <a:endParaRPr lang="en-IN" dirty="0"/>
          </a:p>
          <a:p>
            <a:r>
              <a:rPr dirty="0"/>
              <a:t>- Physical stats: height, weight</a:t>
            </a:r>
            <a:endParaRPr lang="en-IN" dirty="0"/>
          </a:p>
          <a:p>
            <a:r>
              <a:rPr dirty="0"/>
              <a:t>- Injury history: total and seasonal days missed</a:t>
            </a:r>
            <a:endParaRPr lang="en-IN" dirty="0"/>
          </a:p>
          <a:p>
            <a:r>
              <a:rPr dirty="0"/>
              <a:t>- Sentiment score: derived from media and fan opinions</a:t>
            </a:r>
            <a:endParaRPr lang="en-IN" dirty="0"/>
          </a:p>
          <a:p>
            <a:r>
              <a:rPr dirty="0"/>
              <a:t>- Transfer fees and historical valuations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Cleaned missing and inconsistent data.</a:t>
            </a:r>
            <a:endParaRPr lang="en-IN" dirty="0"/>
          </a:p>
          <a:p>
            <a:r>
              <a:rPr dirty="0"/>
              <a:t>- Created rolling mean features for match and minute performance.</a:t>
            </a:r>
            <a:endParaRPr lang="en-IN" dirty="0"/>
          </a:p>
          <a:p>
            <a:r>
              <a:rPr dirty="0"/>
              <a:t>- Engineered injury risk and weighted sentiment features.</a:t>
            </a:r>
            <a:endParaRPr lang="en-IN" dirty="0"/>
          </a:p>
          <a:p>
            <a:r>
              <a:rPr dirty="0"/>
              <a:t>- Applied </a:t>
            </a:r>
            <a:r>
              <a:rPr dirty="0" err="1"/>
              <a:t>MinMax</a:t>
            </a:r>
            <a:r>
              <a:rPr dirty="0"/>
              <a:t> scaling for normalization.</a:t>
            </a:r>
            <a:endParaRPr lang="en-IN" dirty="0"/>
          </a:p>
          <a:p>
            <a:r>
              <a:rPr dirty="0"/>
              <a:t>- Encoded player-wise sequential data for time-series modeling.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system follows a modular AI pipeline:</a:t>
            </a:r>
          </a:p>
          <a:p>
            <a:r>
              <a:rPr dirty="0"/>
              <a:t>1. Data Ingestion and Cleaning</a:t>
            </a:r>
          </a:p>
          <a:p>
            <a:r>
              <a:rPr dirty="0"/>
              <a:t>2. Feature Engineering and Scaling</a:t>
            </a:r>
          </a:p>
          <a:p>
            <a:r>
              <a:rPr dirty="0"/>
              <a:t>3. Model Training (LSTM, Encoder–Decoder)</a:t>
            </a:r>
          </a:p>
          <a:p>
            <a:r>
              <a:rPr dirty="0"/>
              <a:t>4. Ensemble Integration with </a:t>
            </a:r>
            <a:r>
              <a:rPr dirty="0" err="1"/>
              <a:t>XGBoost</a:t>
            </a:r>
            <a:endParaRPr dirty="0"/>
          </a:p>
          <a:p>
            <a:r>
              <a:rPr dirty="0"/>
              <a:t>5. Evaluation and Visualization</a:t>
            </a:r>
          </a:p>
          <a:p>
            <a:r>
              <a:rPr dirty="0"/>
              <a:t>6. </a:t>
            </a:r>
            <a:r>
              <a:rPr dirty="0" err="1"/>
              <a:t>Streamlit</a:t>
            </a:r>
            <a:r>
              <a:rPr dirty="0"/>
              <a:t>-based Deployment</a:t>
            </a:r>
          </a:p>
          <a:p>
            <a:endParaRPr dirty="0"/>
          </a:p>
        </p:txBody>
      </p:sp>
      <p:pic>
        <p:nvPicPr>
          <p:cNvPr id="4" name="Picture 3" descr="infosys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39" y="1484671"/>
            <a:ext cx="5453728" cy="4424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LSTM: Learns sequential dependencies in player performance.</a:t>
            </a:r>
            <a:endParaRPr lang="en-IN" dirty="0"/>
          </a:p>
          <a:p>
            <a:r>
              <a:rPr dirty="0"/>
              <a:t>- Encoder–Decoder: Predicts multiple future values using sequence-to-sequence architecture.</a:t>
            </a:r>
            <a:endParaRPr lang="en-IN" dirty="0"/>
          </a:p>
          <a:p>
            <a:r>
              <a:rPr dirty="0"/>
              <a:t>- </a:t>
            </a:r>
            <a:r>
              <a:rPr dirty="0" err="1"/>
              <a:t>XGBoost</a:t>
            </a:r>
            <a:r>
              <a:rPr dirty="0"/>
              <a:t>: Combines LSTM predictions with engineered features for enhanced accuracy.</a:t>
            </a:r>
            <a:endParaRPr lang="en-IN" dirty="0"/>
          </a:p>
          <a:p>
            <a:r>
              <a:rPr dirty="0"/>
              <a:t>- Ensemble output provides final transfer value prediction.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900</Words>
  <Application>Microsoft Office PowerPoint</Application>
  <PresentationFormat>Custom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TransferIQ: Dynamic Player Transfer Value Prediction using AI and Multi-source Data</vt:lpstr>
      <vt:lpstr>Abstract</vt:lpstr>
      <vt:lpstr>Problem Statement</vt:lpstr>
      <vt:lpstr>Objectives</vt:lpstr>
      <vt:lpstr>Research Background</vt:lpstr>
      <vt:lpstr>Dataset Description</vt:lpstr>
      <vt:lpstr>Data Preprocessing &amp; Feature Engineering</vt:lpstr>
      <vt:lpstr>System Architecture</vt:lpstr>
      <vt:lpstr>Model Design</vt:lpstr>
      <vt:lpstr>Workflow</vt:lpstr>
      <vt:lpstr>Hyperparameter Tuning</vt:lpstr>
      <vt:lpstr>Evaluation &amp; Results</vt:lpstr>
      <vt:lpstr>Results Visualization</vt:lpstr>
      <vt:lpstr>Streamlit Dashboard Overview</vt:lpstr>
      <vt:lpstr>8-Week Internship Timeline</vt:lpstr>
      <vt:lpstr>Challenges Faced</vt:lpstr>
      <vt:lpstr>Key Learnings</vt:lpstr>
      <vt:lpstr>Future Enhancements</vt:lpstr>
      <vt:lpstr>Acknowledgement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famesh katre</dc:creator>
  <cp:keywords/>
  <dc:description>generated using python-pptx</dc:description>
  <cp:lastModifiedBy>famesh katre</cp:lastModifiedBy>
  <cp:revision>3</cp:revision>
  <dcterms:created xsi:type="dcterms:W3CDTF">2013-01-27T09:14:16Z</dcterms:created>
  <dcterms:modified xsi:type="dcterms:W3CDTF">2025-10-10T05:45:11Z</dcterms:modified>
  <cp:category/>
</cp:coreProperties>
</file>