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otball players value predi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Football players value prediction</a:t>
            </a:r>
          </a:p>
        </p:txBody>
      </p:sp>
      <p:sp>
        <p:nvSpPr>
          <p:cNvPr id="172" name="Dynamic football players"/>
          <p:cNvSpPr txBox="1"/>
          <p:nvPr>
            <p:ph type="subTitle" sz="quarter" idx="1"/>
          </p:nvPr>
        </p:nvSpPr>
        <p:spPr>
          <a:xfrm>
            <a:off x="1206500" y="7448787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Dynamic football players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ocused on gathering reliable and diverse data sources to build a strong project foundation.…"/>
          <p:cNvSpPr txBox="1"/>
          <p:nvPr/>
        </p:nvSpPr>
        <p:spPr>
          <a:xfrm>
            <a:off x="1078552" y="2913188"/>
            <a:ext cx="23180294" cy="1134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Focused on gathering reliable and diverse data sources to build a strong project foundation.</a:t>
            </a:r>
          </a:p>
          <a:p>
            <a:pPr/>
            <a:r>
              <a:t>Collected player performance statistics from StatsBomb Open Data.</a:t>
            </a:r>
          </a:p>
          <a:p>
            <a:pPr/>
            <a:r>
              <a:t>Extracted market value trends using Transfermarkt web scraping.</a:t>
            </a:r>
          </a:p>
          <a:p>
            <a:pPr/>
            <a:r>
              <a:t>Gathered social media sentiment data from Twitter API for public perception analysis.</a:t>
            </a:r>
          </a:p>
          <a:p>
            <a:pPr/>
            <a:r>
              <a:t>Compiled injury history records to understand player risk factors.</a:t>
            </a:r>
          </a:p>
          <a:p>
            <a:pPr/>
            <a:r>
              <a:t>Conducted Exploratory Data Analysis (EDA) to study data distribution, structure, and missing values.</a:t>
            </a:r>
          </a:p>
          <a:p>
            <a:pPr/>
            <a:r>
              <a:t>Identified key patterns and potential correlations for modeling.</a:t>
            </a:r>
          </a:p>
        </p:txBody>
      </p:sp>
      <p:sp>
        <p:nvSpPr>
          <p:cNvPr id="175" name="Week 1 – Data Collection and Initial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75335">
              <a:defRPr spc="-104" sz="5200"/>
            </a:lvl1pPr>
          </a:lstStyle>
          <a:p>
            <a:pPr/>
            <a:r>
              <a:t>Week 1 – Data Collection and Initial Exploration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nsured data quality and consistency through systematic cleaning.…"/>
          <p:cNvSpPr txBox="1"/>
          <p:nvPr/>
        </p:nvSpPr>
        <p:spPr>
          <a:xfrm>
            <a:off x="1181108" y="2154292"/>
            <a:ext cx="19851991" cy="14933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Ensured data quality and consistency through systematic cleaning.</a:t>
            </a:r>
          </a:p>
          <a:p>
            <a:pPr/>
            <a:r>
              <a:t>Handled missing data, duplicates, and anomalies for accuracy.</a:t>
            </a:r>
          </a:p>
          <a:p>
            <a:pPr/>
            <a:r>
              <a:t>Performed feature engineering to create meaningful variables like:</a:t>
            </a:r>
          </a:p>
          <a:p>
            <a:pPr/>
            <a:r>
              <a:t>Performance trends over time.</a:t>
            </a:r>
          </a:p>
          <a:p>
            <a:pPr/>
            <a:r>
              <a:t>Injury frequency and recovery duration.</a:t>
            </a:r>
          </a:p>
          <a:p>
            <a:pPr/>
            <a:r>
              <a:t>Contract duration and remaining years.</a:t>
            </a:r>
          </a:p>
          <a:p>
            <a:pPr/>
            <a:r>
              <a:t>Standardized numerical values and encoded categorical features.</a:t>
            </a:r>
          </a:p>
          <a:p>
            <a:pPr/>
            <a:r>
              <a:t>Initiated sentiment processing using NLP libraries (VADER, TextBlob) to convert text data into numeric sentiment scores.</a:t>
            </a:r>
          </a:p>
          <a:p>
            <a:pPr/>
            <a:r>
              <a:t>Resulted in a well-structured, machine-learning-ready dataset.</a:t>
            </a:r>
          </a:p>
          <a:p>
            <a:pPr/>
          </a:p>
          <a:p>
            <a:pPr/>
          </a:p>
        </p:txBody>
      </p:sp>
      <p:sp>
        <p:nvSpPr>
          <p:cNvPr id="178" name="Week 2 – Data Cleaning and Preprocessing"/>
          <p:cNvSpPr txBox="1"/>
          <p:nvPr/>
        </p:nvSpPr>
        <p:spPr>
          <a:xfrm>
            <a:off x="1140854" y="354014"/>
            <a:ext cx="16211119" cy="246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200"/>
            </a:lvl1pPr>
          </a:lstStyle>
          <a:p>
            <a:pPr/>
            <a:r>
              <a:t>Week 2 – Data Cleaning and Preprocessing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eeks 3–4 – Advanced Feature Engineering &amp; Sentiment Analysis"/>
          <p:cNvSpPr txBox="1"/>
          <p:nvPr/>
        </p:nvSpPr>
        <p:spPr>
          <a:xfrm>
            <a:off x="1016178" y="670214"/>
            <a:ext cx="20227977" cy="215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100"/>
            </a:lvl1pPr>
          </a:lstStyle>
          <a:p>
            <a:pPr/>
            <a:r>
              <a:t>Weeks 3–4 – Advanced Feature Engineering &amp; Sentiment Analysis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368" y="3104320"/>
            <a:ext cx="23679928" cy="7507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eek 5 – LSTM Model Development"/>
          <p:cNvSpPr txBox="1"/>
          <p:nvPr/>
        </p:nvSpPr>
        <p:spPr>
          <a:xfrm>
            <a:off x="1080995" y="682572"/>
            <a:ext cx="17570597" cy="229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5500"/>
            </a:lvl1pPr>
          </a:lstStyle>
          <a:p>
            <a:pPr/>
            <a:r>
              <a:t>Week 5 – LSTM Model Development</a:t>
            </a:r>
          </a:p>
        </p:txBody>
      </p:sp>
      <p:sp>
        <p:nvSpPr>
          <p:cNvPr id="184" name="Began the model development phase using deep learning techniques.…"/>
          <p:cNvSpPr txBox="1"/>
          <p:nvPr/>
        </p:nvSpPr>
        <p:spPr>
          <a:xfrm>
            <a:off x="1649073" y="1988823"/>
            <a:ext cx="21922398" cy="11994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Began the model development phase using deep learning techniques.</a:t>
            </a:r>
          </a:p>
          <a:p>
            <a:pPr/>
            <a:r>
              <a:t>Built a Univariate LSTM model based on historical player data to predict short-term value trends.</a:t>
            </a:r>
          </a:p>
          <a:p>
            <a:pPr/>
            <a:r>
              <a:t>Developed a Multivariate LSTM incorporating performance, injury, and sentiment data for more realistic forecasting.</a:t>
            </a:r>
          </a:p>
          <a:p>
            <a:pPr/>
            <a:r>
              <a:t>Implemented an Encoder–Decoder LSTM to predict multiple future transfer windows.</a:t>
            </a:r>
          </a:p>
          <a:p>
            <a:pPr/>
            <a:r>
              <a:t>Evaluated initial model accuracy using RMSE and loss curve analysis.</a:t>
            </a:r>
          </a:p>
          <a:p>
            <a:pPr/>
            <a:r>
              <a:t>Observed that temporal dependencies were effectively captured, showing strong predictive potential.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eek 6 – Ensemble Model Development and Integration"/>
          <p:cNvSpPr txBox="1"/>
          <p:nvPr/>
        </p:nvSpPr>
        <p:spPr>
          <a:xfrm>
            <a:off x="757498" y="609686"/>
            <a:ext cx="17996549" cy="2248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300"/>
            </a:lvl1pPr>
          </a:lstStyle>
          <a:p>
            <a:pPr/>
            <a:r>
              <a:t>Week 6 – Ensemble Model Development and Integration</a:t>
            </a:r>
          </a:p>
        </p:txBody>
      </p:sp>
      <p:pic>
        <p:nvPicPr>
          <p:cNvPr id="18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532" y="3399652"/>
            <a:ext cx="23381334" cy="6272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Week 7 – Model Optimization and Testing"/>
          <p:cNvSpPr txBox="1"/>
          <p:nvPr/>
        </p:nvSpPr>
        <p:spPr>
          <a:xfrm>
            <a:off x="1194943" y="767356"/>
            <a:ext cx="14228065" cy="231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600"/>
            </a:lvl1pPr>
          </a:lstStyle>
          <a:p>
            <a:pPr/>
            <a:r>
              <a:t> Week 7 – Model Optimization and Testing</a:t>
            </a:r>
          </a:p>
        </p:txBody>
      </p:sp>
      <p:sp>
        <p:nvSpPr>
          <p:cNvPr id="190" name="Focused on fine-tuning model parameters for optimal performance.…"/>
          <p:cNvSpPr txBox="1"/>
          <p:nvPr/>
        </p:nvSpPr>
        <p:spPr>
          <a:xfrm>
            <a:off x="2227931" y="2250898"/>
            <a:ext cx="19928138" cy="15015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Focused on fine-tuning model parameters for optimal performance.</a:t>
            </a:r>
          </a:p>
          <a:p>
            <a:pPr/>
            <a:r>
              <a:t>Applied Grid Search and Random Search techniques for hyperparameter tuning.</a:t>
            </a:r>
          </a:p>
          <a:p>
            <a:pPr/>
            <a:r>
              <a:t>Evaluated each model using key metrics:</a:t>
            </a:r>
          </a:p>
          <a:p>
            <a:pPr/>
            <a:r>
              <a:t>Root Mean Square Error (RMSE)</a:t>
            </a:r>
          </a:p>
          <a:p>
            <a:pPr/>
            <a:r>
              <a:t>Mean Absolute Error (MAE)</a:t>
            </a:r>
          </a:p>
          <a:p>
            <a:pPr/>
            <a:r>
              <a:t>R-squared (R²)</a:t>
            </a:r>
          </a:p>
          <a:p>
            <a:pPr/>
            <a:r>
              <a:t>Conducted robust testing on unseen data to confirm model generalization.</a:t>
            </a:r>
          </a:p>
          <a:p>
            <a:pPr/>
            <a:r>
              <a:t>Finalized the best-performing model based on accuracy, efficiency, and reliability.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eek 8 – Final Evaluation, Visualization, and Reporting"/>
          <p:cNvSpPr txBox="1"/>
          <p:nvPr/>
        </p:nvSpPr>
        <p:spPr>
          <a:xfrm>
            <a:off x="935582" y="674142"/>
            <a:ext cx="17561053" cy="2248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300"/>
            </a:lvl1pPr>
          </a:lstStyle>
          <a:p>
            <a:pPr/>
            <a:r>
              <a:t>Week 8 – Final Evaluation, Visualization, and Reporting</a:t>
            </a:r>
          </a:p>
        </p:txBody>
      </p:sp>
      <p:sp>
        <p:nvSpPr>
          <p:cNvPr id="193" name="Completed final evaluation and generated comprehensive player value predictions.…"/>
          <p:cNvSpPr txBox="1"/>
          <p:nvPr/>
        </p:nvSpPr>
        <p:spPr>
          <a:xfrm>
            <a:off x="864958" y="2734447"/>
            <a:ext cx="23556469" cy="889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Completed final evaluation and generated comprehensive player value predictions.</a:t>
            </a:r>
          </a:p>
          <a:p>
            <a:pPr/>
            <a:r>
              <a:t>Designed interactive dashboards visualizing player trends, sentiment influence, and predicted market values.</a:t>
            </a:r>
          </a:p>
          <a:p>
            <a:pPr/>
            <a:r>
              <a:t>Compared predicted vs actual values to demonstrate accuracy and model impact.</a:t>
            </a:r>
          </a:p>
          <a:p>
            <a:pPr/>
            <a:r>
              <a:t>Prepared a detailed documentation report covering methodology, algorithms, and key findings.</a:t>
            </a:r>
          </a:p>
          <a:p>
            <a:pPr/>
            <a:r>
              <a:t>Delivered a final presentation and demo summarizing the complete project lifecycle.</a:t>
            </a:r>
          </a:p>
          <a:p>
            <a:pPr/>
            <a:r>
              <a:t>Ensured all deliverables met the academic and technical standards expected for evaluation.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