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6"/>
  </p:notesMasterIdLst>
  <p:sldIdLst>
    <p:sldId id="545" r:id="rId2"/>
    <p:sldId id="598" r:id="rId3"/>
    <p:sldId id="675" r:id="rId4"/>
    <p:sldId id="608" r:id="rId5"/>
    <p:sldId id="676" r:id="rId6"/>
    <p:sldId id="599" r:id="rId7"/>
    <p:sldId id="609" r:id="rId8"/>
    <p:sldId id="630" r:id="rId9"/>
    <p:sldId id="610" r:id="rId10"/>
    <p:sldId id="611" r:id="rId11"/>
    <p:sldId id="677" r:id="rId12"/>
    <p:sldId id="600" r:id="rId13"/>
    <p:sldId id="653" r:id="rId14"/>
    <p:sldId id="667" r:id="rId15"/>
    <p:sldId id="668" r:id="rId16"/>
    <p:sldId id="654" r:id="rId17"/>
    <p:sldId id="601" r:id="rId18"/>
    <p:sldId id="613" r:id="rId19"/>
    <p:sldId id="614" r:id="rId20"/>
    <p:sldId id="615" r:id="rId21"/>
    <p:sldId id="669" r:id="rId22"/>
    <p:sldId id="655" r:id="rId23"/>
    <p:sldId id="616" r:id="rId24"/>
    <p:sldId id="670" r:id="rId25"/>
    <p:sldId id="656" r:id="rId26"/>
    <p:sldId id="602" r:id="rId27"/>
    <p:sldId id="617" r:id="rId28"/>
    <p:sldId id="657" r:id="rId29"/>
    <p:sldId id="618" r:id="rId30"/>
    <p:sldId id="671" r:id="rId31"/>
    <p:sldId id="631" r:id="rId32"/>
    <p:sldId id="640" r:id="rId33"/>
    <p:sldId id="641" r:id="rId34"/>
    <p:sldId id="603" r:id="rId35"/>
    <p:sldId id="672" r:id="rId36"/>
    <p:sldId id="658" r:id="rId37"/>
    <p:sldId id="659" r:id="rId38"/>
    <p:sldId id="660" r:id="rId39"/>
    <p:sldId id="619" r:id="rId40"/>
    <p:sldId id="620" r:id="rId41"/>
    <p:sldId id="674" r:id="rId42"/>
    <p:sldId id="642" r:id="rId43"/>
    <p:sldId id="643" r:id="rId44"/>
    <p:sldId id="678" r:id="rId45"/>
    <p:sldId id="679" r:id="rId46"/>
    <p:sldId id="680" r:id="rId47"/>
    <p:sldId id="681" r:id="rId48"/>
    <p:sldId id="682" r:id="rId49"/>
    <p:sldId id="683" r:id="rId50"/>
    <p:sldId id="684" r:id="rId51"/>
    <p:sldId id="685" r:id="rId52"/>
    <p:sldId id="686" r:id="rId53"/>
    <p:sldId id="687" r:id="rId54"/>
    <p:sldId id="688" r:id="rId5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M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949494"/>
    <a:srgbClr val="339966"/>
    <a:srgbClr val="FFFF66"/>
    <a:srgbClr val="D7EB15"/>
    <a:srgbClr val="33CC33"/>
    <a:srgbClr val="99FF33"/>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96126" autoAdjust="0"/>
  </p:normalViewPr>
  <p:slideViewPr>
    <p:cSldViewPr>
      <p:cViewPr varScale="1">
        <p:scale>
          <a:sx n="106" d="100"/>
          <a:sy n="106" d="100"/>
        </p:scale>
        <p:origin x="136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5-09-20T23:14:52.72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7018D554-4F38-A6EB-D4D4-8A093F7BEEB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a:extLst>
              <a:ext uri="{FF2B5EF4-FFF2-40B4-BE49-F238E27FC236}">
                <a16:creationId xmlns:a16="http://schemas.microsoft.com/office/drawing/2014/main" id="{8B36809C-DCDD-B564-9DCA-634CE2596A3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3076" name="Rectangle 4">
            <a:extLst>
              <a:ext uri="{FF2B5EF4-FFF2-40B4-BE49-F238E27FC236}">
                <a16:creationId xmlns:a16="http://schemas.microsoft.com/office/drawing/2014/main" id="{CF61EB2A-6B98-0C93-1F1F-A1779BAAAF1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a:extLst>
              <a:ext uri="{FF2B5EF4-FFF2-40B4-BE49-F238E27FC236}">
                <a16:creationId xmlns:a16="http://schemas.microsoft.com/office/drawing/2014/main" id="{65A53825-BADE-E9C1-8D1E-D4F9A128A90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a:extLst>
              <a:ext uri="{FF2B5EF4-FFF2-40B4-BE49-F238E27FC236}">
                <a16:creationId xmlns:a16="http://schemas.microsoft.com/office/drawing/2014/main" id="{28A11A0D-B814-A4D5-C18C-2CFC4A55188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a:extLst>
              <a:ext uri="{FF2B5EF4-FFF2-40B4-BE49-F238E27FC236}">
                <a16:creationId xmlns:a16="http://schemas.microsoft.com/office/drawing/2014/main" id="{5177E107-3CDB-627E-22EC-0EE0642147F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0475902-1325-41A3-9DF8-FF6C312B7A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simplilearn.com/tutorials/c-tutorial/data-structures-in-c" TargetMode="External"/><Relationship Id="rId3" Type="http://schemas.openxmlformats.org/officeDocument/2006/relationships/hyperlink" Target="https://www.simplilearn.com/tutorials/c-tutorial/coding-vs-progrmming" TargetMode="External"/><Relationship Id="rId7" Type="http://schemas.openxmlformats.org/officeDocument/2006/relationships/hyperlink" Target="https://www.simplilearn.com/how-to-become-programmer-articl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simplilearn.com/tutorials/c-tutorial/function-in-c-programming" TargetMode="External"/><Relationship Id="rId5" Type="http://schemas.openxmlformats.org/officeDocument/2006/relationships/hyperlink" Target="https://www.simplilearn.com/free-and-low-cost-online-resources-for-practicing-code-article" TargetMode="External"/><Relationship Id="rId10" Type="http://schemas.openxmlformats.org/officeDocument/2006/relationships/hyperlink" Target="https://www.simplilearn.com/tutorials/c-tutorial/array-in-c" TargetMode="External"/><Relationship Id="rId4" Type="http://schemas.openxmlformats.org/officeDocument/2006/relationships/hyperlink" Target="https://www.simplilearn.com/tutorials/java-tutorial/java-vs-python" TargetMode="External"/><Relationship Id="rId9" Type="http://schemas.openxmlformats.org/officeDocument/2006/relationships/hyperlink" Target="https://www.simplilearn.com/tutorials/c-tutorial/pointers-in-c"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Character_encod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simplilearn.com/tutorials/c-tutorial/data-structures-in-c" TargetMode="External"/><Relationship Id="rId3" Type="http://schemas.openxmlformats.org/officeDocument/2006/relationships/hyperlink" Target="https://www.simplilearn.com/tutorials/c-tutorial/coding-vs-progrmming" TargetMode="External"/><Relationship Id="rId7" Type="http://schemas.openxmlformats.org/officeDocument/2006/relationships/hyperlink" Target="https://www.simplilearn.com/how-to-become-programmer-articl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simplilearn.com/tutorials/c-tutorial/function-in-c-programming" TargetMode="External"/><Relationship Id="rId5" Type="http://schemas.openxmlformats.org/officeDocument/2006/relationships/hyperlink" Target="https://www.simplilearn.com/free-and-low-cost-online-resources-for-practicing-code-article" TargetMode="External"/><Relationship Id="rId10" Type="http://schemas.openxmlformats.org/officeDocument/2006/relationships/hyperlink" Target="https://www.simplilearn.com/tutorials/c-tutorial/array-in-c" TargetMode="External"/><Relationship Id="rId4" Type="http://schemas.openxmlformats.org/officeDocument/2006/relationships/hyperlink" Target="https://www.simplilearn.com/tutorials/java-tutorial/java-vs-python" TargetMode="External"/><Relationship Id="rId9" Type="http://schemas.openxmlformats.org/officeDocument/2006/relationships/hyperlink" Target="https://www.simplilearn.com/tutorials/c-tutorial/pointers-in-c"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1606187-8B97-056D-ACFB-8224B76C8B8B}"/>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B219CBC-8105-D52D-10B7-C8690B2DCC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5124" name="Slide Number Placeholder 3">
            <a:extLst>
              <a:ext uri="{FF2B5EF4-FFF2-40B4-BE49-F238E27FC236}">
                <a16:creationId xmlns:a16="http://schemas.microsoft.com/office/drawing/2014/main" id="{F41D44A5-DB38-A6DF-854A-E76E742CA57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3F505A9-B59A-4701-8472-E16EEA7CC6FA}" type="slidenum">
              <a:rPr lang="en-US" altLang="en-US" sz="1200" b="0" smtClean="0"/>
              <a:pPr/>
              <a:t>1</a:t>
            </a:fld>
            <a:endParaRPr lang="en-US" altLang="en-US" sz="1200"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13FE31F-5A6E-EC3C-9AD2-54D6B06E6502}"/>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DCA60F5B-59B2-106E-0771-C657E9F6ECA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23556" name="Slide Number Placeholder 3">
            <a:extLst>
              <a:ext uri="{FF2B5EF4-FFF2-40B4-BE49-F238E27FC236}">
                <a16:creationId xmlns:a16="http://schemas.microsoft.com/office/drawing/2014/main" id="{0F57D740-FD77-7D12-1E4F-2676D14F799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8CE9402-F667-479B-B868-502EAA479237}" type="slidenum">
              <a:rPr lang="en-US" altLang="en-US" sz="1200" b="0" smtClean="0"/>
              <a:pPr/>
              <a:t>10</a:t>
            </a:fld>
            <a:endParaRPr lang="en-US" altLang="en-US"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F2715E8-9A88-0B5C-8BDA-E3B371AEA010}"/>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D96F716D-D8B1-5F40-CAC5-CE3017AFB5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solidFill>
                  <a:srgbClr val="272C37"/>
                </a:solidFill>
                <a:latin typeface="Roboto" panose="02000000000000000000" pitchFamily="2" charset="0"/>
              </a:rPr>
              <a:t>Simple and Efficient</a:t>
            </a:r>
          </a:p>
          <a:p>
            <a:r>
              <a:rPr lang="en-US" altLang="en-US">
                <a:solidFill>
                  <a:srgbClr val="51565E"/>
                </a:solidFill>
                <a:latin typeface="Roboto" panose="02000000000000000000" pitchFamily="2" charset="0"/>
              </a:rPr>
              <a:t>The basic syntax style of implementing C language is very simple and easy to learn. This makes the language easily comprehensible and enables a programmer to redesign or create a new application. C is usually used as an introductory language to introduce </a:t>
            </a:r>
            <a:r>
              <a:rPr lang="en-US" altLang="en-US">
                <a:solidFill>
                  <a:srgbClr val="1179EF"/>
                </a:solidFill>
                <a:latin typeface="Roboto" panose="02000000000000000000" pitchFamily="2" charset="0"/>
                <a:hlinkClick r:id="rId3" tooltip="programming"/>
              </a:rPr>
              <a:t>programming</a:t>
            </a:r>
            <a:r>
              <a:rPr lang="en-US" altLang="en-US">
                <a:solidFill>
                  <a:srgbClr val="51565E"/>
                </a:solidFill>
                <a:latin typeface="Roboto" panose="02000000000000000000" pitchFamily="2" charset="0"/>
              </a:rPr>
              <a:t> to school students because of this feature.</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Fast</a:t>
            </a:r>
          </a:p>
          <a:p>
            <a:r>
              <a:rPr lang="en-US" altLang="en-US">
                <a:solidFill>
                  <a:srgbClr val="51565E"/>
                </a:solidFill>
                <a:latin typeface="Roboto" panose="02000000000000000000" pitchFamily="2" charset="0"/>
              </a:rPr>
              <a:t>It is a well-known fact that statically typed programming languages are faster than dynamic ones. C is a statically typed programming language, which gives it an edge over other dynamic languages. Also, unlike </a:t>
            </a:r>
            <a:r>
              <a:rPr lang="en-US" altLang="en-US">
                <a:solidFill>
                  <a:srgbClr val="1179EF"/>
                </a:solidFill>
                <a:latin typeface="Roboto" panose="02000000000000000000" pitchFamily="2" charset="0"/>
                <a:hlinkClick r:id="rId4" tooltip="Java and Python"/>
              </a:rPr>
              <a:t>Java and Python</a:t>
            </a:r>
            <a:r>
              <a:rPr lang="en-US" altLang="en-US">
                <a:solidFill>
                  <a:srgbClr val="51565E"/>
                </a:solidFill>
                <a:latin typeface="Roboto" panose="02000000000000000000" pitchFamily="2" charset="0"/>
              </a:rPr>
              <a:t>, which are interpreter-based, C is a compiler-based program. This makes the compilation and execution of codes faster.</a:t>
            </a:r>
          </a:p>
          <a:p>
            <a:r>
              <a:rPr lang="en-US" altLang="en-US">
                <a:solidFill>
                  <a:srgbClr val="51565E"/>
                </a:solidFill>
                <a:latin typeface="Roboto" panose="02000000000000000000" pitchFamily="2" charset="0"/>
              </a:rPr>
              <a:t>Another factor that makes C fast is the availability of only the essential and required features. Newer programming languages come with numerous features, which increase functionality but reduce efficiency and speed. Since C offers limited but essential features, the headache of processing these features reduces, resulting in increased speed.</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Portability</a:t>
            </a:r>
          </a:p>
          <a:p>
            <a:r>
              <a:rPr lang="en-US" altLang="en-US">
                <a:solidFill>
                  <a:srgbClr val="51565E"/>
                </a:solidFill>
                <a:latin typeface="Roboto" panose="02000000000000000000" pitchFamily="2" charset="0"/>
              </a:rPr>
              <a:t>Another feature of the C language is portability. To put it simply, C programs are machine-independent which means that you can run the fraction of a code created in C on various machines with none or some machine-specific changes. Hence, it provides the functionality of using a single </a:t>
            </a:r>
            <a:r>
              <a:rPr lang="en-US" altLang="en-US">
                <a:solidFill>
                  <a:srgbClr val="1179EF"/>
                </a:solidFill>
                <a:latin typeface="Roboto" panose="02000000000000000000" pitchFamily="2" charset="0"/>
                <a:hlinkClick r:id="rId5" tooltip="code"/>
              </a:rPr>
              <a:t>code</a:t>
            </a:r>
            <a:r>
              <a:rPr lang="en-US" altLang="en-US">
                <a:solidFill>
                  <a:srgbClr val="51565E"/>
                </a:solidFill>
                <a:latin typeface="Roboto" panose="02000000000000000000" pitchFamily="2" charset="0"/>
              </a:rPr>
              <a:t> on multiple systems depending on the requirement.</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Extensibility</a:t>
            </a:r>
          </a:p>
          <a:p>
            <a:r>
              <a:rPr lang="en-US" altLang="en-US">
                <a:solidFill>
                  <a:srgbClr val="51565E"/>
                </a:solidFill>
                <a:latin typeface="Roboto" panose="02000000000000000000" pitchFamily="2" charset="0"/>
              </a:rPr>
              <a:t>You can easily (and quickly) extend a C program. This means that if a code is already written, you can add new features to it with a few alterations. Basically, it allows adding new features, functionalities, and operations to an existing C program.</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Function-Rich Libraries</a:t>
            </a:r>
          </a:p>
          <a:p>
            <a:r>
              <a:rPr lang="en-US" altLang="en-US">
                <a:solidFill>
                  <a:srgbClr val="51565E"/>
                </a:solidFill>
                <a:latin typeface="Roboto" panose="02000000000000000000" pitchFamily="2" charset="0"/>
              </a:rPr>
              <a:t>C comes with an extensive set of libraries with several built-in functions that make the life of a programmer easy. Even a beginner can easily code using these built-in functions. You can also create your user-defined </a:t>
            </a:r>
            <a:r>
              <a:rPr lang="en-US" altLang="en-US">
                <a:solidFill>
                  <a:srgbClr val="1179EF"/>
                </a:solidFill>
                <a:latin typeface="Roboto" panose="02000000000000000000" pitchFamily="2" charset="0"/>
                <a:hlinkClick r:id="rId6" tooltip="functions"/>
              </a:rPr>
              <a:t>functions</a:t>
            </a:r>
            <a:r>
              <a:rPr lang="en-US" altLang="en-US">
                <a:solidFill>
                  <a:srgbClr val="51565E"/>
                </a:solidFill>
                <a:latin typeface="Roboto" panose="02000000000000000000" pitchFamily="2" charset="0"/>
              </a:rPr>
              <a:t> and add them to C libraries. The availability of such a vast scope of functions and operations allows a</a:t>
            </a:r>
            <a:r>
              <a:rPr lang="en-US" altLang="en-US">
                <a:solidFill>
                  <a:srgbClr val="1179EF"/>
                </a:solidFill>
                <a:latin typeface="Roboto" panose="02000000000000000000" pitchFamily="2" charset="0"/>
                <a:hlinkClick r:id="rId7" tooltip="programmer"/>
              </a:rPr>
              <a:t> programmer</a:t>
            </a:r>
            <a:r>
              <a:rPr lang="en-US" altLang="en-US">
                <a:solidFill>
                  <a:srgbClr val="51565E"/>
                </a:solidFill>
                <a:latin typeface="Roboto" panose="02000000000000000000" pitchFamily="2" charset="0"/>
              </a:rPr>
              <a:t> to build a vast array of programs and applications.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Dynamic Memory Management</a:t>
            </a:r>
          </a:p>
          <a:p>
            <a:r>
              <a:rPr lang="en-US" altLang="en-US">
                <a:solidFill>
                  <a:srgbClr val="51565E"/>
                </a:solidFill>
                <a:latin typeface="Roboto" panose="02000000000000000000" pitchFamily="2" charset="0"/>
              </a:rPr>
              <a:t>One of the most significant features of C language is its support for dynamic memory management (DMA). It means that you can utilize and manage the size of the </a:t>
            </a:r>
            <a:r>
              <a:rPr lang="en-US" altLang="en-US">
                <a:solidFill>
                  <a:srgbClr val="1179EF"/>
                </a:solidFill>
                <a:latin typeface="Roboto" panose="02000000000000000000" pitchFamily="2" charset="0"/>
                <a:hlinkClick r:id="rId8" tooltip="data structure in C"/>
              </a:rPr>
              <a:t>data structure in C</a:t>
            </a:r>
            <a:r>
              <a:rPr lang="en-US" altLang="en-US">
                <a:solidFill>
                  <a:srgbClr val="51565E"/>
                </a:solidFill>
                <a:latin typeface="Roboto" panose="02000000000000000000" pitchFamily="2" charset="0"/>
              </a:rPr>
              <a:t> during runtime. C also provides several predefined functions to work with memory allocation. For instance, you can use the free() function to free up the allocated memory at any time. Similarly, there are other functions such as malloc(), calloc(), and realloc() to perform operations on data structure and memory allocations.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Modularity With Structured Language</a:t>
            </a:r>
          </a:p>
          <a:p>
            <a:r>
              <a:rPr lang="en-US" altLang="en-US">
                <a:solidFill>
                  <a:srgbClr val="51565E"/>
                </a:solidFill>
                <a:latin typeface="Roboto" panose="02000000000000000000" pitchFamily="2" charset="0"/>
              </a:rPr>
              <a:t>C is a general-purpose structured language. This feature of C language allows you to break a code into different parts using functions which can be stored in the form of libraries for future use and reusability.. Structuring the code using functions increases the visual appeal and makes the program more organized and less prone to errors.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Mid-Level Programming Language</a:t>
            </a:r>
          </a:p>
          <a:p>
            <a:r>
              <a:rPr lang="en-US" altLang="en-US">
                <a:solidFill>
                  <a:srgbClr val="51565E"/>
                </a:solidFill>
                <a:latin typeface="Roboto" panose="02000000000000000000" pitchFamily="2" charset="0"/>
              </a:rPr>
              <a:t>Although C was initially developed to do only low-level programming, it now also supports the features and functionalities of high-level programming, making it a mid-level language. And as a mid-level programming language, it provides the best of both worlds. For instance, C allows direct manipulation of hardware, which high-level programming languages do not offer.</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Pointers</a:t>
            </a:r>
          </a:p>
          <a:p>
            <a:r>
              <a:rPr lang="en-US" altLang="en-US">
                <a:solidFill>
                  <a:srgbClr val="51565E"/>
                </a:solidFill>
                <a:latin typeface="Roboto" panose="02000000000000000000" pitchFamily="2" charset="0"/>
              </a:rPr>
              <a:t>With the use of pointers in C, you can directly interact with memory. As the name suggests, pointers point to a specific location in the memory and interact directly with it. Using the </a:t>
            </a:r>
            <a:r>
              <a:rPr lang="en-US" altLang="en-US">
                <a:solidFill>
                  <a:srgbClr val="1179EF"/>
                </a:solidFill>
                <a:latin typeface="Roboto" panose="02000000000000000000" pitchFamily="2" charset="0"/>
                <a:hlinkClick r:id="rId9" tooltip="C pointers"/>
              </a:rPr>
              <a:t>C pointers</a:t>
            </a:r>
            <a:r>
              <a:rPr lang="en-US" altLang="en-US">
                <a:solidFill>
                  <a:srgbClr val="51565E"/>
                </a:solidFill>
                <a:latin typeface="Roboto" panose="02000000000000000000" pitchFamily="2" charset="0"/>
              </a:rPr>
              <a:t>, you can operate with memory,</a:t>
            </a:r>
            <a:r>
              <a:rPr lang="en-US" altLang="en-US">
                <a:solidFill>
                  <a:srgbClr val="1179EF"/>
                </a:solidFill>
                <a:latin typeface="Roboto" panose="02000000000000000000" pitchFamily="2" charset="0"/>
                <a:hlinkClick r:id="rId10" tooltip="arrays,"/>
              </a:rPr>
              <a:t> arrays,</a:t>
            </a:r>
            <a:r>
              <a:rPr lang="en-US" altLang="en-US">
                <a:solidFill>
                  <a:srgbClr val="51565E"/>
                </a:solidFill>
                <a:latin typeface="Roboto" panose="02000000000000000000" pitchFamily="2" charset="0"/>
              </a:rPr>
              <a:t> functions, and structures.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Recursion</a:t>
            </a:r>
          </a:p>
          <a:p>
            <a:r>
              <a:rPr lang="en-US" altLang="en-US">
                <a:solidFill>
                  <a:srgbClr val="51565E"/>
                </a:solidFill>
                <a:latin typeface="Roboto" panose="02000000000000000000" pitchFamily="2" charset="0"/>
              </a:rPr>
              <a:t>C language provides the feature of recursion. Recursion means that you can create a function that can call itself multiple times until a given condition is true, just like the loops. Recursion in C programming provides the functionality of code reusability and backtracking.</a:t>
            </a:r>
          </a:p>
        </p:txBody>
      </p:sp>
      <p:sp>
        <p:nvSpPr>
          <p:cNvPr id="25604" name="Slide Number Placeholder 3">
            <a:extLst>
              <a:ext uri="{FF2B5EF4-FFF2-40B4-BE49-F238E27FC236}">
                <a16:creationId xmlns:a16="http://schemas.microsoft.com/office/drawing/2014/main" id="{273E8534-5B68-2ACC-3CD5-26F9B489637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8E62592-2038-4C7B-B17B-09894D3E5AD3}" type="slidenum">
              <a:rPr lang="en-US" altLang="en-US" sz="1200" b="0" smtClean="0"/>
              <a:pPr/>
              <a:t>11</a:t>
            </a:fld>
            <a:endParaRPr lang="en-US" altLang="en-US"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B995FD0-A4A2-A56D-76AE-5962D49C97C2}"/>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06B1BE34-386C-FD20-09C1-FC3FCC64B1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27652" name="Slide Number Placeholder 3">
            <a:extLst>
              <a:ext uri="{FF2B5EF4-FFF2-40B4-BE49-F238E27FC236}">
                <a16:creationId xmlns:a16="http://schemas.microsoft.com/office/drawing/2014/main" id="{392AE148-77E9-C679-41A7-42DAD895AEC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CD6CADA-58EB-41C2-AD48-461E6398E52B}" type="slidenum">
              <a:rPr lang="en-US" altLang="en-US" sz="1200" b="0" smtClean="0"/>
              <a:pPr/>
              <a:t>12</a:t>
            </a:fld>
            <a:endParaRPr lang="en-US" altLang="en-US"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319D9649-B17F-3947-DDC2-B1095F320A9C}"/>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1478B17D-70B8-83FA-2746-ECAB11CAF7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29700" name="Slide Number Placeholder 3">
            <a:extLst>
              <a:ext uri="{FF2B5EF4-FFF2-40B4-BE49-F238E27FC236}">
                <a16:creationId xmlns:a16="http://schemas.microsoft.com/office/drawing/2014/main" id="{B7CE05C9-6DF8-5DAF-6C5E-1BD9D601E96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DB742B6B-A153-4501-9FA3-A1BA460B4996}" type="slidenum">
              <a:rPr lang="en-US" altLang="en-US" sz="1200" b="0" smtClean="0"/>
              <a:pPr/>
              <a:t>13</a:t>
            </a:fld>
            <a:endParaRPr lang="en-US" altLang="en-US"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D0D0BE7-5B66-117E-D6B8-B71D6B485DBF}"/>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AE598A95-20D7-C18A-FA76-A11409DA3E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1748" name="Slide Number Placeholder 3">
            <a:extLst>
              <a:ext uri="{FF2B5EF4-FFF2-40B4-BE49-F238E27FC236}">
                <a16:creationId xmlns:a16="http://schemas.microsoft.com/office/drawing/2014/main" id="{B68E9FCB-9075-1D59-292F-D67DDE4F0AB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60665C7-BB00-4C6B-85BE-EF5FE8384C28}" type="slidenum">
              <a:rPr lang="en-US" altLang="en-US" sz="1200" b="0" smtClean="0"/>
              <a:pPr/>
              <a:t>14</a:t>
            </a:fld>
            <a:endParaRPr lang="en-US" altLang="en-US"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F6FAB867-61BD-58BE-7127-5665B4E634B9}"/>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855BD66-D205-A853-4907-D0E62C691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3796" name="Slide Number Placeholder 3">
            <a:extLst>
              <a:ext uri="{FF2B5EF4-FFF2-40B4-BE49-F238E27FC236}">
                <a16:creationId xmlns:a16="http://schemas.microsoft.com/office/drawing/2014/main" id="{9C3C9A6C-F70B-4165-11BC-8E53DCBB2F9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E88031C-828F-4F22-9851-84417149E9EE}" type="slidenum">
              <a:rPr lang="en-US" altLang="en-US" sz="1200" b="0" smtClean="0"/>
              <a:pPr/>
              <a:t>15</a:t>
            </a:fld>
            <a:endParaRPr lang="en-US" altLang="en-US"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7839BC0-B14F-65F6-2E31-AE5BBBDDF029}"/>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E1790BBB-568F-2B87-8867-BF18193413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5844" name="Slide Number Placeholder 3">
            <a:extLst>
              <a:ext uri="{FF2B5EF4-FFF2-40B4-BE49-F238E27FC236}">
                <a16:creationId xmlns:a16="http://schemas.microsoft.com/office/drawing/2014/main" id="{CC0FD4DF-417F-E778-14F0-D5EA353F6E5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454AA5F-4CF3-4D2F-BA78-CC9FDF35F0C8}" type="slidenum">
              <a:rPr lang="en-US" altLang="en-US" sz="1200" b="0" smtClean="0"/>
              <a:pPr/>
              <a:t>16</a:t>
            </a:fld>
            <a:endParaRPr lang="en-US" altLang="en-US"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D25E815-EF60-D8D2-820B-1BDB34951E7B}"/>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B9161918-85A0-33D7-6766-BB8298B9CA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7892" name="Slide Number Placeholder 3">
            <a:extLst>
              <a:ext uri="{FF2B5EF4-FFF2-40B4-BE49-F238E27FC236}">
                <a16:creationId xmlns:a16="http://schemas.microsoft.com/office/drawing/2014/main" id="{7948CB8D-2024-A6F5-EB27-4A5C7400550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DB05B97-5F0E-4D47-BF5B-B11B4BCBBA12}" type="slidenum">
              <a:rPr lang="en-US" altLang="en-US" sz="1200" b="0" smtClean="0"/>
              <a:pPr/>
              <a:t>17</a:t>
            </a:fld>
            <a:endParaRPr lang="en-US" altLang="en-US" sz="12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062CC36F-1E37-3F1A-4830-926217117C61}"/>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140F3369-9D50-A37D-3527-563D985485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9940" name="Slide Number Placeholder 3">
            <a:extLst>
              <a:ext uri="{FF2B5EF4-FFF2-40B4-BE49-F238E27FC236}">
                <a16:creationId xmlns:a16="http://schemas.microsoft.com/office/drawing/2014/main" id="{884579C1-81BC-2995-3BE9-747CF5B14F5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CEBF450-C917-4767-AD88-E4F9E243D58F}" type="slidenum">
              <a:rPr lang="en-US" altLang="en-US" sz="1200" b="0" smtClean="0"/>
              <a:pPr/>
              <a:t>18</a:t>
            </a:fld>
            <a:endParaRPr lang="en-US" altLang="en-US" sz="1200"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72CDCE9-05E9-E060-E545-56E2EAFFF00D}"/>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016FDCFA-8F3F-99A8-5908-B8F56F62AB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wchar_t is a wide character:  The increased datatype size allows for the use of larger coded </a:t>
            </a:r>
            <a:r>
              <a:rPr lang="en-US" altLang="en-US">
                <a:hlinkClick r:id="rId3" tooltip="Character encoding"/>
              </a:rPr>
              <a:t>character sets</a:t>
            </a:r>
            <a:r>
              <a:rPr lang="en-US" altLang="en-US"/>
              <a:t>. Width is compiler specific (not portable).</a:t>
            </a:r>
          </a:p>
          <a:p>
            <a:pPr eaLnBrk="1" hangingPunct="1"/>
            <a:endParaRPr lang="en-US" altLang="en-US"/>
          </a:p>
        </p:txBody>
      </p:sp>
      <p:sp>
        <p:nvSpPr>
          <p:cNvPr id="41988" name="Slide Number Placeholder 3">
            <a:extLst>
              <a:ext uri="{FF2B5EF4-FFF2-40B4-BE49-F238E27FC236}">
                <a16:creationId xmlns:a16="http://schemas.microsoft.com/office/drawing/2014/main" id="{82F82B2A-E8AD-0064-4894-241F42B3D5D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4CED08C-B3FA-4932-9DB3-CCA631DE700F}" type="slidenum">
              <a:rPr lang="en-US" altLang="en-US" sz="1200" b="0" smtClean="0"/>
              <a:pPr/>
              <a:t>19</a:t>
            </a:fld>
            <a:endParaRPr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5DDB7886-109F-6978-7CA7-316CAD1C28F1}"/>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C0146197-560F-EAA4-1E86-06DD0CEEF6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Developed early 1970’s</a:t>
            </a:r>
          </a:p>
        </p:txBody>
      </p:sp>
      <p:sp>
        <p:nvSpPr>
          <p:cNvPr id="7172" name="Slide Number Placeholder 3">
            <a:extLst>
              <a:ext uri="{FF2B5EF4-FFF2-40B4-BE49-F238E27FC236}">
                <a16:creationId xmlns:a16="http://schemas.microsoft.com/office/drawing/2014/main" id="{8F080713-8BBB-EF00-EBA8-55357F70DB1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F6FBB11-49BD-4A75-97A4-ADC61DC5E56F}" type="slidenum">
              <a:rPr lang="en-US" altLang="en-US" sz="1200" b="0" smtClean="0"/>
              <a:pPr/>
              <a:t>2</a:t>
            </a:fld>
            <a:endParaRPr lang="en-US" altLang="en-US" sz="1200"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B7C5B73-40AD-70A2-EA67-5438839CC304}"/>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AD0F9ABC-E0E3-2F3D-8E25-4FB0576355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44036" name="Slide Number Placeholder 3">
            <a:extLst>
              <a:ext uri="{FF2B5EF4-FFF2-40B4-BE49-F238E27FC236}">
                <a16:creationId xmlns:a16="http://schemas.microsoft.com/office/drawing/2014/main" id="{0F695DFD-F148-A945-00C7-9392015B94F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FF06AC2-4AC2-40EA-BF6D-7ADB017BDA0F}" type="slidenum">
              <a:rPr lang="en-US" altLang="en-US" sz="1200" b="0" smtClean="0"/>
              <a:pPr/>
              <a:t>20</a:t>
            </a:fld>
            <a:endParaRPr lang="en-US" altLang="en-US" sz="1200"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BA37D37-72A7-C6DB-2017-9C184726E351}"/>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3A7A4A5C-E29E-779C-D9D7-0890DAB0DF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46084" name="Slide Number Placeholder 3">
            <a:extLst>
              <a:ext uri="{FF2B5EF4-FFF2-40B4-BE49-F238E27FC236}">
                <a16:creationId xmlns:a16="http://schemas.microsoft.com/office/drawing/2014/main" id="{7B81C0F4-5967-FA64-5136-4C15E1F0F8E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12F2B38-3027-49F4-9D95-775CA95099F2}" type="slidenum">
              <a:rPr lang="en-US" altLang="en-US" sz="1200" b="0" smtClean="0"/>
              <a:pPr/>
              <a:t>21</a:t>
            </a:fld>
            <a:endParaRPr lang="en-US" altLang="en-US" sz="1200"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1540EAF-7896-2964-6C6C-C949F310B59C}"/>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CBC6E256-EF0E-C408-7477-A7C43B3B23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48132" name="Slide Number Placeholder 3">
            <a:extLst>
              <a:ext uri="{FF2B5EF4-FFF2-40B4-BE49-F238E27FC236}">
                <a16:creationId xmlns:a16="http://schemas.microsoft.com/office/drawing/2014/main" id="{38970AC6-1312-41BF-2CB5-731B0FB1F77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85102A8C-27DB-4016-A1B3-9C9544B09D25}" type="slidenum">
              <a:rPr lang="en-US" altLang="en-US" sz="1200" b="0" smtClean="0"/>
              <a:pPr/>
              <a:t>22</a:t>
            </a:fld>
            <a:endParaRPr lang="en-US" altLang="en-US" sz="1200"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E76C429-0F15-F185-D79C-BCC286ED562E}"/>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B772D17F-468E-C581-85D5-3A45E12ACD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50180" name="Slide Number Placeholder 3">
            <a:extLst>
              <a:ext uri="{FF2B5EF4-FFF2-40B4-BE49-F238E27FC236}">
                <a16:creationId xmlns:a16="http://schemas.microsoft.com/office/drawing/2014/main" id="{438FF59B-6C74-77CA-DC59-428C962D0B0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82E03437-2787-4A2F-BCED-C614487ECB30}" type="slidenum">
              <a:rPr lang="en-US" altLang="en-US" sz="1200" b="0" smtClean="0"/>
              <a:pPr/>
              <a:t>23</a:t>
            </a:fld>
            <a:endParaRPr lang="en-US" altLang="en-US" sz="1200"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195DD9CA-9218-7538-4D87-3F9F9D5708C0}"/>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9AF874C0-0262-53B4-88BA-A012B76EAB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52228" name="Slide Number Placeholder 3">
            <a:extLst>
              <a:ext uri="{FF2B5EF4-FFF2-40B4-BE49-F238E27FC236}">
                <a16:creationId xmlns:a16="http://schemas.microsoft.com/office/drawing/2014/main" id="{AD6E218E-5ED6-9A80-AAFD-5FD1E54588F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A9A60C7-02F8-4F55-9444-50A5FB9A2B32}" type="slidenum">
              <a:rPr lang="en-US" altLang="en-US" sz="1200" b="0" smtClean="0"/>
              <a:pPr/>
              <a:t>24</a:t>
            </a:fld>
            <a:endParaRPr lang="en-US" altLang="en-US" sz="1200"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20CB1DC-57BA-FD64-8A64-206D3CD344C1}"/>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CB5116F0-3211-E754-5AA5-4355100B076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54276" name="Slide Number Placeholder 3">
            <a:extLst>
              <a:ext uri="{FF2B5EF4-FFF2-40B4-BE49-F238E27FC236}">
                <a16:creationId xmlns:a16="http://schemas.microsoft.com/office/drawing/2014/main" id="{99F27E60-0772-3376-D8BB-79941D66FCC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4286863-78EF-4BC5-B617-A1053C82F5D5}" type="slidenum">
              <a:rPr lang="en-US" altLang="en-US" sz="1200" b="0" smtClean="0"/>
              <a:pPr/>
              <a:t>25</a:t>
            </a:fld>
            <a:endParaRPr lang="en-US" altLang="en-US" sz="1200" b="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3F9FF0B9-5175-D688-164E-FBB90706F064}"/>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249443BC-850F-4797-8708-918AE53EAA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56324" name="Slide Number Placeholder 3">
            <a:extLst>
              <a:ext uri="{FF2B5EF4-FFF2-40B4-BE49-F238E27FC236}">
                <a16:creationId xmlns:a16="http://schemas.microsoft.com/office/drawing/2014/main" id="{6427B61A-E61D-9419-5A98-A1799416E07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3F0F7AF-5B71-4B73-9C57-0FAC91F15206}" type="slidenum">
              <a:rPr lang="en-US" altLang="en-US" sz="1200" b="0" smtClean="0"/>
              <a:pPr/>
              <a:t>26</a:t>
            </a:fld>
            <a:endParaRPr lang="en-US" altLang="en-US" sz="1200" b="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37E55E72-939C-1645-E322-84C9E5887B69}"/>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B9FEE6E4-F88C-E602-4A57-E3C740E456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58372" name="Slide Number Placeholder 3">
            <a:extLst>
              <a:ext uri="{FF2B5EF4-FFF2-40B4-BE49-F238E27FC236}">
                <a16:creationId xmlns:a16="http://schemas.microsoft.com/office/drawing/2014/main" id="{34BDBB53-3E3A-959B-E4D8-9D2DC74475E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70EC8A95-19C1-4AD0-A77E-07A5AE8E846C}" type="slidenum">
              <a:rPr lang="en-US" altLang="en-US" sz="1200" b="0" smtClean="0"/>
              <a:pPr/>
              <a:t>27</a:t>
            </a:fld>
            <a:endParaRPr lang="en-US" altLang="en-US" sz="1200"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942A166-6752-A3CF-19FB-2B46042830B1}"/>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F1FDA39D-BE2A-FC16-F9B3-11B11E3B51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60420" name="Slide Number Placeholder 3">
            <a:extLst>
              <a:ext uri="{FF2B5EF4-FFF2-40B4-BE49-F238E27FC236}">
                <a16:creationId xmlns:a16="http://schemas.microsoft.com/office/drawing/2014/main" id="{7911D37E-6396-CA3F-4D2F-2854640831F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9B2F7E68-AF04-4112-8C56-A61EA3CFDA73}" type="slidenum">
              <a:rPr lang="en-US" altLang="en-US" sz="1200" b="0" smtClean="0"/>
              <a:pPr/>
              <a:t>28</a:t>
            </a:fld>
            <a:endParaRPr lang="en-US" altLang="en-US" sz="1200" b="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8AA30375-A7E7-E1C0-45DC-C6C1FE3DE258}"/>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27C3FF51-B933-35C7-98C2-73D16FFEBF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62468" name="Slide Number Placeholder 3">
            <a:extLst>
              <a:ext uri="{FF2B5EF4-FFF2-40B4-BE49-F238E27FC236}">
                <a16:creationId xmlns:a16="http://schemas.microsoft.com/office/drawing/2014/main" id="{F9EC0DF1-169D-7923-D9D9-870120FE00F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E454A29-A803-4D37-AC12-F4F152D04930}" type="slidenum">
              <a:rPr lang="en-US" altLang="en-US" sz="1200" b="0" smtClean="0"/>
              <a:pPr/>
              <a:t>29</a:t>
            </a:fld>
            <a:endParaRPr lang="en-US" altLang="en-US"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3E01E2D4-D658-FCB3-21BD-914F3C84D8D8}"/>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2F9F2AEB-520A-DCA1-1F9F-E87A77A2A1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solidFill>
                  <a:srgbClr val="272C37"/>
                </a:solidFill>
                <a:latin typeface="Roboto" panose="02000000000000000000" pitchFamily="2" charset="0"/>
              </a:rPr>
              <a:t>Simple and Efficient</a:t>
            </a:r>
          </a:p>
          <a:p>
            <a:r>
              <a:rPr lang="en-US" altLang="en-US">
                <a:solidFill>
                  <a:srgbClr val="51565E"/>
                </a:solidFill>
                <a:latin typeface="Roboto" panose="02000000000000000000" pitchFamily="2" charset="0"/>
              </a:rPr>
              <a:t>The basic syntax style of implementing C language is very simple and easy to learn. This makes the language easily comprehensible and enables a programmer to redesign or create a new application. C is usually used as an introductory language to introduce </a:t>
            </a:r>
            <a:r>
              <a:rPr lang="en-US" altLang="en-US">
                <a:solidFill>
                  <a:srgbClr val="1179EF"/>
                </a:solidFill>
                <a:latin typeface="Roboto" panose="02000000000000000000" pitchFamily="2" charset="0"/>
                <a:hlinkClick r:id="rId3" tooltip="programming"/>
              </a:rPr>
              <a:t>programming</a:t>
            </a:r>
            <a:r>
              <a:rPr lang="en-US" altLang="en-US">
                <a:solidFill>
                  <a:srgbClr val="51565E"/>
                </a:solidFill>
                <a:latin typeface="Roboto" panose="02000000000000000000" pitchFamily="2" charset="0"/>
              </a:rPr>
              <a:t> to school students because of this feature.</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Fast</a:t>
            </a:r>
          </a:p>
          <a:p>
            <a:r>
              <a:rPr lang="en-US" altLang="en-US">
                <a:solidFill>
                  <a:srgbClr val="51565E"/>
                </a:solidFill>
                <a:latin typeface="Roboto" panose="02000000000000000000" pitchFamily="2" charset="0"/>
              </a:rPr>
              <a:t>It is a well-known fact that statically typed programming languages are faster than dynamic ones. C is a statically typed programming language, which gives it an edge over other dynamic languages. Also, unlike </a:t>
            </a:r>
            <a:r>
              <a:rPr lang="en-US" altLang="en-US">
                <a:solidFill>
                  <a:srgbClr val="1179EF"/>
                </a:solidFill>
                <a:latin typeface="Roboto" panose="02000000000000000000" pitchFamily="2" charset="0"/>
                <a:hlinkClick r:id="rId4" tooltip="Java and Python"/>
              </a:rPr>
              <a:t>Java and Python</a:t>
            </a:r>
            <a:r>
              <a:rPr lang="en-US" altLang="en-US">
                <a:solidFill>
                  <a:srgbClr val="51565E"/>
                </a:solidFill>
                <a:latin typeface="Roboto" panose="02000000000000000000" pitchFamily="2" charset="0"/>
              </a:rPr>
              <a:t>, which are interpreter-based, C is a compiler-based program. This makes the compilation and execution of codes faster.</a:t>
            </a:r>
          </a:p>
          <a:p>
            <a:r>
              <a:rPr lang="en-US" altLang="en-US">
                <a:solidFill>
                  <a:srgbClr val="51565E"/>
                </a:solidFill>
                <a:latin typeface="Roboto" panose="02000000000000000000" pitchFamily="2" charset="0"/>
              </a:rPr>
              <a:t>Another factor that makes C fast is the availability of only the essential and required features. Newer programming languages come with numerous features, which increase functionality but reduce efficiency and speed. Since C offers limited but essential features, the headache of processing these features reduces, resulting in increased speed.</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Portability</a:t>
            </a:r>
          </a:p>
          <a:p>
            <a:r>
              <a:rPr lang="en-US" altLang="en-US">
                <a:solidFill>
                  <a:srgbClr val="51565E"/>
                </a:solidFill>
                <a:latin typeface="Roboto" panose="02000000000000000000" pitchFamily="2" charset="0"/>
              </a:rPr>
              <a:t>Another feature of the C language is portability. To put it simply, C programs are machine-independent which means that you can run the fraction of a code created in C on various machines with none or some machine-specific changes. Hence, it provides the functionality of using a single </a:t>
            </a:r>
            <a:r>
              <a:rPr lang="en-US" altLang="en-US">
                <a:solidFill>
                  <a:srgbClr val="1179EF"/>
                </a:solidFill>
                <a:latin typeface="Roboto" panose="02000000000000000000" pitchFamily="2" charset="0"/>
                <a:hlinkClick r:id="rId5" tooltip="code"/>
              </a:rPr>
              <a:t>code</a:t>
            </a:r>
            <a:r>
              <a:rPr lang="en-US" altLang="en-US">
                <a:solidFill>
                  <a:srgbClr val="51565E"/>
                </a:solidFill>
                <a:latin typeface="Roboto" panose="02000000000000000000" pitchFamily="2" charset="0"/>
              </a:rPr>
              <a:t> on multiple systems depending on the requirement.</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Extensibility</a:t>
            </a:r>
          </a:p>
          <a:p>
            <a:r>
              <a:rPr lang="en-US" altLang="en-US">
                <a:solidFill>
                  <a:srgbClr val="51565E"/>
                </a:solidFill>
                <a:latin typeface="Roboto" panose="02000000000000000000" pitchFamily="2" charset="0"/>
              </a:rPr>
              <a:t>You can easily (and quickly) extend a C program. This means that if a code is already written, you can add new features to it with a few alterations. Basically, it allows adding new features, functionalities, and operations to an existing C program.</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Function-Rich Libraries</a:t>
            </a:r>
          </a:p>
          <a:p>
            <a:r>
              <a:rPr lang="en-US" altLang="en-US">
                <a:solidFill>
                  <a:srgbClr val="51565E"/>
                </a:solidFill>
                <a:latin typeface="Roboto" panose="02000000000000000000" pitchFamily="2" charset="0"/>
              </a:rPr>
              <a:t>C comes with an extensive set of libraries with several built-in functions that make the life of a programmer easy. Even a beginner can easily code using these built-in functions. You can also create your user-defined </a:t>
            </a:r>
            <a:r>
              <a:rPr lang="en-US" altLang="en-US">
                <a:solidFill>
                  <a:srgbClr val="1179EF"/>
                </a:solidFill>
                <a:latin typeface="Roboto" panose="02000000000000000000" pitchFamily="2" charset="0"/>
                <a:hlinkClick r:id="rId6" tooltip="functions"/>
              </a:rPr>
              <a:t>functions</a:t>
            </a:r>
            <a:r>
              <a:rPr lang="en-US" altLang="en-US">
                <a:solidFill>
                  <a:srgbClr val="51565E"/>
                </a:solidFill>
                <a:latin typeface="Roboto" panose="02000000000000000000" pitchFamily="2" charset="0"/>
              </a:rPr>
              <a:t> and add them to C libraries. The availability of such a vast scope of functions and operations allows a</a:t>
            </a:r>
            <a:r>
              <a:rPr lang="en-US" altLang="en-US">
                <a:solidFill>
                  <a:srgbClr val="1179EF"/>
                </a:solidFill>
                <a:latin typeface="Roboto" panose="02000000000000000000" pitchFamily="2" charset="0"/>
                <a:hlinkClick r:id="rId7" tooltip="programmer"/>
              </a:rPr>
              <a:t> programmer</a:t>
            </a:r>
            <a:r>
              <a:rPr lang="en-US" altLang="en-US">
                <a:solidFill>
                  <a:srgbClr val="51565E"/>
                </a:solidFill>
                <a:latin typeface="Roboto" panose="02000000000000000000" pitchFamily="2" charset="0"/>
              </a:rPr>
              <a:t> to build a vast array of programs and applications.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Dynamic Memory Management</a:t>
            </a:r>
          </a:p>
          <a:p>
            <a:r>
              <a:rPr lang="en-US" altLang="en-US">
                <a:solidFill>
                  <a:srgbClr val="51565E"/>
                </a:solidFill>
                <a:latin typeface="Roboto" panose="02000000000000000000" pitchFamily="2" charset="0"/>
              </a:rPr>
              <a:t>One of the most significant features of C language is its support for dynamic memory management (DMA). It means that you can utilize and manage the size of the </a:t>
            </a:r>
            <a:r>
              <a:rPr lang="en-US" altLang="en-US">
                <a:solidFill>
                  <a:srgbClr val="1179EF"/>
                </a:solidFill>
                <a:latin typeface="Roboto" panose="02000000000000000000" pitchFamily="2" charset="0"/>
                <a:hlinkClick r:id="rId8" tooltip="data structure in C"/>
              </a:rPr>
              <a:t>data structure in C</a:t>
            </a:r>
            <a:r>
              <a:rPr lang="en-US" altLang="en-US">
                <a:solidFill>
                  <a:srgbClr val="51565E"/>
                </a:solidFill>
                <a:latin typeface="Roboto" panose="02000000000000000000" pitchFamily="2" charset="0"/>
              </a:rPr>
              <a:t> during runtime. C also provides several predefined functions to work with memory allocation. For instance, you can use the free() function to free up the allocated memory at any time. Similarly, there are other functions such as malloc(), calloc(), and realloc() to perform operations on data structure and memory allocations.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Modularity With Structured Language</a:t>
            </a:r>
          </a:p>
          <a:p>
            <a:r>
              <a:rPr lang="en-US" altLang="en-US">
                <a:solidFill>
                  <a:srgbClr val="51565E"/>
                </a:solidFill>
                <a:latin typeface="Roboto" panose="02000000000000000000" pitchFamily="2" charset="0"/>
              </a:rPr>
              <a:t>C is a general-purpose structured language. This feature of C language allows you to break a code into different parts using functions which can be stored in the form of libraries for future use and reusability.. Structuring the code using functions increases the visual appeal and makes the program more organized and less prone to errors.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Mid-Level Programming Language</a:t>
            </a:r>
          </a:p>
          <a:p>
            <a:r>
              <a:rPr lang="en-US" altLang="en-US">
                <a:solidFill>
                  <a:srgbClr val="51565E"/>
                </a:solidFill>
                <a:latin typeface="Roboto" panose="02000000000000000000" pitchFamily="2" charset="0"/>
              </a:rPr>
              <a:t>Although C was initially developed to do only low-level programming, it now also supports the features and functionalities of high-level programming, making it a mid-level language. And as a mid-level programming language, it provides the best of both worlds. For instance, C allows direct manipulation of hardware, which high-level programming languages do not offer.</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Pointers</a:t>
            </a:r>
          </a:p>
          <a:p>
            <a:r>
              <a:rPr lang="en-US" altLang="en-US">
                <a:solidFill>
                  <a:srgbClr val="51565E"/>
                </a:solidFill>
                <a:latin typeface="Roboto" panose="02000000000000000000" pitchFamily="2" charset="0"/>
              </a:rPr>
              <a:t>With the use of pointers in C, you can directly interact with memory. As the name suggests, pointers point to a specific location in the memory and interact directly with it. Using the </a:t>
            </a:r>
            <a:r>
              <a:rPr lang="en-US" altLang="en-US">
                <a:solidFill>
                  <a:srgbClr val="1179EF"/>
                </a:solidFill>
                <a:latin typeface="Roboto" panose="02000000000000000000" pitchFamily="2" charset="0"/>
                <a:hlinkClick r:id="rId9" tooltip="C pointers"/>
              </a:rPr>
              <a:t>C pointers</a:t>
            </a:r>
            <a:r>
              <a:rPr lang="en-US" altLang="en-US">
                <a:solidFill>
                  <a:srgbClr val="51565E"/>
                </a:solidFill>
                <a:latin typeface="Roboto" panose="02000000000000000000" pitchFamily="2" charset="0"/>
              </a:rPr>
              <a:t>, you can operate with memory,</a:t>
            </a:r>
            <a:r>
              <a:rPr lang="en-US" altLang="en-US">
                <a:solidFill>
                  <a:srgbClr val="1179EF"/>
                </a:solidFill>
                <a:latin typeface="Roboto" panose="02000000000000000000" pitchFamily="2" charset="0"/>
                <a:hlinkClick r:id="rId10" tooltip="arrays,"/>
              </a:rPr>
              <a:t> arrays,</a:t>
            </a:r>
            <a:r>
              <a:rPr lang="en-US" altLang="en-US">
                <a:solidFill>
                  <a:srgbClr val="51565E"/>
                </a:solidFill>
                <a:latin typeface="Roboto" panose="02000000000000000000" pitchFamily="2" charset="0"/>
              </a:rPr>
              <a:t> functions, and structures.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Recursion</a:t>
            </a:r>
          </a:p>
          <a:p>
            <a:r>
              <a:rPr lang="en-US" altLang="en-US">
                <a:solidFill>
                  <a:srgbClr val="51565E"/>
                </a:solidFill>
                <a:latin typeface="Roboto" panose="02000000000000000000" pitchFamily="2" charset="0"/>
              </a:rPr>
              <a:t>C language provides the feature of recursion. Recursion means that you can create a function that can call itself multiple times until a given condition is true, just like the loops. Recursion in C programming provides the functionality of code reusability and backtracking.</a:t>
            </a:r>
          </a:p>
        </p:txBody>
      </p:sp>
      <p:sp>
        <p:nvSpPr>
          <p:cNvPr id="9220" name="Slide Number Placeholder 3">
            <a:extLst>
              <a:ext uri="{FF2B5EF4-FFF2-40B4-BE49-F238E27FC236}">
                <a16:creationId xmlns:a16="http://schemas.microsoft.com/office/drawing/2014/main" id="{A02E1CE7-BB86-E040-14C1-224E4B3D9A5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F6031DD-3F58-48A7-983B-62680F248863}" type="slidenum">
              <a:rPr lang="en-US" altLang="en-US" sz="1200" b="0" smtClean="0"/>
              <a:pPr/>
              <a:t>3</a:t>
            </a:fld>
            <a:endParaRPr lang="en-US" altLang="en-US" sz="1200"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88729D9A-715F-A19D-D612-6F9AD6535CC8}"/>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2287C373-7477-B912-E265-238101A30F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64516" name="Slide Number Placeholder 3">
            <a:extLst>
              <a:ext uri="{FF2B5EF4-FFF2-40B4-BE49-F238E27FC236}">
                <a16:creationId xmlns:a16="http://schemas.microsoft.com/office/drawing/2014/main" id="{71BD1E55-97FA-0E3B-3425-51EB48CC921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F2BD9EB-B01F-432F-BDC8-6A54B445E71C}" type="slidenum">
              <a:rPr lang="en-US" altLang="en-US" sz="1200" b="0" smtClean="0"/>
              <a:pPr/>
              <a:t>30</a:t>
            </a:fld>
            <a:endParaRPr lang="en-US" altLang="en-US" sz="1200" b="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CC99DCBD-9F1E-A29C-B378-B0DBEB6D2E22}"/>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254C3DC9-57AB-DDDF-1B8F-0050820E89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66564" name="Slide Number Placeholder 3">
            <a:extLst>
              <a:ext uri="{FF2B5EF4-FFF2-40B4-BE49-F238E27FC236}">
                <a16:creationId xmlns:a16="http://schemas.microsoft.com/office/drawing/2014/main" id="{632312C3-9E0C-261C-17D4-E048D383C04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6C9A1BC-D49E-4166-B56E-3D8BBC38946A}" type="slidenum">
              <a:rPr lang="en-US" altLang="en-US" sz="1200" b="0" smtClean="0"/>
              <a:pPr/>
              <a:t>31</a:t>
            </a:fld>
            <a:endParaRPr lang="en-US" altLang="en-US" sz="1200"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0688898F-D005-1114-BB31-9197C95B33E8}"/>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3A0FF5A1-7AD7-E1F1-08DC-A2542B54DA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68612" name="Slide Number Placeholder 3">
            <a:extLst>
              <a:ext uri="{FF2B5EF4-FFF2-40B4-BE49-F238E27FC236}">
                <a16:creationId xmlns:a16="http://schemas.microsoft.com/office/drawing/2014/main" id="{5D980838-1C22-E8B6-A80B-6B205916A29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4B66DE5-793C-4355-8158-180FF7CA7C4A}" type="slidenum">
              <a:rPr lang="en-US" altLang="en-US" sz="1200" b="0" smtClean="0"/>
              <a:pPr/>
              <a:t>32</a:t>
            </a:fld>
            <a:endParaRPr lang="en-US" altLang="en-US" sz="1200"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FB1B7D82-7A0B-FD76-CEB1-73B484D1CAE2}"/>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B1952A6E-5F90-1408-4D7C-B25A32151D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70660" name="Slide Number Placeholder 3">
            <a:extLst>
              <a:ext uri="{FF2B5EF4-FFF2-40B4-BE49-F238E27FC236}">
                <a16:creationId xmlns:a16="http://schemas.microsoft.com/office/drawing/2014/main" id="{115C5B02-8598-AAF2-0EE1-B5CDE94001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CE75BB4-68FA-4635-9C8D-CB5AE4618F2A}" type="slidenum">
              <a:rPr lang="en-US" altLang="en-US" sz="1200" b="0" smtClean="0"/>
              <a:pPr/>
              <a:t>33</a:t>
            </a:fld>
            <a:endParaRPr lang="en-US" altLang="en-US" sz="1200"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5DD990A8-6E76-EF73-C922-18B9A9B849DB}"/>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1371FB30-D2E8-B18A-8651-FCF32E58DBC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72708" name="Slide Number Placeholder 3">
            <a:extLst>
              <a:ext uri="{FF2B5EF4-FFF2-40B4-BE49-F238E27FC236}">
                <a16:creationId xmlns:a16="http://schemas.microsoft.com/office/drawing/2014/main" id="{36D47825-7DFA-B9C1-E619-13E34B4C1D5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A37C2DD-9D2F-4E1D-8798-389C876DF9B2}" type="slidenum">
              <a:rPr lang="en-US" altLang="en-US" sz="1200" b="0" smtClean="0"/>
              <a:pPr/>
              <a:t>34</a:t>
            </a:fld>
            <a:endParaRPr lang="en-US" altLang="en-US" sz="1200" b="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E898C45D-2F4F-67CD-B024-0BFB50664542}"/>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4FD31CCF-A65F-BDF2-03B0-2164378ABE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74756" name="Slide Number Placeholder 3">
            <a:extLst>
              <a:ext uri="{FF2B5EF4-FFF2-40B4-BE49-F238E27FC236}">
                <a16:creationId xmlns:a16="http://schemas.microsoft.com/office/drawing/2014/main" id="{66E91513-95B0-3A28-71CD-18D54D6EE57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DC51031-57ED-434E-98F6-9D38AAD0803B}" type="slidenum">
              <a:rPr lang="en-US" altLang="en-US" sz="1200" b="0" smtClean="0"/>
              <a:pPr/>
              <a:t>35</a:t>
            </a:fld>
            <a:endParaRPr lang="en-US" altLang="en-US" sz="1200"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432A121-7245-92A1-EEC9-6758748D9FF2}"/>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72AC5958-C54F-3D1C-6216-2B4A711EDB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76804" name="Slide Number Placeholder 3">
            <a:extLst>
              <a:ext uri="{FF2B5EF4-FFF2-40B4-BE49-F238E27FC236}">
                <a16:creationId xmlns:a16="http://schemas.microsoft.com/office/drawing/2014/main" id="{A4D816B2-696B-01ED-2147-5E863054429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4BFBE96-553D-4C0A-BECB-F2B67B3591D6}" type="slidenum">
              <a:rPr lang="en-US" altLang="en-US" sz="1200" b="0" smtClean="0"/>
              <a:pPr/>
              <a:t>36</a:t>
            </a:fld>
            <a:endParaRPr lang="en-US" altLang="en-US" sz="1200"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F6E9A7A-2234-85E0-2C7F-15409C2063E4}"/>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AC3B034F-5EAC-A00E-A56C-D53C38FA50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78852" name="Slide Number Placeholder 3">
            <a:extLst>
              <a:ext uri="{FF2B5EF4-FFF2-40B4-BE49-F238E27FC236}">
                <a16:creationId xmlns:a16="http://schemas.microsoft.com/office/drawing/2014/main" id="{DBF83CC4-8C91-71BB-3A80-D7ADC569ADD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46968D7-1262-4FFD-8D89-91AFBE19D886}" type="slidenum">
              <a:rPr lang="en-US" altLang="en-US" sz="1200" b="0" smtClean="0"/>
              <a:pPr/>
              <a:t>37</a:t>
            </a:fld>
            <a:endParaRPr lang="en-US" altLang="en-US" sz="1200" b="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0E62A4C3-AC64-4B85-D469-8D52F2317436}"/>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D60C53C1-BA08-570F-118F-66AB0D1144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80900" name="Slide Number Placeholder 3">
            <a:extLst>
              <a:ext uri="{FF2B5EF4-FFF2-40B4-BE49-F238E27FC236}">
                <a16:creationId xmlns:a16="http://schemas.microsoft.com/office/drawing/2014/main" id="{B6D3D75C-6248-FA12-1582-898721BEF39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6D14CEE-6928-41F2-A5FF-D87FEB7B98DD}" type="slidenum">
              <a:rPr lang="en-US" altLang="en-US" sz="1200" b="0" smtClean="0"/>
              <a:pPr/>
              <a:t>38</a:t>
            </a:fld>
            <a:endParaRPr lang="en-US" altLang="en-US" sz="1200" b="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5A7D6B5-7C59-7CA1-6F06-BF5FE056478A}"/>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E07EB508-D279-0840-2845-668B132592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82948" name="Slide Number Placeholder 3">
            <a:extLst>
              <a:ext uri="{FF2B5EF4-FFF2-40B4-BE49-F238E27FC236}">
                <a16:creationId xmlns:a16="http://schemas.microsoft.com/office/drawing/2014/main" id="{BA61393A-AD2D-173C-1C0D-BA8628DE674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EB509AD-C1C3-4E8D-9EB9-881F18436570}" type="slidenum">
              <a:rPr lang="en-US" altLang="en-US" sz="1200" b="0" smtClean="0"/>
              <a:pPr/>
              <a:t>39</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2FE19E7-A8B9-9F72-C267-B115AC4EF46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B5C56E2E-8819-7A2C-9148-F0FAF06A70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1268" name="Slide Number Placeholder 3">
            <a:extLst>
              <a:ext uri="{FF2B5EF4-FFF2-40B4-BE49-F238E27FC236}">
                <a16:creationId xmlns:a16="http://schemas.microsoft.com/office/drawing/2014/main" id="{EE730C66-FB37-8FFA-60B7-4B9EA35B355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9A35B27-82FF-43BA-BE23-0DF07C4772C0}" type="slidenum">
              <a:rPr lang="en-US" altLang="en-US" sz="1200" b="0" smtClean="0"/>
              <a:pPr/>
              <a:t>4</a:t>
            </a:fld>
            <a:endParaRPr lang="en-US" altLang="en-US" sz="1200"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3D4EB5C-72AD-C5A0-61F9-C09A73C1307D}"/>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2C8CC716-9FAB-EA25-B9BF-06812D9241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84996" name="Slide Number Placeholder 3">
            <a:extLst>
              <a:ext uri="{FF2B5EF4-FFF2-40B4-BE49-F238E27FC236}">
                <a16:creationId xmlns:a16="http://schemas.microsoft.com/office/drawing/2014/main" id="{83DDE522-9897-30BE-A3AC-7A6463DA674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77A5144B-36D8-4C48-B8AC-AD6DC5393565}" type="slidenum">
              <a:rPr lang="en-US" altLang="en-US" sz="1200" b="0" smtClean="0"/>
              <a:pPr/>
              <a:t>40</a:t>
            </a:fld>
            <a:endParaRPr lang="en-US" altLang="en-US" sz="1200"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2B634590-908A-61BC-8EFB-7C77B212324D}"/>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A3377CBB-0BAC-23CE-59CA-E915487A5F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87044" name="Slide Number Placeholder 3">
            <a:extLst>
              <a:ext uri="{FF2B5EF4-FFF2-40B4-BE49-F238E27FC236}">
                <a16:creationId xmlns:a16="http://schemas.microsoft.com/office/drawing/2014/main" id="{7191CB32-B07D-94B1-FF0F-15CF18DFA17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79619A0A-7AFD-4769-90B0-245F4A90D65F}" type="slidenum">
              <a:rPr lang="en-US" altLang="en-US" sz="1200" b="0" smtClean="0"/>
              <a:pPr/>
              <a:t>41</a:t>
            </a:fld>
            <a:endParaRPr lang="en-US" altLang="en-US" sz="1200"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D7F4BF19-F425-A79E-3858-EA586EA408DB}"/>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15F6DAF2-2F7E-D923-78DE-FDFF1E2A1A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89092" name="Slide Number Placeholder 3">
            <a:extLst>
              <a:ext uri="{FF2B5EF4-FFF2-40B4-BE49-F238E27FC236}">
                <a16:creationId xmlns:a16="http://schemas.microsoft.com/office/drawing/2014/main" id="{44324133-7DC8-81C8-6994-F876DC0AEE0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31AB5A3-F330-4420-8D58-52B8137DE8AB}" type="slidenum">
              <a:rPr lang="en-US" altLang="en-US" sz="1200" b="0" smtClean="0"/>
              <a:pPr/>
              <a:t>42</a:t>
            </a:fld>
            <a:endParaRPr lang="en-US" altLang="en-US" sz="1200"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9AF2B38A-BE3F-AA10-C2C9-5BE95070DAEB}"/>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E93DB2A3-9E25-0275-A796-0F5553DDFC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91140" name="Slide Number Placeholder 3">
            <a:extLst>
              <a:ext uri="{FF2B5EF4-FFF2-40B4-BE49-F238E27FC236}">
                <a16:creationId xmlns:a16="http://schemas.microsoft.com/office/drawing/2014/main" id="{1E78F7D0-2873-2EF9-9420-013310B9FBA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8134424-4AEF-4C06-B6F4-BF5BC6B5F9F2}" type="slidenum">
              <a:rPr lang="en-US" altLang="en-US" sz="1200" b="0" smtClean="0"/>
              <a:pPr/>
              <a:t>43</a:t>
            </a:fld>
            <a:endParaRPr lang="en-US" altLang="en-US" sz="1200"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12C1DF39-834D-3C61-62C8-ACF47A13F59E}"/>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1DBE592D-5D85-4FF5-8688-9FA5E6DB63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93188" name="Slide Number Placeholder 3">
            <a:extLst>
              <a:ext uri="{FF2B5EF4-FFF2-40B4-BE49-F238E27FC236}">
                <a16:creationId xmlns:a16="http://schemas.microsoft.com/office/drawing/2014/main" id="{D5ECCBE3-A349-9287-3E17-9D9D92C5978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51F81D8-C7F3-4B16-801A-B9A35265F2F4}" type="slidenum">
              <a:rPr lang="en-US" altLang="en-US" sz="1200" b="0" smtClean="0"/>
              <a:pPr/>
              <a:t>44</a:t>
            </a:fld>
            <a:endParaRPr lang="en-US" altLang="en-US" sz="1200" b="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1CC0E5E-B6EB-9709-AA38-B30C64497CB4}"/>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6E347F45-6966-67E8-86E5-1CC72337E7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95236" name="Slide Number Placeholder 3">
            <a:extLst>
              <a:ext uri="{FF2B5EF4-FFF2-40B4-BE49-F238E27FC236}">
                <a16:creationId xmlns:a16="http://schemas.microsoft.com/office/drawing/2014/main" id="{5D6AE5A9-E660-0CDE-3DA2-6FFD5311EB0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6B54824-7141-44EC-99C3-558B4CFFE716}" type="slidenum">
              <a:rPr lang="en-US" altLang="en-US" sz="1200" b="0" smtClean="0"/>
              <a:pPr/>
              <a:t>45</a:t>
            </a:fld>
            <a:endParaRPr lang="en-US" altLang="en-US" sz="1200" b="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EA271878-28E5-146C-1544-AA64207729C1}"/>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D7802994-6045-506E-B935-F7ED7A394C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97284" name="Slide Number Placeholder 3">
            <a:extLst>
              <a:ext uri="{FF2B5EF4-FFF2-40B4-BE49-F238E27FC236}">
                <a16:creationId xmlns:a16="http://schemas.microsoft.com/office/drawing/2014/main" id="{687C4FCF-93A3-EB1F-D4A4-FE4A85EFBC9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793FE95-5687-4E46-A40A-DE20FE34F874}" type="slidenum">
              <a:rPr lang="en-US" altLang="en-US" sz="1200" b="0" smtClean="0"/>
              <a:pPr/>
              <a:t>46</a:t>
            </a:fld>
            <a:endParaRPr lang="en-US" altLang="en-US" sz="1200" b="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FE5BC18-6E18-7ADB-7B5C-AA8C621D6A0E}"/>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650D1F59-00AC-541D-71DE-D2012C6C59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99332" name="Slide Number Placeholder 3">
            <a:extLst>
              <a:ext uri="{FF2B5EF4-FFF2-40B4-BE49-F238E27FC236}">
                <a16:creationId xmlns:a16="http://schemas.microsoft.com/office/drawing/2014/main" id="{BC528451-8AD2-4F60-9657-C1B34427D3F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774FEB48-7567-4223-985F-568CE034FC30}" type="slidenum">
              <a:rPr lang="en-US" altLang="en-US" sz="1200" b="0" smtClean="0"/>
              <a:pPr/>
              <a:t>47</a:t>
            </a:fld>
            <a:endParaRPr lang="en-US" altLang="en-US" sz="1200" b="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30853DA3-29E7-A135-27E2-02863A3F8278}"/>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2E9280EE-6ACB-609D-9DBB-325109FE2C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01380" name="Slide Number Placeholder 3">
            <a:extLst>
              <a:ext uri="{FF2B5EF4-FFF2-40B4-BE49-F238E27FC236}">
                <a16:creationId xmlns:a16="http://schemas.microsoft.com/office/drawing/2014/main" id="{13DDD2E1-F0AB-4E5C-F307-659B6C10C8D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DF18AA8-C343-4BB3-962B-D8E2B68A54DF}" type="slidenum">
              <a:rPr lang="en-US" altLang="en-US" sz="1200" b="0" smtClean="0"/>
              <a:pPr/>
              <a:t>48</a:t>
            </a:fld>
            <a:endParaRPr lang="en-US" altLang="en-US" sz="1200" b="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EA772B21-1023-3DF6-51CC-CA4DAB1873C7}"/>
              </a:ext>
            </a:extLst>
          </p:cNvPr>
          <p:cNvSpPr>
            <a:spLocks noGrp="1" noRot="1" noChangeAspect="1" noChangeArrowheads="1" noTextEdit="1"/>
          </p:cNvSpPr>
          <p:nvPr>
            <p:ph type="sldImg"/>
          </p:nvPr>
        </p:nvSpPr>
        <p:spPr>
          <a:ln/>
        </p:spPr>
      </p:sp>
      <p:sp>
        <p:nvSpPr>
          <p:cNvPr id="103427" name="Notes Placeholder 2">
            <a:extLst>
              <a:ext uri="{FF2B5EF4-FFF2-40B4-BE49-F238E27FC236}">
                <a16:creationId xmlns:a16="http://schemas.microsoft.com/office/drawing/2014/main" id="{BCBCAF78-5995-31F0-B808-371C13FD8A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03428" name="Slide Number Placeholder 3">
            <a:extLst>
              <a:ext uri="{FF2B5EF4-FFF2-40B4-BE49-F238E27FC236}">
                <a16:creationId xmlns:a16="http://schemas.microsoft.com/office/drawing/2014/main" id="{4ED1F76C-36CB-D3A7-6DAD-FECE666D8B0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398E0D0-F37F-48B9-A395-39A8460B15F4}" type="slidenum">
              <a:rPr lang="en-US" altLang="en-US" sz="1200" b="0" smtClean="0"/>
              <a:pPr/>
              <a:t>49</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B2B5C34-D6D4-A3DF-3DED-D35ABEABDADA}"/>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E817252-44BB-5146-DAEC-79B92F7375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solidFill>
                <a:srgbClr val="51565E"/>
              </a:solidFill>
              <a:latin typeface="Roboto" panose="02000000000000000000" pitchFamily="2" charset="0"/>
            </a:endParaRPr>
          </a:p>
        </p:txBody>
      </p:sp>
      <p:sp>
        <p:nvSpPr>
          <p:cNvPr id="13316" name="Slide Number Placeholder 3">
            <a:extLst>
              <a:ext uri="{FF2B5EF4-FFF2-40B4-BE49-F238E27FC236}">
                <a16:creationId xmlns:a16="http://schemas.microsoft.com/office/drawing/2014/main" id="{472E4D41-EC27-03D4-5C45-46035D52EA2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DD45DE9-C0C5-47D5-8D9A-A17382B50ABF}" type="slidenum">
              <a:rPr lang="en-US" altLang="en-US" sz="1200" b="0" smtClean="0"/>
              <a:pPr/>
              <a:t>5</a:t>
            </a:fld>
            <a:endParaRPr lang="en-US" altLang="en-US" sz="1200" b="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9E75F97D-A817-E912-4524-33D7DA1684FD}"/>
              </a:ext>
            </a:extLst>
          </p:cNvPr>
          <p:cNvSpPr>
            <a:spLocks noGrp="1" noRot="1" noChangeAspect="1" noChangeArrowheads="1" noTextEdit="1"/>
          </p:cNvSpPr>
          <p:nvPr>
            <p:ph type="sldImg"/>
          </p:nvPr>
        </p:nvSpPr>
        <p:spPr>
          <a:ln/>
        </p:spPr>
      </p:sp>
      <p:sp>
        <p:nvSpPr>
          <p:cNvPr id="105475" name="Notes Placeholder 2">
            <a:extLst>
              <a:ext uri="{FF2B5EF4-FFF2-40B4-BE49-F238E27FC236}">
                <a16:creationId xmlns:a16="http://schemas.microsoft.com/office/drawing/2014/main" id="{AF1482BB-6212-B463-A221-ECA1BDF0A2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05476" name="Slide Number Placeholder 3">
            <a:extLst>
              <a:ext uri="{FF2B5EF4-FFF2-40B4-BE49-F238E27FC236}">
                <a16:creationId xmlns:a16="http://schemas.microsoft.com/office/drawing/2014/main" id="{DF5D82A8-F31B-DEFD-095F-C23353364AD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0897995-7BCA-4031-9A20-B0BEA6A4B227}" type="slidenum">
              <a:rPr lang="en-US" altLang="en-US" sz="1200" b="0" smtClean="0"/>
              <a:pPr/>
              <a:t>50</a:t>
            </a:fld>
            <a:endParaRPr lang="en-US" altLang="en-US" sz="1200" b="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79DCC032-D22A-A045-166C-72901389F589}"/>
              </a:ext>
            </a:extLst>
          </p:cNvPr>
          <p:cNvSpPr>
            <a:spLocks noGrp="1" noRot="1" noChangeAspect="1" noChangeArrowheads="1" noTextEdit="1"/>
          </p:cNvSpPr>
          <p:nvPr>
            <p:ph type="sldImg"/>
          </p:nvPr>
        </p:nvSpPr>
        <p:spPr>
          <a:ln/>
        </p:spPr>
      </p:sp>
      <p:sp>
        <p:nvSpPr>
          <p:cNvPr id="107523" name="Notes Placeholder 2">
            <a:extLst>
              <a:ext uri="{FF2B5EF4-FFF2-40B4-BE49-F238E27FC236}">
                <a16:creationId xmlns:a16="http://schemas.microsoft.com/office/drawing/2014/main" id="{47CE29F9-13F1-3A8C-9026-F78AEFE42C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07524" name="Slide Number Placeholder 3">
            <a:extLst>
              <a:ext uri="{FF2B5EF4-FFF2-40B4-BE49-F238E27FC236}">
                <a16:creationId xmlns:a16="http://schemas.microsoft.com/office/drawing/2014/main" id="{01E230EB-E321-C73A-0BE9-280C72300E7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731A28A-7DFB-472A-A0FA-96CBB82AD669}" type="slidenum">
              <a:rPr lang="en-US" altLang="en-US" sz="1200" b="0" smtClean="0"/>
              <a:pPr/>
              <a:t>51</a:t>
            </a:fld>
            <a:endParaRPr lang="en-US" altLang="en-US" sz="1200" b="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C49191DB-EAF3-EAD0-A9AD-205F4DB6B2DD}"/>
              </a:ext>
            </a:extLst>
          </p:cNvPr>
          <p:cNvSpPr>
            <a:spLocks noGrp="1" noRot="1" noChangeAspect="1" noChangeArrowheads="1" noTextEdit="1"/>
          </p:cNvSpPr>
          <p:nvPr>
            <p:ph type="sldImg"/>
          </p:nvPr>
        </p:nvSpPr>
        <p:spPr>
          <a:ln/>
        </p:spPr>
      </p:sp>
      <p:sp>
        <p:nvSpPr>
          <p:cNvPr id="109571" name="Notes Placeholder 2">
            <a:extLst>
              <a:ext uri="{FF2B5EF4-FFF2-40B4-BE49-F238E27FC236}">
                <a16:creationId xmlns:a16="http://schemas.microsoft.com/office/drawing/2014/main" id="{EDC0E88C-AB9F-2165-9E48-7A3AD22E6F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09572" name="Slide Number Placeholder 3">
            <a:extLst>
              <a:ext uri="{FF2B5EF4-FFF2-40B4-BE49-F238E27FC236}">
                <a16:creationId xmlns:a16="http://schemas.microsoft.com/office/drawing/2014/main" id="{1A0DBE7B-0328-895C-A93A-C6075DF0938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1B11130-ADD6-4DFD-9240-FBCED7EF3A25}" type="slidenum">
              <a:rPr lang="en-US" altLang="en-US" sz="1200" b="0" smtClean="0"/>
              <a:pPr/>
              <a:t>52</a:t>
            </a:fld>
            <a:endParaRPr lang="en-US" altLang="en-US" sz="1200" b="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11620" name="Slide Number Placeholder 3">
            <a:extLst>
              <a:ext uri="{FF2B5EF4-FFF2-40B4-BE49-F238E27FC236}">
                <a16:creationId xmlns:a16="http://schemas.microsoft.com/office/drawing/2014/main" id="{F385275B-59BD-6B97-2D30-D5C8D38792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955FA69C-536A-4B4E-BBFB-6288EC6C085D}" type="slidenum">
              <a:rPr lang="en-US" altLang="en-US" sz="1200" b="0" smtClean="0"/>
              <a:pPr/>
              <a:t>53</a:t>
            </a:fld>
            <a:endParaRPr lang="en-US" altLang="en-US" sz="1200" b="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B184449B-40BC-7907-3C0D-D5D93285DD2A}"/>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671549E-32F8-9822-9188-4B3B7CE18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13668" name="Slide Number Placeholder 3">
            <a:extLst>
              <a:ext uri="{FF2B5EF4-FFF2-40B4-BE49-F238E27FC236}">
                <a16:creationId xmlns:a16="http://schemas.microsoft.com/office/drawing/2014/main" id="{A482C24A-AAC9-51BD-B92F-8B2C9925F01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84C8FE6F-7709-46C3-958A-B221112293AC}" type="slidenum">
              <a:rPr lang="en-US" altLang="en-US" sz="1200" b="0" smtClean="0"/>
              <a:pPr/>
              <a:t>54</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B5E5829-7715-6385-E363-18B4A177B1BE}"/>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A7D47EE3-D877-21D3-7F73-AB7B9F4C25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5364" name="Slide Number Placeholder 3">
            <a:extLst>
              <a:ext uri="{FF2B5EF4-FFF2-40B4-BE49-F238E27FC236}">
                <a16:creationId xmlns:a16="http://schemas.microsoft.com/office/drawing/2014/main" id="{25D086A1-D339-E4EB-91E2-AD98C0EA7C0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E6DB436-067A-44BB-A2F7-D0AEB2B1BD6F}" type="slidenum">
              <a:rPr lang="en-US" altLang="en-US" sz="1200" b="0" smtClean="0"/>
              <a:pPr/>
              <a:t>6</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BD9E3EB-AAD3-4DEE-71CD-CBDB8838E0F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34F6DC80-F5F2-04B1-6233-1D2FE40C8A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7412" name="Slide Number Placeholder 3">
            <a:extLst>
              <a:ext uri="{FF2B5EF4-FFF2-40B4-BE49-F238E27FC236}">
                <a16:creationId xmlns:a16="http://schemas.microsoft.com/office/drawing/2014/main" id="{E7515268-03A9-8BE5-9E6F-5820CF4EF56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82C022C-08C7-4164-9A30-E8991547B206}" type="slidenum">
              <a:rPr lang="en-US" altLang="en-US" sz="1200" b="0" smtClean="0"/>
              <a:pPr/>
              <a:t>7</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D68D6CE-6FA5-8703-69CF-3A12C2160711}"/>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ADB19086-434E-3760-5DB6-1EDAFDCC97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19460" name="Slide Number Placeholder 3">
            <a:extLst>
              <a:ext uri="{FF2B5EF4-FFF2-40B4-BE49-F238E27FC236}">
                <a16:creationId xmlns:a16="http://schemas.microsoft.com/office/drawing/2014/main" id="{68F961E6-8258-130B-4CA5-AD6F03A3D6B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D3723ED0-BA4A-497D-B8C8-91A743DE1311}" type="slidenum">
              <a:rPr lang="en-US" altLang="en-US" sz="1200" b="0" smtClean="0"/>
              <a:pPr/>
              <a:t>8</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EDD3580-6454-2413-55B2-064850C89E3F}"/>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4C7B4DB-31EB-7578-7A26-0EC9E8E3F1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21508" name="Slide Number Placeholder 3">
            <a:extLst>
              <a:ext uri="{FF2B5EF4-FFF2-40B4-BE49-F238E27FC236}">
                <a16:creationId xmlns:a16="http://schemas.microsoft.com/office/drawing/2014/main" id="{10C657FD-BB87-26FB-ECE5-C0CB5DBB41F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278BB95-B508-482A-9BBD-B9665BE39E0E}" type="slidenum">
              <a:rPr lang="en-US" altLang="en-US" sz="1200" b="0" smtClean="0"/>
              <a:pPr/>
              <a:t>9</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805800D-E2E6-C118-6A88-54E17AEE6C60}"/>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0B1DB471-1948-F124-FE37-08FAAE550D8A}"/>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06AB57C5-FC67-282E-B73E-49E81AB40F6C}"/>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5">
                <a:extLst>
                  <a:ext uri="{FF2B5EF4-FFF2-40B4-BE49-F238E27FC236}">
                    <a16:creationId xmlns:a16="http://schemas.microsoft.com/office/drawing/2014/main" id="{C6A3E7F6-14A0-ED30-AE39-C6FBC75353E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4" name="Group 6">
              <a:extLst>
                <a:ext uri="{FF2B5EF4-FFF2-40B4-BE49-F238E27FC236}">
                  <a16:creationId xmlns:a16="http://schemas.microsoft.com/office/drawing/2014/main" id="{897D5798-91C1-B9D8-C6B6-C68148C5075F}"/>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BEC2D0E2-B969-84D8-E989-F091A818CD6C}"/>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8">
                <a:extLst>
                  <a:ext uri="{FF2B5EF4-FFF2-40B4-BE49-F238E27FC236}">
                    <a16:creationId xmlns:a16="http://schemas.microsoft.com/office/drawing/2014/main" id="{645B4564-8B52-A70F-A814-CBA2BA033E6A}"/>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5" name="Rectangle 9">
              <a:extLst>
                <a:ext uri="{FF2B5EF4-FFF2-40B4-BE49-F238E27FC236}">
                  <a16:creationId xmlns:a16="http://schemas.microsoft.com/office/drawing/2014/main" id="{95EC13C9-7A2B-3D33-D124-784A2259CA5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6" name="Rectangle 10">
              <a:extLst>
                <a:ext uri="{FF2B5EF4-FFF2-40B4-BE49-F238E27FC236}">
                  <a16:creationId xmlns:a16="http://schemas.microsoft.com/office/drawing/2014/main" id="{7A962387-E884-545B-5B6A-A64B3EE5D9F8}"/>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7" name="Rectangle 11">
              <a:extLst>
                <a:ext uri="{FF2B5EF4-FFF2-40B4-BE49-F238E27FC236}">
                  <a16:creationId xmlns:a16="http://schemas.microsoft.com/office/drawing/2014/main" id="{9C07680D-AF19-8B99-F855-8E8785567F7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2" name="Text Box 17">
            <a:extLst>
              <a:ext uri="{FF2B5EF4-FFF2-40B4-BE49-F238E27FC236}">
                <a16:creationId xmlns:a16="http://schemas.microsoft.com/office/drawing/2014/main" id="{A5AA08A9-8AC1-8990-E232-40B7A101A4C2}"/>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3" name="Text Box 18">
            <a:extLst>
              <a:ext uri="{FF2B5EF4-FFF2-40B4-BE49-F238E27FC236}">
                <a16:creationId xmlns:a16="http://schemas.microsoft.com/office/drawing/2014/main" id="{594B9F06-7FC6-0B95-5F20-3130F4022340}"/>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4" name="Rectangle 14">
            <a:extLst>
              <a:ext uri="{FF2B5EF4-FFF2-40B4-BE49-F238E27FC236}">
                <a16:creationId xmlns:a16="http://schemas.microsoft.com/office/drawing/2014/main" id="{3230F36A-D26E-2097-A607-61F087EA00B0}"/>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5" name="Rectangle 15">
            <a:extLst>
              <a:ext uri="{FF2B5EF4-FFF2-40B4-BE49-F238E27FC236}">
                <a16:creationId xmlns:a16="http://schemas.microsoft.com/office/drawing/2014/main" id="{6AFA2683-00EE-90F2-5C0B-272A35723F6B}"/>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Computer Science: A Structured Programming Approach Using C</a:t>
            </a:r>
          </a:p>
        </p:txBody>
      </p:sp>
      <p:sp>
        <p:nvSpPr>
          <p:cNvPr id="16" name="Rectangle 16">
            <a:extLst>
              <a:ext uri="{FF2B5EF4-FFF2-40B4-BE49-F238E27FC236}">
                <a16:creationId xmlns:a16="http://schemas.microsoft.com/office/drawing/2014/main" id="{20DD7EF4-A1B4-AC3A-3EF0-6F2494EFB3C2}"/>
              </a:ext>
            </a:extLst>
          </p:cNvPr>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ACF48FAC-15B1-4316-AE17-2DC00154CE76}" type="slidenum">
              <a:rPr lang="en-US" altLang="en-US"/>
              <a:pPr>
                <a:defRPr/>
              </a:pPr>
              <a:t>‹#›</a:t>
            </a:fld>
            <a:endParaRPr lang="en-US" altLang="en-US"/>
          </a:p>
        </p:txBody>
      </p:sp>
    </p:spTree>
    <p:extLst>
      <p:ext uri="{BB962C8B-B14F-4D97-AF65-F5344CB8AC3E}">
        <p14:creationId xmlns:p14="http://schemas.microsoft.com/office/powerpoint/2010/main" val="292266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C0F78ECA-7B17-6986-766F-6A33B6AABD43}"/>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978A8A05-F066-AEDF-6BC3-574C3B4BF622}"/>
              </a:ext>
            </a:extLst>
          </p:cNvPr>
          <p:cNvSpPr>
            <a:spLocks noGrp="1" noChangeArrowheads="1"/>
          </p:cNvSpPr>
          <p:nvPr>
            <p:ph type="sldNum" sz="quarter" idx="11"/>
          </p:nvPr>
        </p:nvSpPr>
        <p:spPr>
          <a:ln/>
        </p:spPr>
        <p:txBody>
          <a:bodyPr/>
          <a:lstStyle>
            <a:lvl1pPr>
              <a:defRPr/>
            </a:lvl1pPr>
          </a:lstStyle>
          <a:p>
            <a:pPr>
              <a:defRPr/>
            </a:pPr>
            <a:fld id="{7CB30C8E-36E7-4B6E-8339-12A1846C0DF9}" type="slidenum">
              <a:rPr lang="en-US" altLang="en-US"/>
              <a:pPr>
                <a:defRPr/>
              </a:pPr>
              <a:t>‹#›</a:t>
            </a:fld>
            <a:endParaRPr lang="en-US" altLang="en-US"/>
          </a:p>
        </p:txBody>
      </p:sp>
    </p:spTree>
    <p:extLst>
      <p:ext uri="{BB962C8B-B14F-4D97-AF65-F5344CB8AC3E}">
        <p14:creationId xmlns:p14="http://schemas.microsoft.com/office/powerpoint/2010/main" val="314111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EEC13632-27D5-D126-B4C6-4C64E24368BA}"/>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5F215858-1F5A-168A-FE55-00D98FC47857}"/>
              </a:ext>
            </a:extLst>
          </p:cNvPr>
          <p:cNvSpPr>
            <a:spLocks noGrp="1" noChangeArrowheads="1"/>
          </p:cNvSpPr>
          <p:nvPr>
            <p:ph type="sldNum" sz="quarter" idx="11"/>
          </p:nvPr>
        </p:nvSpPr>
        <p:spPr>
          <a:ln/>
        </p:spPr>
        <p:txBody>
          <a:bodyPr/>
          <a:lstStyle>
            <a:lvl1pPr>
              <a:defRPr/>
            </a:lvl1pPr>
          </a:lstStyle>
          <a:p>
            <a:pPr>
              <a:defRPr/>
            </a:pPr>
            <a:fld id="{06286A8F-D78F-4357-BB65-CD857AB2E0CF}" type="slidenum">
              <a:rPr lang="en-US" altLang="en-US"/>
              <a:pPr>
                <a:defRPr/>
              </a:pPr>
              <a:t>‹#›</a:t>
            </a:fld>
            <a:endParaRPr lang="en-US" altLang="en-US"/>
          </a:p>
        </p:txBody>
      </p:sp>
    </p:spTree>
    <p:extLst>
      <p:ext uri="{BB962C8B-B14F-4D97-AF65-F5344CB8AC3E}">
        <p14:creationId xmlns:p14="http://schemas.microsoft.com/office/powerpoint/2010/main" val="6495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9B234E79-C54C-45BB-BC2A-C011EF463A8A}"/>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163CC20A-06A2-B6AF-EC5F-A50FAC0F2997}"/>
              </a:ext>
            </a:extLst>
          </p:cNvPr>
          <p:cNvSpPr>
            <a:spLocks noGrp="1" noChangeArrowheads="1"/>
          </p:cNvSpPr>
          <p:nvPr>
            <p:ph type="sldNum" sz="quarter" idx="11"/>
          </p:nvPr>
        </p:nvSpPr>
        <p:spPr>
          <a:ln/>
        </p:spPr>
        <p:txBody>
          <a:bodyPr/>
          <a:lstStyle>
            <a:lvl1pPr>
              <a:defRPr/>
            </a:lvl1pPr>
          </a:lstStyle>
          <a:p>
            <a:pPr>
              <a:defRPr/>
            </a:pPr>
            <a:fld id="{C48412E4-1C1B-43F9-9541-02E2109C2F08}" type="slidenum">
              <a:rPr lang="en-US" altLang="en-US"/>
              <a:pPr>
                <a:defRPr/>
              </a:pPr>
              <a:t>‹#›</a:t>
            </a:fld>
            <a:endParaRPr lang="en-US" altLang="en-US"/>
          </a:p>
        </p:txBody>
      </p:sp>
    </p:spTree>
    <p:extLst>
      <p:ext uri="{BB962C8B-B14F-4D97-AF65-F5344CB8AC3E}">
        <p14:creationId xmlns:p14="http://schemas.microsoft.com/office/powerpoint/2010/main" val="206149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54DF3A82-A449-C90B-A2B1-5991318EAC15}"/>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7C0D4AEC-C09A-6C29-D6AB-62D09BE34D75}"/>
              </a:ext>
            </a:extLst>
          </p:cNvPr>
          <p:cNvSpPr>
            <a:spLocks noGrp="1" noChangeArrowheads="1"/>
          </p:cNvSpPr>
          <p:nvPr>
            <p:ph type="sldNum" sz="quarter" idx="11"/>
          </p:nvPr>
        </p:nvSpPr>
        <p:spPr>
          <a:ln/>
        </p:spPr>
        <p:txBody>
          <a:bodyPr/>
          <a:lstStyle>
            <a:lvl1pPr>
              <a:defRPr/>
            </a:lvl1pPr>
          </a:lstStyle>
          <a:p>
            <a:pPr>
              <a:defRPr/>
            </a:pPr>
            <a:fld id="{0A459B71-7191-489C-BEF7-B9EB96707602}" type="slidenum">
              <a:rPr lang="en-US" altLang="en-US"/>
              <a:pPr>
                <a:defRPr/>
              </a:pPr>
              <a:t>‹#›</a:t>
            </a:fld>
            <a:endParaRPr lang="en-US" altLang="en-US"/>
          </a:p>
        </p:txBody>
      </p:sp>
    </p:spTree>
    <p:extLst>
      <p:ext uri="{BB962C8B-B14F-4D97-AF65-F5344CB8AC3E}">
        <p14:creationId xmlns:p14="http://schemas.microsoft.com/office/powerpoint/2010/main" val="241874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337B0F19-89C9-433D-809C-A9892FAD0D5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B750A890-CD08-A52F-7A0F-66D522DABD13}"/>
              </a:ext>
            </a:extLst>
          </p:cNvPr>
          <p:cNvSpPr>
            <a:spLocks noGrp="1" noChangeArrowheads="1"/>
          </p:cNvSpPr>
          <p:nvPr>
            <p:ph type="sldNum" sz="quarter" idx="11"/>
          </p:nvPr>
        </p:nvSpPr>
        <p:spPr>
          <a:ln/>
        </p:spPr>
        <p:txBody>
          <a:bodyPr/>
          <a:lstStyle>
            <a:lvl1pPr>
              <a:defRPr/>
            </a:lvl1pPr>
          </a:lstStyle>
          <a:p>
            <a:pPr>
              <a:defRPr/>
            </a:pPr>
            <a:fld id="{232A2512-A120-4EBE-9859-91ECA758F5E7}" type="slidenum">
              <a:rPr lang="en-US" altLang="en-US"/>
              <a:pPr>
                <a:defRPr/>
              </a:pPr>
              <a:t>‹#›</a:t>
            </a:fld>
            <a:endParaRPr lang="en-US" altLang="en-US"/>
          </a:p>
        </p:txBody>
      </p:sp>
    </p:spTree>
    <p:extLst>
      <p:ext uri="{BB962C8B-B14F-4D97-AF65-F5344CB8AC3E}">
        <p14:creationId xmlns:p14="http://schemas.microsoft.com/office/powerpoint/2010/main" val="26775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7F5CFD40-2AD7-76AC-20D6-8C286A39905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8" name="Rectangle 13">
            <a:extLst>
              <a:ext uri="{FF2B5EF4-FFF2-40B4-BE49-F238E27FC236}">
                <a16:creationId xmlns:a16="http://schemas.microsoft.com/office/drawing/2014/main" id="{63ABD0DC-75D0-F76C-ED61-A6EE7C1CC3D4}"/>
              </a:ext>
            </a:extLst>
          </p:cNvPr>
          <p:cNvSpPr>
            <a:spLocks noGrp="1" noChangeArrowheads="1"/>
          </p:cNvSpPr>
          <p:nvPr>
            <p:ph type="sldNum" sz="quarter" idx="11"/>
          </p:nvPr>
        </p:nvSpPr>
        <p:spPr>
          <a:ln/>
        </p:spPr>
        <p:txBody>
          <a:bodyPr/>
          <a:lstStyle>
            <a:lvl1pPr>
              <a:defRPr/>
            </a:lvl1pPr>
          </a:lstStyle>
          <a:p>
            <a:pPr>
              <a:defRPr/>
            </a:pPr>
            <a:fld id="{516DE7D4-2422-4997-BD11-CEFE1F994A99}" type="slidenum">
              <a:rPr lang="en-US" altLang="en-US"/>
              <a:pPr>
                <a:defRPr/>
              </a:pPr>
              <a:t>‹#›</a:t>
            </a:fld>
            <a:endParaRPr lang="en-US" altLang="en-US"/>
          </a:p>
        </p:txBody>
      </p:sp>
    </p:spTree>
    <p:extLst>
      <p:ext uri="{BB962C8B-B14F-4D97-AF65-F5344CB8AC3E}">
        <p14:creationId xmlns:p14="http://schemas.microsoft.com/office/powerpoint/2010/main" val="31439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E9AC2BE4-7631-3127-D1D0-F46392AAE246}"/>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4" name="Rectangle 13">
            <a:extLst>
              <a:ext uri="{FF2B5EF4-FFF2-40B4-BE49-F238E27FC236}">
                <a16:creationId xmlns:a16="http://schemas.microsoft.com/office/drawing/2014/main" id="{C1CD8FA2-60FE-9FCE-D446-2CA0A496E618}"/>
              </a:ext>
            </a:extLst>
          </p:cNvPr>
          <p:cNvSpPr>
            <a:spLocks noGrp="1" noChangeArrowheads="1"/>
          </p:cNvSpPr>
          <p:nvPr>
            <p:ph type="sldNum" sz="quarter" idx="11"/>
          </p:nvPr>
        </p:nvSpPr>
        <p:spPr>
          <a:ln/>
        </p:spPr>
        <p:txBody>
          <a:bodyPr/>
          <a:lstStyle>
            <a:lvl1pPr>
              <a:defRPr/>
            </a:lvl1pPr>
          </a:lstStyle>
          <a:p>
            <a:pPr>
              <a:defRPr/>
            </a:pPr>
            <a:fld id="{E0937389-D730-4EE4-8587-40BB744C3BB1}" type="slidenum">
              <a:rPr lang="en-US" altLang="en-US"/>
              <a:pPr>
                <a:defRPr/>
              </a:pPr>
              <a:t>‹#›</a:t>
            </a:fld>
            <a:endParaRPr lang="en-US" altLang="en-US"/>
          </a:p>
        </p:txBody>
      </p:sp>
    </p:spTree>
    <p:extLst>
      <p:ext uri="{BB962C8B-B14F-4D97-AF65-F5344CB8AC3E}">
        <p14:creationId xmlns:p14="http://schemas.microsoft.com/office/powerpoint/2010/main" val="102964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CD057057-5864-3D9F-61A0-D0A7EDBA8FE6}"/>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3" name="Rectangle 13">
            <a:extLst>
              <a:ext uri="{FF2B5EF4-FFF2-40B4-BE49-F238E27FC236}">
                <a16:creationId xmlns:a16="http://schemas.microsoft.com/office/drawing/2014/main" id="{CFA7E741-7C8D-7492-AE3C-0960D3E057B6}"/>
              </a:ext>
            </a:extLst>
          </p:cNvPr>
          <p:cNvSpPr>
            <a:spLocks noGrp="1" noChangeArrowheads="1"/>
          </p:cNvSpPr>
          <p:nvPr>
            <p:ph type="sldNum" sz="quarter" idx="11"/>
          </p:nvPr>
        </p:nvSpPr>
        <p:spPr>
          <a:ln/>
        </p:spPr>
        <p:txBody>
          <a:bodyPr/>
          <a:lstStyle>
            <a:lvl1pPr>
              <a:defRPr/>
            </a:lvl1pPr>
          </a:lstStyle>
          <a:p>
            <a:pPr>
              <a:defRPr/>
            </a:pPr>
            <a:fld id="{459A4592-B02E-4280-9A8B-A07698EC6FE3}" type="slidenum">
              <a:rPr lang="en-US" altLang="en-US"/>
              <a:pPr>
                <a:defRPr/>
              </a:pPr>
              <a:t>‹#›</a:t>
            </a:fld>
            <a:endParaRPr lang="en-US" altLang="en-US"/>
          </a:p>
        </p:txBody>
      </p:sp>
    </p:spTree>
    <p:extLst>
      <p:ext uri="{BB962C8B-B14F-4D97-AF65-F5344CB8AC3E}">
        <p14:creationId xmlns:p14="http://schemas.microsoft.com/office/powerpoint/2010/main" val="16340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DD7E58F6-75D0-1489-2F16-18D72828D60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E7AA1F9E-949D-7CC4-2BB2-2C1CA8266A1E}"/>
              </a:ext>
            </a:extLst>
          </p:cNvPr>
          <p:cNvSpPr>
            <a:spLocks noGrp="1" noChangeArrowheads="1"/>
          </p:cNvSpPr>
          <p:nvPr>
            <p:ph type="sldNum" sz="quarter" idx="11"/>
          </p:nvPr>
        </p:nvSpPr>
        <p:spPr>
          <a:ln/>
        </p:spPr>
        <p:txBody>
          <a:bodyPr/>
          <a:lstStyle>
            <a:lvl1pPr>
              <a:defRPr/>
            </a:lvl1pPr>
          </a:lstStyle>
          <a:p>
            <a:pPr>
              <a:defRPr/>
            </a:pPr>
            <a:fld id="{011C5069-99B2-405C-B1F2-0C74E0155DDD}" type="slidenum">
              <a:rPr lang="en-US" altLang="en-US"/>
              <a:pPr>
                <a:defRPr/>
              </a:pPr>
              <a:t>‹#›</a:t>
            </a:fld>
            <a:endParaRPr lang="en-US" altLang="en-US"/>
          </a:p>
        </p:txBody>
      </p:sp>
    </p:spTree>
    <p:extLst>
      <p:ext uri="{BB962C8B-B14F-4D97-AF65-F5344CB8AC3E}">
        <p14:creationId xmlns:p14="http://schemas.microsoft.com/office/powerpoint/2010/main" val="270887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1B76DCD9-80AE-7D01-E9AB-B7A2F62B8065}"/>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72D576A8-08B1-143E-1E5D-6B8D866C524D}"/>
              </a:ext>
            </a:extLst>
          </p:cNvPr>
          <p:cNvSpPr>
            <a:spLocks noGrp="1" noChangeArrowheads="1"/>
          </p:cNvSpPr>
          <p:nvPr>
            <p:ph type="sldNum" sz="quarter" idx="11"/>
          </p:nvPr>
        </p:nvSpPr>
        <p:spPr>
          <a:ln/>
        </p:spPr>
        <p:txBody>
          <a:bodyPr/>
          <a:lstStyle>
            <a:lvl1pPr>
              <a:defRPr/>
            </a:lvl1pPr>
          </a:lstStyle>
          <a:p>
            <a:pPr>
              <a:defRPr/>
            </a:pPr>
            <a:fld id="{C3EE0863-7F6C-4B2D-B012-00CAFE87A825}" type="slidenum">
              <a:rPr lang="en-US" altLang="en-US"/>
              <a:pPr>
                <a:defRPr/>
              </a:pPr>
              <a:t>‹#›</a:t>
            </a:fld>
            <a:endParaRPr lang="en-US" altLang="en-US"/>
          </a:p>
        </p:txBody>
      </p:sp>
    </p:spTree>
    <p:extLst>
      <p:ext uri="{BB962C8B-B14F-4D97-AF65-F5344CB8AC3E}">
        <p14:creationId xmlns:p14="http://schemas.microsoft.com/office/powerpoint/2010/main" val="422787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D59435D2-8862-89B6-F3E1-2AACA55BE0A0}"/>
              </a:ext>
            </a:extLst>
          </p:cNvPr>
          <p:cNvSpPr>
            <a:spLocks noGrp="1" noChangeArrowheads="1"/>
          </p:cNvSpPr>
          <p:nvPr>
            <p:ph type="ftr" sz="quarter" idx="3"/>
          </p:nvPr>
        </p:nvSpPr>
        <p:spPr bwMode="auto">
          <a:xfrm>
            <a:off x="152400" y="6243638"/>
            <a:ext cx="5181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r>
              <a:rPr lang="en-US"/>
              <a:t>Computer Science: A Structured Programming Approach Using C</a:t>
            </a:r>
          </a:p>
        </p:txBody>
      </p:sp>
      <p:sp>
        <p:nvSpPr>
          <p:cNvPr id="209933" name="Rectangle 13">
            <a:extLst>
              <a:ext uri="{FF2B5EF4-FFF2-40B4-BE49-F238E27FC236}">
                <a16:creationId xmlns:a16="http://schemas.microsoft.com/office/drawing/2014/main" id="{33FE23FB-41C4-ADEE-00DE-6E72DEFFFD40}"/>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defRPr>
            </a:lvl1pPr>
          </a:lstStyle>
          <a:p>
            <a:pPr>
              <a:defRPr/>
            </a:pPr>
            <a:fld id="{29C13237-DAB3-446D-88EA-AE5F6B3D9D2F}" type="slidenum">
              <a:rPr lang="en-US" altLang="en-US"/>
              <a:pPr>
                <a:defRPr/>
              </a:pPr>
              <a:t>‹#›</a:t>
            </a:fld>
            <a:endParaRPr lang="en-US" altLang="en-US"/>
          </a:p>
        </p:txBody>
      </p:sp>
      <p:sp>
        <p:nvSpPr>
          <p:cNvPr id="1028" name="Text Box 15">
            <a:extLst>
              <a:ext uri="{FF2B5EF4-FFF2-40B4-BE49-F238E27FC236}">
                <a16:creationId xmlns:a16="http://schemas.microsoft.com/office/drawing/2014/main" id="{AD01A960-C0CB-164F-7874-66D16F8C612E}"/>
              </a:ext>
            </a:extLst>
          </p:cNvPr>
          <p:cNvSpPr txBox="1">
            <a:spLocks noChangeArrowheads="1"/>
          </p:cNvSpPr>
          <p:nvPr userDrawn="1"/>
        </p:nvSpPr>
        <p:spPr bwMode="auto">
          <a:xfrm>
            <a:off x="4572000" y="6553200"/>
            <a:ext cx="4572000" cy="457200"/>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3">
            <a:extLst>
              <a:ext uri="{FF2B5EF4-FFF2-40B4-BE49-F238E27FC236}">
                <a16:creationId xmlns:a16="http://schemas.microsoft.com/office/drawing/2014/main" id="{7336D913-9192-5C78-4C8C-836859BA7F52}"/>
              </a:ext>
            </a:extLst>
          </p:cNvPr>
          <p:cNvSpPr>
            <a:spLocks noChangeShapeType="1"/>
          </p:cNvSpPr>
          <p:nvPr/>
        </p:nvSpPr>
        <p:spPr bwMode="auto">
          <a:xfrm>
            <a:off x="266700" y="304800"/>
            <a:ext cx="8610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 name="Rectangle 4">
            <a:extLst>
              <a:ext uri="{FF2B5EF4-FFF2-40B4-BE49-F238E27FC236}">
                <a16:creationId xmlns:a16="http://schemas.microsoft.com/office/drawing/2014/main" id="{3BF33904-4B5C-E340-A8BD-A40F55721993}"/>
              </a:ext>
            </a:extLst>
          </p:cNvPr>
          <p:cNvSpPr>
            <a:spLocks noChangeArrowheads="1"/>
          </p:cNvSpPr>
          <p:nvPr/>
        </p:nvSpPr>
        <p:spPr bwMode="auto">
          <a:xfrm>
            <a:off x="973138" y="457200"/>
            <a:ext cx="44450" cy="8477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0" name="Rectangle 5">
            <a:extLst>
              <a:ext uri="{FF2B5EF4-FFF2-40B4-BE49-F238E27FC236}">
                <a16:creationId xmlns:a16="http://schemas.microsoft.com/office/drawing/2014/main" id="{CA0F25FA-E0D8-6416-FDA1-18F57AA1154B}"/>
              </a:ext>
            </a:extLst>
          </p:cNvPr>
          <p:cNvSpPr>
            <a:spLocks noChangeArrowheads="1"/>
          </p:cNvSpPr>
          <p:nvPr/>
        </p:nvSpPr>
        <p:spPr bwMode="auto">
          <a:xfrm>
            <a:off x="873125" y="457200"/>
            <a:ext cx="44450" cy="746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1" name="Rectangle 6">
            <a:extLst>
              <a:ext uri="{FF2B5EF4-FFF2-40B4-BE49-F238E27FC236}">
                <a16:creationId xmlns:a16="http://schemas.microsoft.com/office/drawing/2014/main" id="{4C87B7BE-2310-1461-3D24-8BFC65382C5A}"/>
              </a:ext>
            </a:extLst>
          </p:cNvPr>
          <p:cNvSpPr>
            <a:spLocks noChangeArrowheads="1"/>
          </p:cNvSpPr>
          <p:nvPr/>
        </p:nvSpPr>
        <p:spPr bwMode="auto">
          <a:xfrm>
            <a:off x="771525" y="457200"/>
            <a:ext cx="44450" cy="6365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2" name="Rectangle 7">
            <a:extLst>
              <a:ext uri="{FF2B5EF4-FFF2-40B4-BE49-F238E27FC236}">
                <a16:creationId xmlns:a16="http://schemas.microsoft.com/office/drawing/2014/main" id="{982BE32B-447F-EB2E-AB00-799AE2360827}"/>
              </a:ext>
            </a:extLst>
          </p:cNvPr>
          <p:cNvSpPr>
            <a:spLocks noChangeArrowheads="1"/>
          </p:cNvSpPr>
          <p:nvPr/>
        </p:nvSpPr>
        <p:spPr bwMode="auto">
          <a:xfrm>
            <a:off x="669925" y="457200"/>
            <a:ext cx="44450" cy="5302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3" name="Rectangle 8">
            <a:extLst>
              <a:ext uri="{FF2B5EF4-FFF2-40B4-BE49-F238E27FC236}">
                <a16:creationId xmlns:a16="http://schemas.microsoft.com/office/drawing/2014/main" id="{F702F5BC-2FB0-2196-1840-81A471B88655}"/>
              </a:ext>
            </a:extLst>
          </p:cNvPr>
          <p:cNvSpPr>
            <a:spLocks noChangeArrowheads="1"/>
          </p:cNvSpPr>
          <p:nvPr/>
        </p:nvSpPr>
        <p:spPr bwMode="auto">
          <a:xfrm>
            <a:off x="569913" y="457200"/>
            <a:ext cx="44450" cy="4270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4" name="Rectangle 9">
            <a:extLst>
              <a:ext uri="{FF2B5EF4-FFF2-40B4-BE49-F238E27FC236}">
                <a16:creationId xmlns:a16="http://schemas.microsoft.com/office/drawing/2014/main" id="{6F37C89D-4818-458D-A24C-1142BA099051}"/>
              </a:ext>
            </a:extLst>
          </p:cNvPr>
          <p:cNvSpPr>
            <a:spLocks noChangeArrowheads="1"/>
          </p:cNvSpPr>
          <p:nvPr/>
        </p:nvSpPr>
        <p:spPr bwMode="auto">
          <a:xfrm>
            <a:off x="468313" y="457200"/>
            <a:ext cx="44450" cy="3127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5" name="Rectangle 10">
            <a:extLst>
              <a:ext uri="{FF2B5EF4-FFF2-40B4-BE49-F238E27FC236}">
                <a16:creationId xmlns:a16="http://schemas.microsoft.com/office/drawing/2014/main" id="{3D3C544B-B7D5-BC9A-C77D-3321E4418AC3}"/>
              </a:ext>
            </a:extLst>
          </p:cNvPr>
          <p:cNvSpPr>
            <a:spLocks noChangeArrowheads="1"/>
          </p:cNvSpPr>
          <p:nvPr/>
        </p:nvSpPr>
        <p:spPr bwMode="auto">
          <a:xfrm>
            <a:off x="366713" y="457200"/>
            <a:ext cx="46037"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6" name="Rectangle 11">
            <a:extLst>
              <a:ext uri="{FF2B5EF4-FFF2-40B4-BE49-F238E27FC236}">
                <a16:creationId xmlns:a16="http://schemas.microsoft.com/office/drawing/2014/main" id="{B2C24ED7-765B-D2CB-ED6E-148910303A23}"/>
              </a:ext>
            </a:extLst>
          </p:cNvPr>
          <p:cNvSpPr>
            <a:spLocks noChangeArrowheads="1"/>
          </p:cNvSpPr>
          <p:nvPr/>
        </p:nvSpPr>
        <p:spPr bwMode="auto">
          <a:xfrm>
            <a:off x="266700" y="457200"/>
            <a:ext cx="44450" cy="1079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7" name="Rectangle 12">
            <a:extLst>
              <a:ext uri="{FF2B5EF4-FFF2-40B4-BE49-F238E27FC236}">
                <a16:creationId xmlns:a16="http://schemas.microsoft.com/office/drawing/2014/main" id="{6B542F2F-F786-9F4A-9862-70E9B08E1846}"/>
              </a:ext>
            </a:extLst>
          </p:cNvPr>
          <p:cNvSpPr>
            <a:spLocks noChangeArrowheads="1"/>
          </p:cNvSpPr>
          <p:nvPr/>
        </p:nvSpPr>
        <p:spPr bwMode="auto">
          <a:xfrm>
            <a:off x="1074738" y="457200"/>
            <a:ext cx="41275" cy="9509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8" name="Rectangle 13">
            <a:extLst>
              <a:ext uri="{FF2B5EF4-FFF2-40B4-BE49-F238E27FC236}">
                <a16:creationId xmlns:a16="http://schemas.microsoft.com/office/drawing/2014/main" id="{C92DCA74-E484-A054-654F-C73925F96CBA}"/>
              </a:ext>
            </a:extLst>
          </p:cNvPr>
          <p:cNvSpPr>
            <a:spLocks noChangeArrowheads="1"/>
          </p:cNvSpPr>
          <p:nvPr/>
        </p:nvSpPr>
        <p:spPr bwMode="auto">
          <a:xfrm>
            <a:off x="1173163" y="457200"/>
            <a:ext cx="41275" cy="10588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09" name="Rectangle 14">
            <a:extLst>
              <a:ext uri="{FF2B5EF4-FFF2-40B4-BE49-F238E27FC236}">
                <a16:creationId xmlns:a16="http://schemas.microsoft.com/office/drawing/2014/main" id="{24A505B6-3851-899E-1E02-BE5B2F889251}"/>
              </a:ext>
            </a:extLst>
          </p:cNvPr>
          <p:cNvSpPr>
            <a:spLocks noChangeArrowheads="1"/>
          </p:cNvSpPr>
          <p:nvPr/>
        </p:nvSpPr>
        <p:spPr bwMode="auto">
          <a:xfrm>
            <a:off x="1270000" y="457200"/>
            <a:ext cx="42863" cy="11604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10" name="Rectangle 15">
            <a:extLst>
              <a:ext uri="{FF2B5EF4-FFF2-40B4-BE49-F238E27FC236}">
                <a16:creationId xmlns:a16="http://schemas.microsoft.com/office/drawing/2014/main" id="{7D7C80D5-7ED1-947D-199D-0DA786CDC237}"/>
              </a:ext>
            </a:extLst>
          </p:cNvPr>
          <p:cNvSpPr>
            <a:spLocks noChangeArrowheads="1"/>
          </p:cNvSpPr>
          <p:nvPr/>
        </p:nvSpPr>
        <p:spPr bwMode="auto">
          <a:xfrm>
            <a:off x="1370013" y="457200"/>
            <a:ext cx="44450" cy="1270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111" name="Rectangle 16">
            <a:extLst>
              <a:ext uri="{FF2B5EF4-FFF2-40B4-BE49-F238E27FC236}">
                <a16:creationId xmlns:a16="http://schemas.microsoft.com/office/drawing/2014/main" id="{729D5B8B-41A0-9F47-5EB6-C8358525B360}"/>
              </a:ext>
            </a:extLst>
          </p:cNvPr>
          <p:cNvSpPr>
            <a:spLocks noChangeArrowheads="1"/>
          </p:cNvSpPr>
          <p:nvPr/>
        </p:nvSpPr>
        <p:spPr bwMode="auto">
          <a:xfrm>
            <a:off x="1470025" y="457200"/>
            <a:ext cx="42863" cy="1371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endParaRPr lang="en-US" altLang="en-US"/>
          </a:p>
        </p:txBody>
      </p:sp>
      <p:sp>
        <p:nvSpPr>
          <p:cNvPr id="444436" name="Text Box 20">
            <a:extLst>
              <a:ext uri="{FF2B5EF4-FFF2-40B4-BE49-F238E27FC236}">
                <a16:creationId xmlns:a16="http://schemas.microsoft.com/office/drawing/2014/main" id="{289669C0-4474-F605-3D55-2F962BC7FADB}"/>
              </a:ext>
            </a:extLst>
          </p:cNvPr>
          <p:cNvSpPr txBox="1">
            <a:spLocks noChangeArrowheads="1"/>
          </p:cNvSpPr>
          <p:nvPr/>
        </p:nvSpPr>
        <p:spPr bwMode="auto">
          <a:xfrm>
            <a:off x="1182688" y="3195638"/>
            <a:ext cx="6913562" cy="1323975"/>
          </a:xfrm>
          <a:prstGeom prst="rect">
            <a:avLst/>
          </a:prstGeom>
          <a:noFill/>
          <a:ln>
            <a:noFill/>
          </a:ln>
          <a:effectLst/>
        </p:spPr>
        <p:txBody>
          <a:bodyPr wrap="none">
            <a:spAutoFit/>
          </a:bodyPr>
          <a:lstStyle/>
          <a:p>
            <a:pPr>
              <a:defRPr/>
            </a:pPr>
            <a:r>
              <a:rPr lang="en-US" sz="4000" i="1" dirty="0">
                <a:effectLst>
                  <a:outerShdw blurRad="38100" dist="38100" dir="2700000" algn="tl">
                    <a:srgbClr val="C0C0C0"/>
                  </a:outerShdw>
                </a:effectLst>
              </a:rPr>
              <a:t>                                 Chapter 5.2</a:t>
            </a:r>
          </a:p>
          <a:p>
            <a:pPr>
              <a:defRPr/>
            </a:pPr>
            <a:r>
              <a:rPr lang="en-US" sz="4000" i="1" dirty="0">
                <a:effectLst>
                  <a:outerShdw blurRad="38100" dist="38100" dir="2700000" algn="tl">
                    <a:srgbClr val="C0C0C0"/>
                  </a:outerShdw>
                </a:effectLst>
              </a:rPr>
              <a:t>Introduction to the C Language</a:t>
            </a:r>
          </a:p>
        </p:txBody>
      </p:sp>
      <p:sp>
        <p:nvSpPr>
          <p:cNvPr id="4113" name="Text Box 21">
            <a:extLst>
              <a:ext uri="{FF2B5EF4-FFF2-40B4-BE49-F238E27FC236}">
                <a16:creationId xmlns:a16="http://schemas.microsoft.com/office/drawing/2014/main" id="{8F515AF4-AEEE-9297-5513-6915335006DA}"/>
              </a:ext>
            </a:extLst>
          </p:cNvPr>
          <p:cNvSpPr txBox="1">
            <a:spLocks noChangeArrowheads="1"/>
          </p:cNvSpPr>
          <p:nvPr/>
        </p:nvSpPr>
        <p:spPr bwMode="auto">
          <a:xfrm>
            <a:off x="80391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a:extLst>
              <a:ext uri="{FF2B5EF4-FFF2-40B4-BE49-F238E27FC236}">
                <a16:creationId xmlns:a16="http://schemas.microsoft.com/office/drawing/2014/main" id="{AA40A228-C35C-9C06-1CCE-DB13AF2A0094}"/>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 name="Rectangle 3">
            <a:extLst>
              <a:ext uri="{FF2B5EF4-FFF2-40B4-BE49-F238E27FC236}">
                <a16:creationId xmlns:a16="http://schemas.microsoft.com/office/drawing/2014/main" id="{334A37E3-8CAE-70AB-EFBD-BA673A524C62}"/>
              </a:ext>
            </a:extLst>
          </p:cNvPr>
          <p:cNvSpPr>
            <a:spLocks noChangeArrowheads="1"/>
          </p:cNvSpPr>
          <p:nvPr/>
        </p:nvSpPr>
        <p:spPr bwMode="auto">
          <a:xfrm>
            <a:off x="152400" y="5791200"/>
            <a:ext cx="4824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2-5</a:t>
            </a:r>
            <a:r>
              <a:rPr lang="en-US" altLang="en-US" sz="2000"/>
              <a:t>  Examples of Line Comments</a:t>
            </a:r>
          </a:p>
        </p:txBody>
      </p:sp>
      <p:grpSp>
        <p:nvGrpSpPr>
          <p:cNvPr id="22532" name="Group 4">
            <a:extLst>
              <a:ext uri="{FF2B5EF4-FFF2-40B4-BE49-F238E27FC236}">
                <a16:creationId xmlns:a16="http://schemas.microsoft.com/office/drawing/2014/main" id="{AC98CFF9-B08A-9E93-4568-43A62FF1D99A}"/>
              </a:ext>
            </a:extLst>
          </p:cNvPr>
          <p:cNvGrpSpPr>
            <a:grpSpLocks/>
          </p:cNvGrpSpPr>
          <p:nvPr/>
        </p:nvGrpSpPr>
        <p:grpSpPr bwMode="auto">
          <a:xfrm>
            <a:off x="228600" y="252413"/>
            <a:ext cx="8610600" cy="5995987"/>
            <a:chOff x="336" y="159"/>
            <a:chExt cx="5232" cy="3777"/>
          </a:xfrm>
        </p:grpSpPr>
        <p:sp>
          <p:nvSpPr>
            <p:cNvPr id="22534" name="Line 5">
              <a:extLst>
                <a:ext uri="{FF2B5EF4-FFF2-40B4-BE49-F238E27FC236}">
                  <a16:creationId xmlns:a16="http://schemas.microsoft.com/office/drawing/2014/main" id="{AA3AB725-1F42-EDC3-F64C-0F409CB62209}"/>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6">
              <a:extLst>
                <a:ext uri="{FF2B5EF4-FFF2-40B4-BE49-F238E27FC236}">
                  <a16:creationId xmlns:a16="http://schemas.microsoft.com/office/drawing/2014/main" id="{1C11FA2B-2726-7F9C-5B40-9531EE43853C}"/>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7">
              <a:extLst>
                <a:ext uri="{FF2B5EF4-FFF2-40B4-BE49-F238E27FC236}">
                  <a16:creationId xmlns:a16="http://schemas.microsoft.com/office/drawing/2014/main" id="{8906BFE3-1D15-9AB6-D67B-8F9052EAB98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2533" name="Picture 10">
            <a:extLst>
              <a:ext uri="{FF2B5EF4-FFF2-40B4-BE49-F238E27FC236}">
                <a16:creationId xmlns:a16="http://schemas.microsoft.com/office/drawing/2014/main" id="{64DB2DCD-8B15-DBAC-AB83-76F05F2A3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54313"/>
            <a:ext cx="862965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D1D0870-A860-121B-0EF7-DBA787988509}"/>
              </a:ext>
            </a:extLst>
          </p:cNvPr>
          <p:cNvSpPr>
            <a:spLocks noChangeArrowheads="1"/>
          </p:cNvSpPr>
          <p:nvPr/>
        </p:nvSpPr>
        <p:spPr bwMode="auto">
          <a:xfrm>
            <a:off x="0" y="0"/>
            <a:ext cx="9144000" cy="7080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24579" name="Text Box 3">
            <a:extLst>
              <a:ext uri="{FF2B5EF4-FFF2-40B4-BE49-F238E27FC236}">
                <a16:creationId xmlns:a16="http://schemas.microsoft.com/office/drawing/2014/main" id="{5445B185-05E3-7EE8-8A02-C6378A3AC8D6}"/>
              </a:ext>
            </a:extLst>
          </p:cNvPr>
          <p:cNvSpPr txBox="1">
            <a:spLocks noChangeArrowheads="1"/>
          </p:cNvSpPr>
          <p:nvPr/>
        </p:nvSpPr>
        <p:spPr bwMode="auto">
          <a:xfrm>
            <a:off x="228600" y="0"/>
            <a:ext cx="34655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Character set</a:t>
            </a:r>
          </a:p>
        </p:txBody>
      </p:sp>
      <p:sp>
        <p:nvSpPr>
          <p:cNvPr id="24580" name="Text Box 4">
            <a:extLst>
              <a:ext uri="{FF2B5EF4-FFF2-40B4-BE49-F238E27FC236}">
                <a16:creationId xmlns:a16="http://schemas.microsoft.com/office/drawing/2014/main" id="{67BFA2EC-3DE6-A7D3-E841-A33AB964423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graphicFrame>
        <p:nvGraphicFramePr>
          <p:cNvPr id="2" name="Table 1">
            <a:extLst>
              <a:ext uri="{FF2B5EF4-FFF2-40B4-BE49-F238E27FC236}">
                <a16:creationId xmlns:a16="http://schemas.microsoft.com/office/drawing/2014/main" id="{2163DEC0-652B-CA86-CBC5-42A075BAB614}"/>
              </a:ext>
            </a:extLst>
          </p:cNvPr>
          <p:cNvGraphicFramePr>
            <a:graphicFrameLocks noGrp="1"/>
          </p:cNvGraphicFramePr>
          <p:nvPr/>
        </p:nvGraphicFramePr>
        <p:xfrm>
          <a:off x="304800" y="838200"/>
          <a:ext cx="8458200" cy="5562600"/>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05606">
                <a:tc>
                  <a:txBody>
                    <a:bodyPr/>
                    <a:lstStyle/>
                    <a:p>
                      <a:pPr fontAlgn="t"/>
                      <a:r>
                        <a:rPr lang="en-US" sz="1300" b="1">
                          <a:effectLst/>
                        </a:rPr>
                        <a:t>Type of Character</a:t>
                      </a:r>
                      <a:endParaRPr lang="en-US" sz="1300">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b="1">
                          <a:effectLst/>
                        </a:rPr>
                        <a:t>Description</a:t>
                      </a:r>
                      <a:endParaRPr lang="en-US" sz="1300">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b="1">
                          <a:effectLst/>
                        </a:rPr>
                        <a:t>Characters</a:t>
                      </a:r>
                      <a:endParaRPr lang="en-US" sz="1300">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87847">
                <a:tc>
                  <a:txBody>
                    <a:bodyPr/>
                    <a:lstStyle/>
                    <a:p>
                      <a:pPr fontAlgn="t"/>
                      <a:r>
                        <a:rPr lang="en-US" sz="1300" dirty="0">
                          <a:effectLst/>
                        </a:rPr>
                        <a:t>Lowercase Alphabets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a to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pt-BR" sz="1300">
                          <a:effectLst/>
                        </a:rPr>
                        <a:t>a, b, c, d, e, f, g, h, i, j, k, l, m, n, o, p, q, r, s, t, u, v, w, x, y,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87847">
                <a:tc>
                  <a:txBody>
                    <a:bodyPr/>
                    <a:lstStyle/>
                    <a:p>
                      <a:pPr fontAlgn="t"/>
                      <a:r>
                        <a:rPr lang="en-US" sz="1300">
                          <a:effectLst/>
                        </a:rPr>
                        <a:t>Uppercase Alphabets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A to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pt-BR" sz="1300">
                          <a:effectLst/>
                        </a:rPr>
                        <a:t>A, B, C, D, E, F, G, H, I, J, K, L, M, N, O, P, Q, R, S, T, U, V, W, X, Y,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66353">
                <a:tc>
                  <a:txBody>
                    <a:bodyPr/>
                    <a:lstStyle/>
                    <a:p>
                      <a:pPr fontAlgn="t"/>
                      <a:r>
                        <a:rPr lang="en-US" sz="1300">
                          <a:effectLst/>
                        </a:rPr>
                        <a:t>Digits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0 to 9</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0, 1, 2, 3, 4, 5, 6, 7, 8, 9</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7847">
                <a:tc>
                  <a:txBody>
                    <a:bodyPr/>
                    <a:lstStyle/>
                    <a:p>
                      <a:pPr fontAlgn="t"/>
                      <a:r>
                        <a:rPr lang="en-US" sz="1300">
                          <a:effectLst/>
                        </a:rPr>
                        <a:t>Special Characters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 ~ @ ! $ # ^ * % &amp; ( ) [ ] { } &lt; &gt; + = _ – | / \ ; : ‘ “ , . ?</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27100">
                <a:tc>
                  <a:txBody>
                    <a:bodyPr/>
                    <a:lstStyle/>
                    <a:p>
                      <a:pPr fontAlgn="t"/>
                      <a:r>
                        <a:rPr lang="en-US" sz="1300">
                          <a:effectLst/>
                        </a:rPr>
                        <a:t>White Spaces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Blank Spaces, Carriage Return, Tab, New Line</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1A74056-63FE-0914-E2DC-68F9254A8C73}"/>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26627" name="Text Box 3">
            <a:extLst>
              <a:ext uri="{FF2B5EF4-FFF2-40B4-BE49-F238E27FC236}">
                <a16:creationId xmlns:a16="http://schemas.microsoft.com/office/drawing/2014/main" id="{6CA44306-F109-811E-3F7B-237DC3D9CD0C}"/>
              </a:ext>
            </a:extLst>
          </p:cNvPr>
          <p:cNvSpPr txBox="1">
            <a:spLocks noChangeArrowheads="1"/>
          </p:cNvSpPr>
          <p:nvPr/>
        </p:nvSpPr>
        <p:spPr bwMode="auto">
          <a:xfrm>
            <a:off x="228600" y="304800"/>
            <a:ext cx="3771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2-3   Identifiers</a:t>
            </a:r>
          </a:p>
        </p:txBody>
      </p:sp>
      <p:sp>
        <p:nvSpPr>
          <p:cNvPr id="26628" name="Text Box 4">
            <a:extLst>
              <a:ext uri="{FF2B5EF4-FFF2-40B4-BE49-F238E27FC236}">
                <a16:creationId xmlns:a16="http://schemas.microsoft.com/office/drawing/2014/main" id="{20922070-AEEF-E6FF-790B-CF0B5C3C043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2789" name="Rectangle 5">
            <a:extLst>
              <a:ext uri="{FF2B5EF4-FFF2-40B4-BE49-F238E27FC236}">
                <a16:creationId xmlns:a16="http://schemas.microsoft.com/office/drawing/2014/main" id="{9BFE1692-76A7-678A-04D9-345C8A9EAFE8}"/>
              </a:ext>
            </a:extLst>
          </p:cNvPr>
          <p:cNvSpPr>
            <a:spLocks noChangeArrowheads="1"/>
          </p:cNvSpPr>
          <p:nvPr/>
        </p:nvSpPr>
        <p:spPr bwMode="auto">
          <a:xfrm>
            <a:off x="304800" y="2813050"/>
            <a:ext cx="8229600" cy="1814513"/>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One feature present in all computer languages is the identifier. Identifiers allow us to name data and other objects in the program. Each identified object in the computer is stored at a unique address.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7">
            <a:extLst>
              <a:ext uri="{FF2B5EF4-FFF2-40B4-BE49-F238E27FC236}">
                <a16:creationId xmlns:a16="http://schemas.microsoft.com/office/drawing/2014/main" id="{DF1A2476-C820-FFCC-9A16-40D8984E7710}"/>
              </a:ext>
            </a:extLst>
          </p:cNvPr>
          <p:cNvSpPr txBox="1">
            <a:spLocks noChangeArrowheads="1"/>
          </p:cNvSpPr>
          <p:nvPr/>
        </p:nvSpPr>
        <p:spPr bwMode="auto">
          <a:xfrm>
            <a:off x="452438" y="4022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2-1</a:t>
            </a:r>
          </a:p>
        </p:txBody>
      </p:sp>
      <p:sp>
        <p:nvSpPr>
          <p:cNvPr id="28675" name="Text Box 8">
            <a:extLst>
              <a:ext uri="{FF2B5EF4-FFF2-40B4-BE49-F238E27FC236}">
                <a16:creationId xmlns:a16="http://schemas.microsoft.com/office/drawing/2014/main" id="{51054B4A-5608-3EA6-7F81-DB722A302864}"/>
              </a:ext>
            </a:extLst>
          </p:cNvPr>
          <p:cNvSpPr txBox="1">
            <a:spLocks noChangeArrowheads="1"/>
          </p:cNvSpPr>
          <p:nvPr/>
        </p:nvSpPr>
        <p:spPr bwMode="auto">
          <a:xfrm>
            <a:off x="1824038" y="4022725"/>
            <a:ext cx="2366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Rules for Identifiers</a:t>
            </a:r>
          </a:p>
        </p:txBody>
      </p:sp>
      <p:pic>
        <p:nvPicPr>
          <p:cNvPr id="28676" name="Picture 10">
            <a:extLst>
              <a:ext uri="{FF2B5EF4-FFF2-40B4-BE49-F238E27FC236}">
                <a16:creationId xmlns:a16="http://schemas.microsoft.com/office/drawing/2014/main" id="{E4E50092-8AE4-0E8C-6C1B-30112E2F2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889125"/>
            <a:ext cx="84375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a:extLst>
              <a:ext uri="{FF2B5EF4-FFF2-40B4-BE49-F238E27FC236}">
                <a16:creationId xmlns:a16="http://schemas.microsoft.com/office/drawing/2014/main" id="{DE0EE9B3-638A-59D6-6BB1-17AEBBF80597}"/>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 name="Line 3">
            <a:extLst>
              <a:ext uri="{FF2B5EF4-FFF2-40B4-BE49-F238E27FC236}">
                <a16:creationId xmlns:a16="http://schemas.microsoft.com/office/drawing/2014/main" id="{6F3EE4D0-9AEE-1976-A562-18260177020B}"/>
              </a:ext>
            </a:extLst>
          </p:cNvPr>
          <p:cNvSpPr>
            <a:spLocks noChangeShapeType="1"/>
          </p:cNvSpPr>
          <p:nvPr/>
        </p:nvSpPr>
        <p:spPr bwMode="auto">
          <a:xfrm>
            <a:off x="439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 name="Rectangle 4">
            <a:extLst>
              <a:ext uri="{FF2B5EF4-FFF2-40B4-BE49-F238E27FC236}">
                <a16:creationId xmlns:a16="http://schemas.microsoft.com/office/drawing/2014/main" id="{7BB0464C-7EA7-9E0C-3E21-8C679C48C405}"/>
              </a:ext>
            </a:extLst>
          </p:cNvPr>
          <p:cNvSpPr>
            <a:spLocks noChangeArrowheads="1"/>
          </p:cNvSpPr>
          <p:nvPr/>
        </p:nvSpPr>
        <p:spPr bwMode="auto">
          <a:xfrm>
            <a:off x="476250" y="27590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An identifier must start with a letter or underscore: </a:t>
            </a:r>
            <a:br>
              <a:rPr lang="en-US" altLang="en-US"/>
            </a:br>
            <a:r>
              <a:rPr lang="en-US" altLang="en-US"/>
              <a:t>it may not have a space or a hyphen.</a:t>
            </a:r>
          </a:p>
        </p:txBody>
      </p:sp>
      <p:sp>
        <p:nvSpPr>
          <p:cNvPr id="575493" name="Text Box 5">
            <a:extLst>
              <a:ext uri="{FF2B5EF4-FFF2-40B4-BE49-F238E27FC236}">
                <a16:creationId xmlns:a16="http://schemas.microsoft.com/office/drawing/2014/main" id="{624451F7-6926-FE8F-AE79-2430244A4A7D}"/>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a16="http://schemas.microsoft.com/office/drawing/2014/main" id="{600DE898-4801-558B-B13A-4FC8A32115F4}"/>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 name="Line 3">
            <a:extLst>
              <a:ext uri="{FF2B5EF4-FFF2-40B4-BE49-F238E27FC236}">
                <a16:creationId xmlns:a16="http://schemas.microsoft.com/office/drawing/2014/main" id="{90DF5D70-127E-8CA0-D184-B873E566F1B9}"/>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Rectangle 4">
            <a:extLst>
              <a:ext uri="{FF2B5EF4-FFF2-40B4-BE49-F238E27FC236}">
                <a16:creationId xmlns:a16="http://schemas.microsoft.com/office/drawing/2014/main" id="{608BD12D-0060-781F-F06E-A01282C794D2}"/>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C is a case-sensitive language.</a:t>
            </a:r>
          </a:p>
        </p:txBody>
      </p:sp>
      <p:sp>
        <p:nvSpPr>
          <p:cNvPr id="576517" name="Text Box 5">
            <a:extLst>
              <a:ext uri="{FF2B5EF4-FFF2-40B4-BE49-F238E27FC236}">
                <a16:creationId xmlns:a16="http://schemas.microsoft.com/office/drawing/2014/main" id="{5791F887-2AA6-9B62-99CC-40570CB62071}"/>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B18AF589-6DC6-D709-90C5-C0B15057950D}"/>
              </a:ext>
            </a:extLst>
          </p:cNvPr>
          <p:cNvSpPr txBox="1">
            <a:spLocks noChangeArrowheads="1"/>
          </p:cNvSpPr>
          <p:nvPr/>
        </p:nvSpPr>
        <p:spPr bwMode="auto">
          <a:xfrm>
            <a:off x="152400" y="43275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2-2</a:t>
            </a:r>
          </a:p>
        </p:txBody>
      </p:sp>
      <p:sp>
        <p:nvSpPr>
          <p:cNvPr id="34819" name="Text Box 3">
            <a:extLst>
              <a:ext uri="{FF2B5EF4-FFF2-40B4-BE49-F238E27FC236}">
                <a16:creationId xmlns:a16="http://schemas.microsoft.com/office/drawing/2014/main" id="{9726B010-238B-70DD-E3D7-DA6028F19FC8}"/>
              </a:ext>
            </a:extLst>
          </p:cNvPr>
          <p:cNvSpPr txBox="1">
            <a:spLocks noChangeArrowheads="1"/>
          </p:cNvSpPr>
          <p:nvPr/>
        </p:nvSpPr>
        <p:spPr bwMode="auto">
          <a:xfrm>
            <a:off x="1435100" y="4327525"/>
            <a:ext cx="427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Valid and Invalid Names</a:t>
            </a:r>
          </a:p>
        </p:txBody>
      </p:sp>
      <p:pic>
        <p:nvPicPr>
          <p:cNvPr id="34820" name="Picture 5">
            <a:extLst>
              <a:ext uri="{FF2B5EF4-FFF2-40B4-BE49-F238E27FC236}">
                <a16:creationId xmlns:a16="http://schemas.microsoft.com/office/drawing/2014/main" id="{2978376B-7297-6050-20A5-AB5E6D63D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33475"/>
            <a:ext cx="8839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CAE191D-FD69-6DFA-315A-B91ED491E052}"/>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36867" name="Text Box 3">
            <a:extLst>
              <a:ext uri="{FF2B5EF4-FFF2-40B4-BE49-F238E27FC236}">
                <a16:creationId xmlns:a16="http://schemas.microsoft.com/office/drawing/2014/main" id="{EE044D94-2331-C517-992F-1ACFD52285D4}"/>
              </a:ext>
            </a:extLst>
          </p:cNvPr>
          <p:cNvSpPr txBox="1">
            <a:spLocks noChangeArrowheads="1"/>
          </p:cNvSpPr>
          <p:nvPr/>
        </p:nvSpPr>
        <p:spPr bwMode="auto">
          <a:xfrm>
            <a:off x="228600" y="304800"/>
            <a:ext cx="2809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2-4   Types</a:t>
            </a:r>
          </a:p>
        </p:txBody>
      </p:sp>
      <p:sp>
        <p:nvSpPr>
          <p:cNvPr id="36868" name="Text Box 4">
            <a:extLst>
              <a:ext uri="{FF2B5EF4-FFF2-40B4-BE49-F238E27FC236}">
                <a16:creationId xmlns:a16="http://schemas.microsoft.com/office/drawing/2014/main" id="{D8E0C1D9-3FD7-A7D8-72E4-1500616B28A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3813" name="Rectangle 5">
            <a:extLst>
              <a:ext uri="{FF2B5EF4-FFF2-40B4-BE49-F238E27FC236}">
                <a16:creationId xmlns:a16="http://schemas.microsoft.com/office/drawing/2014/main" id="{45241179-FDBC-533F-4390-E80C257016D5}"/>
              </a:ext>
            </a:extLst>
          </p:cNvPr>
          <p:cNvSpPr>
            <a:spLocks noChangeArrowheads="1"/>
          </p:cNvSpPr>
          <p:nvPr/>
        </p:nvSpPr>
        <p:spPr bwMode="auto">
          <a:xfrm>
            <a:off x="304800" y="2230438"/>
            <a:ext cx="8229600" cy="955675"/>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 type defines a set of values and a set of operations that can be applied on those values. </a:t>
            </a:r>
          </a:p>
        </p:txBody>
      </p:sp>
      <p:sp>
        <p:nvSpPr>
          <p:cNvPr id="36870" name="Rectangle 6">
            <a:extLst>
              <a:ext uri="{FF2B5EF4-FFF2-40B4-BE49-F238E27FC236}">
                <a16:creationId xmlns:a16="http://schemas.microsoft.com/office/drawing/2014/main" id="{63C3FFC0-8D58-9DA7-DC1B-F5BF511E1BD2}"/>
              </a:ext>
            </a:extLst>
          </p:cNvPr>
          <p:cNvSpPr>
            <a:spLocks noChangeArrowheads="1"/>
          </p:cNvSpPr>
          <p:nvPr/>
        </p:nvSpPr>
        <p:spPr bwMode="auto">
          <a:xfrm>
            <a:off x="304800" y="50609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Void Type</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Integral Type</a:t>
            </a:r>
          </a:p>
          <a:p>
            <a:pPr>
              <a:buClr>
                <a:schemeClr val="folHlink"/>
              </a:buClr>
              <a:buSzPct val="117000"/>
              <a:buFont typeface="Wingdings" panose="05000000000000000000" pitchFamily="2" charset="2"/>
              <a:buNone/>
            </a:pPr>
            <a:r>
              <a:rPr lang="en-US" altLang="en-US">
                <a:solidFill>
                  <a:schemeClr val="hlink"/>
                </a:solidFill>
              </a:rPr>
              <a:t>Floating-Point Types</a:t>
            </a:r>
          </a:p>
        </p:txBody>
      </p:sp>
      <p:sp>
        <p:nvSpPr>
          <p:cNvPr id="503815" name="Text Box 7">
            <a:extLst>
              <a:ext uri="{FF2B5EF4-FFF2-40B4-BE49-F238E27FC236}">
                <a16:creationId xmlns:a16="http://schemas.microsoft.com/office/drawing/2014/main" id="{70EE9FE3-9FC9-7F28-AAA5-24C9DAE9B9F0}"/>
              </a:ext>
            </a:extLst>
          </p:cNvPr>
          <p:cNvSpPr txBox="1">
            <a:spLocks noChangeArrowheads="1"/>
          </p:cNvSpPr>
          <p:nvPr/>
        </p:nvSpPr>
        <p:spPr bwMode="auto">
          <a:xfrm>
            <a:off x="317500" y="4584700"/>
            <a:ext cx="4862513" cy="519113"/>
          </a:xfrm>
          <a:prstGeom prst="rect">
            <a:avLst/>
          </a:prstGeom>
          <a:noFill/>
          <a:ln>
            <a:noFill/>
          </a:ln>
          <a:effec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3B5EBF26-D43C-FC13-12D9-CFE6518B967B}"/>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 name="Rectangle 3">
            <a:extLst>
              <a:ext uri="{FF2B5EF4-FFF2-40B4-BE49-F238E27FC236}">
                <a16:creationId xmlns:a16="http://schemas.microsoft.com/office/drawing/2014/main" id="{EF3771E3-1247-8A28-24D1-086B43E637A1}"/>
              </a:ext>
            </a:extLst>
          </p:cNvPr>
          <p:cNvSpPr>
            <a:spLocks noChangeArrowheads="1"/>
          </p:cNvSpPr>
          <p:nvPr/>
        </p:nvSpPr>
        <p:spPr bwMode="auto">
          <a:xfrm>
            <a:off x="152400" y="5791200"/>
            <a:ext cx="2936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2-7</a:t>
            </a:r>
            <a:r>
              <a:rPr lang="en-US" altLang="en-US" sz="2000"/>
              <a:t>  Data Types</a:t>
            </a:r>
          </a:p>
        </p:txBody>
      </p:sp>
      <p:grpSp>
        <p:nvGrpSpPr>
          <p:cNvPr id="38916" name="Group 4">
            <a:extLst>
              <a:ext uri="{FF2B5EF4-FFF2-40B4-BE49-F238E27FC236}">
                <a16:creationId xmlns:a16="http://schemas.microsoft.com/office/drawing/2014/main" id="{2EA207B8-EAE1-E947-C764-834704A6B778}"/>
              </a:ext>
            </a:extLst>
          </p:cNvPr>
          <p:cNvGrpSpPr>
            <a:grpSpLocks/>
          </p:cNvGrpSpPr>
          <p:nvPr/>
        </p:nvGrpSpPr>
        <p:grpSpPr bwMode="auto">
          <a:xfrm>
            <a:off x="228600" y="252413"/>
            <a:ext cx="8610600" cy="5995987"/>
            <a:chOff x="336" y="159"/>
            <a:chExt cx="5232" cy="3777"/>
          </a:xfrm>
        </p:grpSpPr>
        <p:sp>
          <p:nvSpPr>
            <p:cNvPr id="38918" name="Line 5">
              <a:extLst>
                <a:ext uri="{FF2B5EF4-FFF2-40B4-BE49-F238E27FC236}">
                  <a16:creationId xmlns:a16="http://schemas.microsoft.com/office/drawing/2014/main" id="{68E1012D-3C63-A909-FA74-C3CC53A47F5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Line 6">
              <a:extLst>
                <a:ext uri="{FF2B5EF4-FFF2-40B4-BE49-F238E27FC236}">
                  <a16:creationId xmlns:a16="http://schemas.microsoft.com/office/drawing/2014/main" id="{3F9C8AE6-9CC0-A971-AC2D-87E3F75B5A9A}"/>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Line 7">
              <a:extLst>
                <a:ext uri="{FF2B5EF4-FFF2-40B4-BE49-F238E27FC236}">
                  <a16:creationId xmlns:a16="http://schemas.microsoft.com/office/drawing/2014/main" id="{22ABE4CB-A2A5-B6F4-E83C-5ED2DC46008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8917" name="Picture 9">
            <a:extLst>
              <a:ext uri="{FF2B5EF4-FFF2-40B4-BE49-F238E27FC236}">
                <a16:creationId xmlns:a16="http://schemas.microsoft.com/office/drawing/2014/main" id="{2C3E37EC-14B4-CFDC-9699-8618C70F2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843088"/>
            <a:ext cx="8391525"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a:extLst>
              <a:ext uri="{FF2B5EF4-FFF2-40B4-BE49-F238E27FC236}">
                <a16:creationId xmlns:a16="http://schemas.microsoft.com/office/drawing/2014/main" id="{11D9D319-A739-D78F-8933-4B6022514ADD}"/>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 name="Rectangle 3">
            <a:extLst>
              <a:ext uri="{FF2B5EF4-FFF2-40B4-BE49-F238E27FC236}">
                <a16:creationId xmlns:a16="http://schemas.microsoft.com/office/drawing/2014/main" id="{313EC84B-1E65-6B51-3C9F-2881EEC3AC20}"/>
              </a:ext>
            </a:extLst>
          </p:cNvPr>
          <p:cNvSpPr>
            <a:spLocks noChangeArrowheads="1"/>
          </p:cNvSpPr>
          <p:nvPr/>
        </p:nvSpPr>
        <p:spPr bwMode="auto">
          <a:xfrm>
            <a:off x="152400" y="5791200"/>
            <a:ext cx="3529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2-8</a:t>
            </a:r>
            <a:r>
              <a:rPr lang="en-US" altLang="en-US" sz="2000"/>
              <a:t>  Character Types</a:t>
            </a:r>
          </a:p>
        </p:txBody>
      </p:sp>
      <p:grpSp>
        <p:nvGrpSpPr>
          <p:cNvPr id="40964" name="Group 4">
            <a:extLst>
              <a:ext uri="{FF2B5EF4-FFF2-40B4-BE49-F238E27FC236}">
                <a16:creationId xmlns:a16="http://schemas.microsoft.com/office/drawing/2014/main" id="{9C11E6FA-64E4-B73A-8F30-BF89B04ED7DC}"/>
              </a:ext>
            </a:extLst>
          </p:cNvPr>
          <p:cNvGrpSpPr>
            <a:grpSpLocks/>
          </p:cNvGrpSpPr>
          <p:nvPr/>
        </p:nvGrpSpPr>
        <p:grpSpPr bwMode="auto">
          <a:xfrm>
            <a:off x="228600" y="252413"/>
            <a:ext cx="8610600" cy="5995987"/>
            <a:chOff x="336" y="159"/>
            <a:chExt cx="5232" cy="3777"/>
          </a:xfrm>
        </p:grpSpPr>
        <p:sp>
          <p:nvSpPr>
            <p:cNvPr id="40966" name="Line 5">
              <a:extLst>
                <a:ext uri="{FF2B5EF4-FFF2-40B4-BE49-F238E27FC236}">
                  <a16:creationId xmlns:a16="http://schemas.microsoft.com/office/drawing/2014/main" id="{429ECC42-D72A-4239-9CE4-ED70518DFAD0}"/>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Line 6">
              <a:extLst>
                <a:ext uri="{FF2B5EF4-FFF2-40B4-BE49-F238E27FC236}">
                  <a16:creationId xmlns:a16="http://schemas.microsoft.com/office/drawing/2014/main" id="{78DAB955-B4CE-02FC-6AD7-646B73E39E1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Line 7">
              <a:extLst>
                <a:ext uri="{FF2B5EF4-FFF2-40B4-BE49-F238E27FC236}">
                  <a16:creationId xmlns:a16="http://schemas.microsoft.com/office/drawing/2014/main" id="{5316A45B-45BA-679D-C08A-B07725E5954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0965" name="Picture 10">
            <a:extLst>
              <a:ext uri="{FF2B5EF4-FFF2-40B4-BE49-F238E27FC236}">
                <a16:creationId xmlns:a16="http://schemas.microsoft.com/office/drawing/2014/main" id="{A3DFA48E-2AB4-AC90-CCCF-C57969ED8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216150"/>
            <a:ext cx="7165975"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0DA2B99-F55F-96C0-6B73-4B3CFCB6239C}"/>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6147" name="Text Box 3">
            <a:extLst>
              <a:ext uri="{FF2B5EF4-FFF2-40B4-BE49-F238E27FC236}">
                <a16:creationId xmlns:a16="http://schemas.microsoft.com/office/drawing/2014/main" id="{27A54845-A217-95CE-77BC-7AD319B6A913}"/>
              </a:ext>
            </a:extLst>
          </p:cNvPr>
          <p:cNvSpPr txBox="1">
            <a:spLocks noChangeArrowheads="1"/>
          </p:cNvSpPr>
          <p:nvPr/>
        </p:nvSpPr>
        <p:spPr bwMode="auto">
          <a:xfrm>
            <a:off x="228600" y="304800"/>
            <a:ext cx="43132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Introduction of C</a:t>
            </a:r>
          </a:p>
        </p:txBody>
      </p:sp>
      <p:sp>
        <p:nvSpPr>
          <p:cNvPr id="6148" name="Text Box 4">
            <a:extLst>
              <a:ext uri="{FF2B5EF4-FFF2-40B4-BE49-F238E27FC236}">
                <a16:creationId xmlns:a16="http://schemas.microsoft.com/office/drawing/2014/main" id="{89629269-0C3A-45FD-CD3C-D4468D5B2CA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0741" name="Rectangle 5">
            <a:extLst>
              <a:ext uri="{FF2B5EF4-FFF2-40B4-BE49-F238E27FC236}">
                <a16:creationId xmlns:a16="http://schemas.microsoft.com/office/drawing/2014/main" id="{AA97349E-6C9B-149B-7A70-C3427C2E6023}"/>
              </a:ext>
            </a:extLst>
          </p:cNvPr>
          <p:cNvSpPr>
            <a:spLocks noChangeArrowheads="1"/>
          </p:cNvSpPr>
          <p:nvPr/>
        </p:nvSpPr>
        <p:spPr bwMode="auto">
          <a:xfrm>
            <a:off x="304800" y="2192338"/>
            <a:ext cx="8229600" cy="3109912"/>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C is a structured programming language. It is considered a high-level language because it allows the programmer to concentrate on the problem at hand and not worry about the machine that the program will be using. That is another reason why it is used by software developers whose applications have to run on many different hardware platforms.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a:extLst>
              <a:ext uri="{FF2B5EF4-FFF2-40B4-BE49-F238E27FC236}">
                <a16:creationId xmlns:a16="http://schemas.microsoft.com/office/drawing/2014/main" id="{D583785A-E6FA-25AD-5FE4-6227FC33414E}"/>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1" name="Rectangle 3">
            <a:extLst>
              <a:ext uri="{FF2B5EF4-FFF2-40B4-BE49-F238E27FC236}">
                <a16:creationId xmlns:a16="http://schemas.microsoft.com/office/drawing/2014/main" id="{D8975FB5-8758-7FFE-5629-274F3951AD2F}"/>
              </a:ext>
            </a:extLst>
          </p:cNvPr>
          <p:cNvSpPr>
            <a:spLocks noChangeArrowheads="1"/>
          </p:cNvSpPr>
          <p:nvPr/>
        </p:nvSpPr>
        <p:spPr bwMode="auto">
          <a:xfrm>
            <a:off x="152400" y="5791200"/>
            <a:ext cx="320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2-9</a:t>
            </a:r>
            <a:r>
              <a:rPr lang="en-US" altLang="en-US" sz="2000"/>
              <a:t>  Integer Types</a:t>
            </a:r>
          </a:p>
        </p:txBody>
      </p:sp>
      <p:grpSp>
        <p:nvGrpSpPr>
          <p:cNvPr id="43012" name="Group 4">
            <a:extLst>
              <a:ext uri="{FF2B5EF4-FFF2-40B4-BE49-F238E27FC236}">
                <a16:creationId xmlns:a16="http://schemas.microsoft.com/office/drawing/2014/main" id="{43C18CA4-637C-C594-9FD5-57620BA961CE}"/>
              </a:ext>
            </a:extLst>
          </p:cNvPr>
          <p:cNvGrpSpPr>
            <a:grpSpLocks/>
          </p:cNvGrpSpPr>
          <p:nvPr/>
        </p:nvGrpSpPr>
        <p:grpSpPr bwMode="auto">
          <a:xfrm>
            <a:off x="228600" y="252413"/>
            <a:ext cx="8610600" cy="5995987"/>
            <a:chOff x="336" y="159"/>
            <a:chExt cx="5232" cy="3777"/>
          </a:xfrm>
        </p:grpSpPr>
        <p:sp>
          <p:nvSpPr>
            <p:cNvPr id="43014" name="Line 5">
              <a:extLst>
                <a:ext uri="{FF2B5EF4-FFF2-40B4-BE49-F238E27FC236}">
                  <a16:creationId xmlns:a16="http://schemas.microsoft.com/office/drawing/2014/main" id="{2BA25586-31CA-F195-611B-48EDCC2EF185}"/>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 name="Line 6">
              <a:extLst>
                <a:ext uri="{FF2B5EF4-FFF2-40B4-BE49-F238E27FC236}">
                  <a16:creationId xmlns:a16="http://schemas.microsoft.com/office/drawing/2014/main" id="{8E52D5D7-81D8-7646-3621-3D9BE0CF20E2}"/>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 name="Line 7">
              <a:extLst>
                <a:ext uri="{FF2B5EF4-FFF2-40B4-BE49-F238E27FC236}">
                  <a16:creationId xmlns:a16="http://schemas.microsoft.com/office/drawing/2014/main" id="{5EAB08F8-4B15-FE1A-D65F-7A07BC0D05D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3013" name="Picture 9">
            <a:extLst>
              <a:ext uri="{FF2B5EF4-FFF2-40B4-BE49-F238E27FC236}">
                <a16:creationId xmlns:a16="http://schemas.microsoft.com/office/drawing/2014/main" id="{7C03C158-555C-9D6F-09EE-9EDA4EA17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779588"/>
            <a:ext cx="8355012"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a:extLst>
              <a:ext uri="{FF2B5EF4-FFF2-40B4-BE49-F238E27FC236}">
                <a16:creationId xmlns:a16="http://schemas.microsoft.com/office/drawing/2014/main" id="{89BE963D-F8B0-B150-59A4-0F1B8DE020E0}"/>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9" name="Line 3">
            <a:extLst>
              <a:ext uri="{FF2B5EF4-FFF2-40B4-BE49-F238E27FC236}">
                <a16:creationId xmlns:a16="http://schemas.microsoft.com/office/drawing/2014/main" id="{8353F269-7913-A37A-6FBE-14EA4623CACB}"/>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0" name="Rectangle 4">
            <a:extLst>
              <a:ext uri="{FF2B5EF4-FFF2-40B4-BE49-F238E27FC236}">
                <a16:creationId xmlns:a16="http://schemas.microsoft.com/office/drawing/2014/main" id="{ED5990D0-1402-D7CF-9663-BA85E81061E0}"/>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sizeof (short) ≤ sizeof (int) ≤ sizeof (long) ≤ sizeof (long long)</a:t>
            </a:r>
          </a:p>
        </p:txBody>
      </p:sp>
      <p:sp>
        <p:nvSpPr>
          <p:cNvPr id="577541" name="Text Box 5">
            <a:extLst>
              <a:ext uri="{FF2B5EF4-FFF2-40B4-BE49-F238E27FC236}">
                <a16:creationId xmlns:a16="http://schemas.microsoft.com/office/drawing/2014/main" id="{F129254F-DCBA-5B2D-96FF-F8C80F10D25F}"/>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954C43E0-8398-3959-8697-4960255C39EE}"/>
              </a:ext>
            </a:extLst>
          </p:cNvPr>
          <p:cNvSpPr txBox="1">
            <a:spLocks noChangeArrowheads="1"/>
          </p:cNvSpPr>
          <p:nvPr/>
        </p:nvSpPr>
        <p:spPr bwMode="auto">
          <a:xfrm>
            <a:off x="76200" y="4403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2-3</a:t>
            </a:r>
          </a:p>
        </p:txBody>
      </p:sp>
      <p:sp>
        <p:nvSpPr>
          <p:cNvPr id="47107" name="Text Box 3">
            <a:extLst>
              <a:ext uri="{FF2B5EF4-FFF2-40B4-BE49-F238E27FC236}">
                <a16:creationId xmlns:a16="http://schemas.microsoft.com/office/drawing/2014/main" id="{B76A9051-7B31-796B-4F52-41B6A347E6A9}"/>
              </a:ext>
            </a:extLst>
          </p:cNvPr>
          <p:cNvSpPr txBox="1">
            <a:spLocks noChangeArrowheads="1"/>
          </p:cNvSpPr>
          <p:nvPr/>
        </p:nvSpPr>
        <p:spPr bwMode="auto">
          <a:xfrm>
            <a:off x="1381125" y="4403725"/>
            <a:ext cx="585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Typical Integer Sizes and Values for Signed Integers</a:t>
            </a:r>
          </a:p>
        </p:txBody>
      </p:sp>
      <p:pic>
        <p:nvPicPr>
          <p:cNvPr id="47108" name="Picture 5">
            <a:extLst>
              <a:ext uri="{FF2B5EF4-FFF2-40B4-BE49-F238E27FC236}">
                <a16:creationId xmlns:a16="http://schemas.microsoft.com/office/drawing/2014/main" id="{73D43612-4D91-1073-781E-0C26D9F1F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576388"/>
            <a:ext cx="8829675"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a:extLst>
              <a:ext uri="{FF2B5EF4-FFF2-40B4-BE49-F238E27FC236}">
                <a16:creationId xmlns:a16="http://schemas.microsoft.com/office/drawing/2014/main" id="{2A4C0306-13B8-9F29-8466-2B6DE7DA85FC}"/>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5" name="Rectangle 3">
            <a:extLst>
              <a:ext uri="{FF2B5EF4-FFF2-40B4-BE49-F238E27FC236}">
                <a16:creationId xmlns:a16="http://schemas.microsoft.com/office/drawing/2014/main" id="{8E77726B-AF66-7C79-E085-79CDF33D20A9}"/>
              </a:ext>
            </a:extLst>
          </p:cNvPr>
          <p:cNvSpPr>
            <a:spLocks noChangeArrowheads="1"/>
          </p:cNvSpPr>
          <p:nvPr/>
        </p:nvSpPr>
        <p:spPr bwMode="auto">
          <a:xfrm>
            <a:off x="152400" y="5791200"/>
            <a:ext cx="4090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2-10</a:t>
            </a:r>
            <a:r>
              <a:rPr lang="en-US" altLang="en-US" sz="2000"/>
              <a:t>  Floating-point Types</a:t>
            </a:r>
          </a:p>
        </p:txBody>
      </p:sp>
      <p:grpSp>
        <p:nvGrpSpPr>
          <p:cNvPr id="49156" name="Group 4">
            <a:extLst>
              <a:ext uri="{FF2B5EF4-FFF2-40B4-BE49-F238E27FC236}">
                <a16:creationId xmlns:a16="http://schemas.microsoft.com/office/drawing/2014/main" id="{3006F5ED-9D5C-CD28-59C5-50920BC39F82}"/>
              </a:ext>
            </a:extLst>
          </p:cNvPr>
          <p:cNvGrpSpPr>
            <a:grpSpLocks/>
          </p:cNvGrpSpPr>
          <p:nvPr/>
        </p:nvGrpSpPr>
        <p:grpSpPr bwMode="auto">
          <a:xfrm>
            <a:off x="228600" y="252413"/>
            <a:ext cx="8610600" cy="5995987"/>
            <a:chOff x="336" y="159"/>
            <a:chExt cx="5232" cy="3777"/>
          </a:xfrm>
        </p:grpSpPr>
        <p:sp>
          <p:nvSpPr>
            <p:cNvPr id="49158" name="Line 5">
              <a:extLst>
                <a:ext uri="{FF2B5EF4-FFF2-40B4-BE49-F238E27FC236}">
                  <a16:creationId xmlns:a16="http://schemas.microsoft.com/office/drawing/2014/main" id="{21A854FC-93F9-8ECD-BBA4-0AD64B69540E}"/>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Line 6">
              <a:extLst>
                <a:ext uri="{FF2B5EF4-FFF2-40B4-BE49-F238E27FC236}">
                  <a16:creationId xmlns:a16="http://schemas.microsoft.com/office/drawing/2014/main" id="{8B4F4FC5-A031-F3F1-96B7-40F2D8285B68}"/>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Line 7">
              <a:extLst>
                <a:ext uri="{FF2B5EF4-FFF2-40B4-BE49-F238E27FC236}">
                  <a16:creationId xmlns:a16="http://schemas.microsoft.com/office/drawing/2014/main" id="{EA6CF999-1897-D53F-3A13-C65B40BEBEE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9157" name="Picture 9">
            <a:extLst>
              <a:ext uri="{FF2B5EF4-FFF2-40B4-BE49-F238E27FC236}">
                <a16:creationId xmlns:a16="http://schemas.microsoft.com/office/drawing/2014/main" id="{9487CCEC-30CB-6A99-4DD5-B2A080EDB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2274888"/>
            <a:ext cx="6919912"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a:extLst>
              <a:ext uri="{FF2B5EF4-FFF2-40B4-BE49-F238E27FC236}">
                <a16:creationId xmlns:a16="http://schemas.microsoft.com/office/drawing/2014/main" id="{5B1620E5-F4B3-DE3A-8B9C-6AC07C44AA79}"/>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3" name="Line 3">
            <a:extLst>
              <a:ext uri="{FF2B5EF4-FFF2-40B4-BE49-F238E27FC236}">
                <a16:creationId xmlns:a16="http://schemas.microsoft.com/office/drawing/2014/main" id="{4DD94B13-A67D-47E2-3C7E-09E0F08C34B3}"/>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Rectangle 4">
            <a:extLst>
              <a:ext uri="{FF2B5EF4-FFF2-40B4-BE49-F238E27FC236}">
                <a16:creationId xmlns:a16="http://schemas.microsoft.com/office/drawing/2014/main" id="{A806C326-6FFF-A13C-F942-9134DEAC8109}"/>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sizeof (float) ≤ sizeof (double) ≤ sizeof (long double)</a:t>
            </a:r>
          </a:p>
        </p:txBody>
      </p:sp>
      <p:sp>
        <p:nvSpPr>
          <p:cNvPr id="578565" name="Text Box 5">
            <a:extLst>
              <a:ext uri="{FF2B5EF4-FFF2-40B4-BE49-F238E27FC236}">
                <a16:creationId xmlns:a16="http://schemas.microsoft.com/office/drawing/2014/main" id="{0AD8B88D-5E3C-B870-4A84-D8AFBA42641B}"/>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6">
            <a:extLst>
              <a:ext uri="{FF2B5EF4-FFF2-40B4-BE49-F238E27FC236}">
                <a16:creationId xmlns:a16="http://schemas.microsoft.com/office/drawing/2014/main" id="{D31DE53B-59CE-83AD-B921-829CF5B21890}"/>
              </a:ext>
            </a:extLst>
          </p:cNvPr>
          <p:cNvGrpSpPr>
            <a:grpSpLocks/>
          </p:cNvGrpSpPr>
          <p:nvPr/>
        </p:nvGrpSpPr>
        <p:grpSpPr bwMode="auto">
          <a:xfrm>
            <a:off x="152400" y="5334000"/>
            <a:ext cx="3165475" cy="396875"/>
            <a:chOff x="118" y="3206"/>
            <a:chExt cx="1994" cy="250"/>
          </a:xfrm>
        </p:grpSpPr>
        <p:sp>
          <p:nvSpPr>
            <p:cNvPr id="53252" name="Text Box 2">
              <a:extLst>
                <a:ext uri="{FF2B5EF4-FFF2-40B4-BE49-F238E27FC236}">
                  <a16:creationId xmlns:a16="http://schemas.microsoft.com/office/drawing/2014/main" id="{7B35797A-3590-7104-EA2F-A59BC0E01171}"/>
                </a:ext>
              </a:extLst>
            </p:cNvPr>
            <p:cNvSpPr txBox="1">
              <a:spLocks noChangeArrowheads="1"/>
            </p:cNvSpPr>
            <p:nvPr/>
          </p:nvSpPr>
          <p:spPr bwMode="auto">
            <a:xfrm>
              <a:off x="118" y="3206"/>
              <a:ext cx="8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2-4</a:t>
              </a:r>
            </a:p>
          </p:txBody>
        </p:sp>
        <p:sp>
          <p:nvSpPr>
            <p:cNvPr id="53253" name="Text Box 3">
              <a:extLst>
                <a:ext uri="{FF2B5EF4-FFF2-40B4-BE49-F238E27FC236}">
                  <a16:creationId xmlns:a16="http://schemas.microsoft.com/office/drawing/2014/main" id="{EFDEEAE9-74CA-26C3-43D5-7DA0CBFF874F}"/>
                </a:ext>
              </a:extLst>
            </p:cNvPr>
            <p:cNvSpPr txBox="1">
              <a:spLocks noChangeArrowheads="1"/>
            </p:cNvSpPr>
            <p:nvPr/>
          </p:nvSpPr>
          <p:spPr bwMode="auto">
            <a:xfrm>
              <a:off x="934" y="3206"/>
              <a:ext cx="1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Type Summary</a:t>
              </a:r>
            </a:p>
          </p:txBody>
        </p:sp>
      </p:grpSp>
      <p:pic>
        <p:nvPicPr>
          <p:cNvPr id="53251" name="Picture 5">
            <a:extLst>
              <a:ext uri="{FF2B5EF4-FFF2-40B4-BE49-F238E27FC236}">
                <a16:creationId xmlns:a16="http://schemas.microsoft.com/office/drawing/2014/main" id="{E8D8DB28-E82A-3FD4-A9D2-3327A77B1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88392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050760A-2B44-2792-1258-37B126EDA874}"/>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55299" name="Text Box 3">
            <a:extLst>
              <a:ext uri="{FF2B5EF4-FFF2-40B4-BE49-F238E27FC236}">
                <a16:creationId xmlns:a16="http://schemas.microsoft.com/office/drawing/2014/main" id="{E200FF21-FEA0-48ED-C1B5-FAA16907CF8D}"/>
              </a:ext>
            </a:extLst>
          </p:cNvPr>
          <p:cNvSpPr txBox="1">
            <a:spLocks noChangeArrowheads="1"/>
          </p:cNvSpPr>
          <p:nvPr/>
        </p:nvSpPr>
        <p:spPr bwMode="auto">
          <a:xfrm>
            <a:off x="228600" y="304800"/>
            <a:ext cx="3602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2-5   Variables</a:t>
            </a:r>
          </a:p>
        </p:txBody>
      </p:sp>
      <p:sp>
        <p:nvSpPr>
          <p:cNvPr id="55300" name="Text Box 4">
            <a:extLst>
              <a:ext uri="{FF2B5EF4-FFF2-40B4-BE49-F238E27FC236}">
                <a16:creationId xmlns:a16="http://schemas.microsoft.com/office/drawing/2014/main" id="{CBA6F196-7825-5750-3A80-4D52A46FC7D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4837" name="Rectangle 5">
            <a:extLst>
              <a:ext uri="{FF2B5EF4-FFF2-40B4-BE49-F238E27FC236}">
                <a16:creationId xmlns:a16="http://schemas.microsoft.com/office/drawing/2014/main" id="{E5670244-E4EB-D0AD-D618-CDBFEFEF82B1}"/>
              </a:ext>
            </a:extLst>
          </p:cNvPr>
          <p:cNvSpPr>
            <a:spLocks noChangeArrowheads="1"/>
          </p:cNvSpPr>
          <p:nvPr/>
        </p:nvSpPr>
        <p:spPr bwMode="auto">
          <a:xfrm>
            <a:off x="304800" y="1593850"/>
            <a:ext cx="8458200" cy="2227263"/>
          </a:xfrm>
          <a:prstGeom prst="rect">
            <a:avLst/>
          </a:prstGeom>
          <a:noFill/>
          <a:ln>
            <a:noFill/>
          </a:ln>
          <a:effectLst/>
        </p:spPr>
        <p:txBody>
          <a:bodyPr anchor="ctr">
            <a:spAutoFit/>
          </a:bodyPr>
          <a:lstStyle/>
          <a:p>
            <a:pPr algn="just" eaLnBrk="1" hangingPunct="1">
              <a:defRPr/>
            </a:pPr>
            <a:r>
              <a:rPr lang="en-US" sz="2800" i="1">
                <a:effectLst>
                  <a:outerShdw blurRad="38100" dist="38100" dir="2700000" algn="tl">
                    <a:srgbClr val="C0C0C0"/>
                  </a:outerShdw>
                </a:effectLst>
              </a:rPr>
              <a:t>Variables are named memory locations that have a type, such as integer or character, which is inherited from their type. The type determines the values that a variable may contain and the operations that may be used with its values.</a:t>
            </a:r>
          </a:p>
        </p:txBody>
      </p:sp>
      <p:sp>
        <p:nvSpPr>
          <p:cNvPr id="55302" name="Rectangle 6">
            <a:extLst>
              <a:ext uri="{FF2B5EF4-FFF2-40B4-BE49-F238E27FC236}">
                <a16:creationId xmlns:a16="http://schemas.microsoft.com/office/drawing/2014/main" id="{E2F64DF6-7D39-2C90-8CB2-50C099BD9962}"/>
              </a:ext>
            </a:extLst>
          </p:cNvPr>
          <p:cNvSpPr>
            <a:spLocks noChangeArrowheads="1"/>
          </p:cNvSpPr>
          <p:nvPr/>
        </p:nvSpPr>
        <p:spPr bwMode="auto">
          <a:xfrm>
            <a:off x="304800" y="50609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Variable Declaration</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Variable Initialization</a:t>
            </a:r>
            <a:endParaRPr lang="en-US" altLang="en-US">
              <a:solidFill>
                <a:schemeClr val="hlink"/>
              </a:solidFill>
            </a:endParaRPr>
          </a:p>
        </p:txBody>
      </p:sp>
      <p:sp>
        <p:nvSpPr>
          <p:cNvPr id="504839" name="Text Box 7">
            <a:extLst>
              <a:ext uri="{FF2B5EF4-FFF2-40B4-BE49-F238E27FC236}">
                <a16:creationId xmlns:a16="http://schemas.microsoft.com/office/drawing/2014/main" id="{B495C3FF-C1FA-857B-D924-397789F4ABF0}"/>
              </a:ext>
            </a:extLst>
          </p:cNvPr>
          <p:cNvSpPr txBox="1">
            <a:spLocks noChangeArrowheads="1"/>
          </p:cNvSpPr>
          <p:nvPr/>
        </p:nvSpPr>
        <p:spPr bwMode="auto">
          <a:xfrm>
            <a:off x="317500" y="4584700"/>
            <a:ext cx="4862513" cy="519113"/>
          </a:xfrm>
          <a:prstGeom prst="rect">
            <a:avLst/>
          </a:prstGeom>
          <a:noFill/>
          <a:ln>
            <a:noFill/>
          </a:ln>
          <a:effec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a:extLst>
              <a:ext uri="{FF2B5EF4-FFF2-40B4-BE49-F238E27FC236}">
                <a16:creationId xmlns:a16="http://schemas.microsoft.com/office/drawing/2014/main" id="{90B61352-BDF3-E95E-4D70-882DA4CA4E7F}"/>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 name="Rectangle 3">
            <a:extLst>
              <a:ext uri="{FF2B5EF4-FFF2-40B4-BE49-F238E27FC236}">
                <a16:creationId xmlns:a16="http://schemas.microsoft.com/office/drawing/2014/main" id="{A99B718C-2CBC-D143-9D7E-2D072BACFDCC}"/>
              </a:ext>
            </a:extLst>
          </p:cNvPr>
          <p:cNvSpPr>
            <a:spLocks noChangeArrowheads="1"/>
          </p:cNvSpPr>
          <p:nvPr/>
        </p:nvSpPr>
        <p:spPr bwMode="auto">
          <a:xfrm>
            <a:off x="152400" y="5791200"/>
            <a:ext cx="287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2-11</a:t>
            </a:r>
            <a:r>
              <a:rPr lang="en-US" altLang="en-US" sz="2000"/>
              <a:t>  Variables</a:t>
            </a:r>
          </a:p>
        </p:txBody>
      </p:sp>
      <p:grpSp>
        <p:nvGrpSpPr>
          <p:cNvPr id="57348" name="Group 4">
            <a:extLst>
              <a:ext uri="{FF2B5EF4-FFF2-40B4-BE49-F238E27FC236}">
                <a16:creationId xmlns:a16="http://schemas.microsoft.com/office/drawing/2014/main" id="{8955586A-C8BB-1BC6-DA68-F51ADEA68485}"/>
              </a:ext>
            </a:extLst>
          </p:cNvPr>
          <p:cNvGrpSpPr>
            <a:grpSpLocks/>
          </p:cNvGrpSpPr>
          <p:nvPr/>
        </p:nvGrpSpPr>
        <p:grpSpPr bwMode="auto">
          <a:xfrm>
            <a:off x="228600" y="252413"/>
            <a:ext cx="8610600" cy="5995987"/>
            <a:chOff x="336" y="159"/>
            <a:chExt cx="5232" cy="3777"/>
          </a:xfrm>
        </p:grpSpPr>
        <p:sp>
          <p:nvSpPr>
            <p:cNvPr id="57350" name="Line 5">
              <a:extLst>
                <a:ext uri="{FF2B5EF4-FFF2-40B4-BE49-F238E27FC236}">
                  <a16:creationId xmlns:a16="http://schemas.microsoft.com/office/drawing/2014/main" id="{5A375F1B-6A68-6C1D-F18C-2DEAE02532CF}"/>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1" name="Line 6">
              <a:extLst>
                <a:ext uri="{FF2B5EF4-FFF2-40B4-BE49-F238E27FC236}">
                  <a16:creationId xmlns:a16="http://schemas.microsoft.com/office/drawing/2014/main" id="{E87E4629-DA0D-8386-402E-01EDDA5A9C0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7">
              <a:extLst>
                <a:ext uri="{FF2B5EF4-FFF2-40B4-BE49-F238E27FC236}">
                  <a16:creationId xmlns:a16="http://schemas.microsoft.com/office/drawing/2014/main" id="{60A66D6A-934F-A941-75B0-09C158B83A83}"/>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7349" name="Picture 9">
            <a:extLst>
              <a:ext uri="{FF2B5EF4-FFF2-40B4-BE49-F238E27FC236}">
                <a16:creationId xmlns:a16="http://schemas.microsoft.com/office/drawing/2014/main" id="{A19827CC-0B78-9392-593E-BEF11FD5F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914400"/>
            <a:ext cx="6435725"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a:extLst>
              <a:ext uri="{FF2B5EF4-FFF2-40B4-BE49-F238E27FC236}">
                <a16:creationId xmlns:a16="http://schemas.microsoft.com/office/drawing/2014/main" id="{9AA6FA3B-07A5-3E84-3B98-0D0253083381}"/>
              </a:ext>
            </a:extLst>
          </p:cNvPr>
          <p:cNvSpPr txBox="1">
            <a:spLocks noChangeArrowheads="1"/>
          </p:cNvSpPr>
          <p:nvPr/>
        </p:nvSpPr>
        <p:spPr bwMode="auto">
          <a:xfrm>
            <a:off x="152400" y="45720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2-5</a:t>
            </a:r>
          </a:p>
        </p:txBody>
      </p:sp>
      <p:sp>
        <p:nvSpPr>
          <p:cNvPr id="59395" name="Text Box 4">
            <a:extLst>
              <a:ext uri="{FF2B5EF4-FFF2-40B4-BE49-F238E27FC236}">
                <a16:creationId xmlns:a16="http://schemas.microsoft.com/office/drawing/2014/main" id="{0D3D5ADB-8BB6-FFF4-6520-1720205E65CE}"/>
              </a:ext>
            </a:extLst>
          </p:cNvPr>
          <p:cNvSpPr txBox="1">
            <a:spLocks noChangeArrowheads="1"/>
          </p:cNvSpPr>
          <p:nvPr/>
        </p:nvSpPr>
        <p:spPr bwMode="auto">
          <a:xfrm>
            <a:off x="1524000" y="4572000"/>
            <a:ext cx="5673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Variable Declarations and Definitions</a:t>
            </a:r>
          </a:p>
        </p:txBody>
      </p:sp>
      <p:pic>
        <p:nvPicPr>
          <p:cNvPr id="59396" name="Picture 6">
            <a:extLst>
              <a:ext uri="{FF2B5EF4-FFF2-40B4-BE49-F238E27FC236}">
                <a16:creationId xmlns:a16="http://schemas.microsoft.com/office/drawing/2014/main" id="{5D3F4FDB-A885-2214-E323-42D2D2B74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22463"/>
            <a:ext cx="87661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a:extLst>
              <a:ext uri="{FF2B5EF4-FFF2-40B4-BE49-F238E27FC236}">
                <a16:creationId xmlns:a16="http://schemas.microsoft.com/office/drawing/2014/main" id="{7A5C6CE8-0FDF-B8B8-A2E7-06A7B75A0971}"/>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3" name="Rectangle 3">
            <a:extLst>
              <a:ext uri="{FF2B5EF4-FFF2-40B4-BE49-F238E27FC236}">
                <a16:creationId xmlns:a16="http://schemas.microsoft.com/office/drawing/2014/main" id="{737F4E18-D3A9-F564-61F4-B97102D2F490}"/>
              </a:ext>
            </a:extLst>
          </p:cNvPr>
          <p:cNvSpPr>
            <a:spLocks noChangeArrowheads="1"/>
          </p:cNvSpPr>
          <p:nvPr/>
        </p:nvSpPr>
        <p:spPr bwMode="auto">
          <a:xfrm>
            <a:off x="152400" y="5791200"/>
            <a:ext cx="422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2-12</a:t>
            </a:r>
            <a:r>
              <a:rPr lang="en-US" altLang="en-US" sz="2000"/>
              <a:t>  Variable Initialization</a:t>
            </a:r>
          </a:p>
        </p:txBody>
      </p:sp>
      <p:grpSp>
        <p:nvGrpSpPr>
          <p:cNvPr id="61444" name="Group 4">
            <a:extLst>
              <a:ext uri="{FF2B5EF4-FFF2-40B4-BE49-F238E27FC236}">
                <a16:creationId xmlns:a16="http://schemas.microsoft.com/office/drawing/2014/main" id="{6519666C-95E5-827D-9EB1-504929EF2ED5}"/>
              </a:ext>
            </a:extLst>
          </p:cNvPr>
          <p:cNvGrpSpPr>
            <a:grpSpLocks/>
          </p:cNvGrpSpPr>
          <p:nvPr/>
        </p:nvGrpSpPr>
        <p:grpSpPr bwMode="auto">
          <a:xfrm>
            <a:off x="228600" y="252413"/>
            <a:ext cx="8610600" cy="5995987"/>
            <a:chOff x="336" y="159"/>
            <a:chExt cx="5232" cy="3777"/>
          </a:xfrm>
        </p:grpSpPr>
        <p:sp>
          <p:nvSpPr>
            <p:cNvPr id="61447" name="Line 5">
              <a:extLst>
                <a:ext uri="{FF2B5EF4-FFF2-40B4-BE49-F238E27FC236}">
                  <a16:creationId xmlns:a16="http://schemas.microsoft.com/office/drawing/2014/main" id="{12334970-7A57-15BA-0BCB-6BEB33EA7C3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8" name="Line 6">
              <a:extLst>
                <a:ext uri="{FF2B5EF4-FFF2-40B4-BE49-F238E27FC236}">
                  <a16:creationId xmlns:a16="http://schemas.microsoft.com/office/drawing/2014/main" id="{A3D80019-BF16-95AE-C9F6-DA99E092BFA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9" name="Line 7">
              <a:extLst>
                <a:ext uri="{FF2B5EF4-FFF2-40B4-BE49-F238E27FC236}">
                  <a16:creationId xmlns:a16="http://schemas.microsoft.com/office/drawing/2014/main" id="{55FF4707-677D-BB4A-7092-AB99AF298F95}"/>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1445" name="Picture 11">
            <a:extLst>
              <a:ext uri="{FF2B5EF4-FFF2-40B4-BE49-F238E27FC236}">
                <a16:creationId xmlns:a16="http://schemas.microsoft.com/office/drawing/2014/main" id="{AC38E35B-D611-320C-1FB8-5FF8EAB38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2219325"/>
            <a:ext cx="843756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6" name="TextBox 2">
            <a:extLst>
              <a:ext uri="{FF2B5EF4-FFF2-40B4-BE49-F238E27FC236}">
                <a16:creationId xmlns:a16="http://schemas.microsoft.com/office/drawing/2014/main" id="{C8EC61C7-5C2E-853F-B1E8-C7C92431B3DA}"/>
              </a:ext>
            </a:extLst>
          </p:cNvPr>
          <p:cNvSpPr txBox="1">
            <a:spLocks noChangeArrowheads="1"/>
          </p:cNvSpPr>
          <p:nvPr/>
        </p:nvSpPr>
        <p:spPr bwMode="auto">
          <a:xfrm>
            <a:off x="1336675" y="2393950"/>
            <a:ext cx="930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r>
              <a:rPr lang="en-US" altLang="en-US" sz="1200"/>
              <a:t>‘B’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3774D7B5-B4EE-5978-3F40-46E1E200DBEC}"/>
              </a:ext>
            </a:extLst>
          </p:cNvPr>
          <p:cNvSpPr>
            <a:spLocks noGrp="1" noChangeArrowheads="1"/>
          </p:cNvSpPr>
          <p:nvPr>
            <p:ph idx="1"/>
          </p:nvPr>
        </p:nvSpPr>
        <p:spPr bwMode="auto">
          <a:xfrm>
            <a:off x="304800" y="7429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rgbClr val="272C37"/>
                </a:solidFill>
                <a:latin typeface="Roboto" panose="02000000000000000000" pitchFamily="2" charset="0"/>
              </a:rPr>
              <a:t>Simple and Efficient</a:t>
            </a:r>
          </a:p>
          <a:p>
            <a:r>
              <a:rPr lang="en-US" altLang="en-US">
                <a:solidFill>
                  <a:srgbClr val="272C37"/>
                </a:solidFill>
                <a:latin typeface="Roboto" panose="02000000000000000000" pitchFamily="2" charset="0"/>
              </a:rPr>
              <a:t>Fast</a:t>
            </a:r>
          </a:p>
          <a:p>
            <a:r>
              <a:rPr lang="en-US" altLang="en-US">
                <a:solidFill>
                  <a:srgbClr val="272C37"/>
                </a:solidFill>
                <a:latin typeface="Roboto" panose="02000000000000000000" pitchFamily="2" charset="0"/>
              </a:rPr>
              <a:t>Portability</a:t>
            </a:r>
          </a:p>
          <a:p>
            <a:r>
              <a:rPr lang="en-US" altLang="en-US">
                <a:solidFill>
                  <a:srgbClr val="272C37"/>
                </a:solidFill>
                <a:latin typeface="Roboto" panose="02000000000000000000" pitchFamily="2" charset="0"/>
              </a:rPr>
              <a:t>Extensibility</a:t>
            </a:r>
          </a:p>
          <a:p>
            <a:r>
              <a:rPr lang="en-US" altLang="en-US">
                <a:solidFill>
                  <a:srgbClr val="272C37"/>
                </a:solidFill>
                <a:latin typeface="Roboto" panose="02000000000000000000" pitchFamily="2" charset="0"/>
              </a:rPr>
              <a:t>Function-Rich Libraries</a:t>
            </a:r>
          </a:p>
          <a:p>
            <a:r>
              <a:rPr lang="en-US" altLang="en-US">
                <a:solidFill>
                  <a:srgbClr val="272C37"/>
                </a:solidFill>
                <a:latin typeface="Roboto" panose="02000000000000000000" pitchFamily="2" charset="0"/>
              </a:rPr>
              <a:t>Dynamic Memory Management</a:t>
            </a:r>
          </a:p>
          <a:p>
            <a:r>
              <a:rPr lang="en-US" altLang="en-US">
                <a:solidFill>
                  <a:srgbClr val="272C37"/>
                </a:solidFill>
                <a:latin typeface="Roboto" panose="02000000000000000000" pitchFamily="2" charset="0"/>
              </a:rPr>
              <a:t>Modularity With Structured Language</a:t>
            </a:r>
          </a:p>
          <a:p>
            <a:r>
              <a:rPr lang="en-US" altLang="en-US">
                <a:solidFill>
                  <a:srgbClr val="272C37"/>
                </a:solidFill>
                <a:latin typeface="Roboto" panose="02000000000000000000" pitchFamily="2" charset="0"/>
              </a:rPr>
              <a:t>Mid-Level Programming Language</a:t>
            </a:r>
          </a:p>
          <a:p>
            <a:r>
              <a:rPr lang="en-US" altLang="en-US">
                <a:solidFill>
                  <a:srgbClr val="272C37"/>
                </a:solidFill>
                <a:latin typeface="Roboto" panose="02000000000000000000" pitchFamily="2" charset="0"/>
              </a:rPr>
              <a:t>Pointers</a:t>
            </a:r>
          </a:p>
          <a:p>
            <a:r>
              <a:rPr lang="en-US" altLang="en-US">
                <a:solidFill>
                  <a:srgbClr val="272C37"/>
                </a:solidFill>
                <a:latin typeface="Roboto" panose="02000000000000000000" pitchFamily="2" charset="0"/>
              </a:rPr>
              <a:t>Recursion</a:t>
            </a:r>
          </a:p>
        </p:txBody>
      </p:sp>
      <p:sp>
        <p:nvSpPr>
          <p:cNvPr id="8195" name="Rectangle 2">
            <a:extLst>
              <a:ext uri="{FF2B5EF4-FFF2-40B4-BE49-F238E27FC236}">
                <a16:creationId xmlns:a16="http://schemas.microsoft.com/office/drawing/2014/main" id="{4554BA71-9115-B022-73A3-050C149B0081}"/>
              </a:ext>
            </a:extLst>
          </p:cNvPr>
          <p:cNvSpPr>
            <a:spLocks noChangeArrowheads="1"/>
          </p:cNvSpPr>
          <p:nvPr/>
        </p:nvSpPr>
        <p:spPr bwMode="auto">
          <a:xfrm>
            <a:off x="0" y="0"/>
            <a:ext cx="9144000" cy="7080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8196" name="Text Box 3">
            <a:extLst>
              <a:ext uri="{FF2B5EF4-FFF2-40B4-BE49-F238E27FC236}">
                <a16:creationId xmlns:a16="http://schemas.microsoft.com/office/drawing/2014/main" id="{0F26EDFB-7C3B-7144-078D-0C01BF16E02D}"/>
              </a:ext>
            </a:extLst>
          </p:cNvPr>
          <p:cNvSpPr txBox="1">
            <a:spLocks noChangeArrowheads="1"/>
          </p:cNvSpPr>
          <p:nvPr/>
        </p:nvSpPr>
        <p:spPr bwMode="auto">
          <a:xfrm>
            <a:off x="228600" y="0"/>
            <a:ext cx="34623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Features of C</a:t>
            </a:r>
          </a:p>
        </p:txBody>
      </p:sp>
      <p:sp>
        <p:nvSpPr>
          <p:cNvPr id="8197" name="Text Box 4">
            <a:extLst>
              <a:ext uri="{FF2B5EF4-FFF2-40B4-BE49-F238E27FC236}">
                <a16:creationId xmlns:a16="http://schemas.microsoft.com/office/drawing/2014/main" id="{FA315B03-EF7D-D697-9029-AE74614888E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a:extLst>
              <a:ext uri="{FF2B5EF4-FFF2-40B4-BE49-F238E27FC236}">
                <a16:creationId xmlns:a16="http://schemas.microsoft.com/office/drawing/2014/main" id="{E767E5B9-F83B-F289-2418-5CBA575F6AC1}"/>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1" name="Line 3">
            <a:extLst>
              <a:ext uri="{FF2B5EF4-FFF2-40B4-BE49-F238E27FC236}">
                <a16:creationId xmlns:a16="http://schemas.microsoft.com/office/drawing/2014/main" id="{28FA3D0F-EEAF-27F5-0501-52E181383BFA}"/>
              </a:ext>
            </a:extLst>
          </p:cNvPr>
          <p:cNvSpPr>
            <a:spLocks noChangeShapeType="1"/>
          </p:cNvSpPr>
          <p:nvPr/>
        </p:nvSpPr>
        <p:spPr bwMode="auto">
          <a:xfrm>
            <a:off x="439738" y="4038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2" name="Rectangle 4">
            <a:extLst>
              <a:ext uri="{FF2B5EF4-FFF2-40B4-BE49-F238E27FC236}">
                <a16:creationId xmlns:a16="http://schemas.microsoft.com/office/drawing/2014/main" id="{E9A5EB52-1BD7-69F6-C1CF-46347CC1C425}"/>
              </a:ext>
            </a:extLst>
          </p:cNvPr>
          <p:cNvSpPr>
            <a:spLocks noChangeArrowheads="1"/>
          </p:cNvSpPr>
          <p:nvPr/>
        </p:nvSpPr>
        <p:spPr bwMode="auto">
          <a:xfrm>
            <a:off x="476250" y="2759075"/>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When a variable is defined, it is not initialized. </a:t>
            </a:r>
            <a:br>
              <a:rPr lang="en-US" altLang="en-US"/>
            </a:br>
            <a:r>
              <a:rPr lang="en-US" altLang="en-US"/>
              <a:t>We must initialize any variable requiring </a:t>
            </a:r>
            <a:br>
              <a:rPr lang="en-US" altLang="en-US"/>
            </a:br>
            <a:r>
              <a:rPr lang="en-US" altLang="en-US"/>
              <a:t>prescribed data when the function starts.</a:t>
            </a:r>
          </a:p>
        </p:txBody>
      </p:sp>
      <p:sp>
        <p:nvSpPr>
          <p:cNvPr id="579589" name="Text Box 5">
            <a:extLst>
              <a:ext uri="{FF2B5EF4-FFF2-40B4-BE49-F238E27FC236}">
                <a16:creationId xmlns:a16="http://schemas.microsoft.com/office/drawing/2014/main" id="{2D3F4FB5-24B8-2BF2-118F-82EB525BC910}"/>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a:extLst>
              <a:ext uri="{FF2B5EF4-FFF2-40B4-BE49-F238E27FC236}">
                <a16:creationId xmlns:a16="http://schemas.microsoft.com/office/drawing/2014/main" id="{4C5EC048-3048-C704-8706-70D12F60C771}"/>
              </a:ext>
            </a:extLst>
          </p:cNvPr>
          <p:cNvSpPr txBox="1">
            <a:spLocks noChangeArrowheads="1"/>
          </p:cNvSpPr>
          <p:nvPr/>
        </p:nvSpPr>
        <p:spPr bwMode="auto">
          <a:xfrm>
            <a:off x="152400" y="441325"/>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2-2</a:t>
            </a:r>
          </a:p>
        </p:txBody>
      </p:sp>
      <p:sp>
        <p:nvSpPr>
          <p:cNvPr id="65539" name="Text Box 4">
            <a:extLst>
              <a:ext uri="{FF2B5EF4-FFF2-40B4-BE49-F238E27FC236}">
                <a16:creationId xmlns:a16="http://schemas.microsoft.com/office/drawing/2014/main" id="{B02CF0BF-4F85-6853-E513-AC54290C7AD3}"/>
              </a:ext>
            </a:extLst>
          </p:cNvPr>
          <p:cNvSpPr txBox="1">
            <a:spLocks noChangeArrowheads="1"/>
          </p:cNvSpPr>
          <p:nvPr/>
        </p:nvSpPr>
        <p:spPr bwMode="auto">
          <a:xfrm>
            <a:off x="2232025" y="441325"/>
            <a:ext cx="335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a:t>
            </a:r>
          </a:p>
        </p:txBody>
      </p:sp>
      <p:pic>
        <p:nvPicPr>
          <p:cNvPr id="65540" name="Picture 8">
            <a:extLst>
              <a:ext uri="{FF2B5EF4-FFF2-40B4-BE49-F238E27FC236}">
                <a16:creationId xmlns:a16="http://schemas.microsoft.com/office/drawing/2014/main" id="{AD6A99F5-5E7E-60BF-BF9A-B523D660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27088"/>
            <a:ext cx="8766175" cy="48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DA50D1A5-AA0C-CD1E-7E35-22D0D9080A1D}"/>
              </a:ext>
            </a:extLst>
          </p:cNvPr>
          <p:cNvSpPr txBox="1">
            <a:spLocks noChangeArrowheads="1"/>
          </p:cNvSpPr>
          <p:nvPr/>
        </p:nvSpPr>
        <p:spPr bwMode="auto">
          <a:xfrm>
            <a:off x="152400" y="441325"/>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2-2</a:t>
            </a:r>
          </a:p>
        </p:txBody>
      </p:sp>
      <p:sp>
        <p:nvSpPr>
          <p:cNvPr id="67587" name="Text Box 3">
            <a:extLst>
              <a:ext uri="{FF2B5EF4-FFF2-40B4-BE49-F238E27FC236}">
                <a16:creationId xmlns:a16="http://schemas.microsoft.com/office/drawing/2014/main" id="{5E076EBF-7C95-7D8A-E235-C71A79923A12}"/>
              </a:ext>
            </a:extLst>
          </p:cNvPr>
          <p:cNvSpPr txBox="1">
            <a:spLocks noChangeArrowheads="1"/>
          </p:cNvSpPr>
          <p:nvPr/>
        </p:nvSpPr>
        <p:spPr bwMode="auto">
          <a:xfrm>
            <a:off x="2133600" y="441325"/>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 </a:t>
            </a:r>
            <a:r>
              <a:rPr lang="en-US" altLang="en-US" sz="2000">
                <a:solidFill>
                  <a:schemeClr val="folHlink"/>
                </a:solidFill>
              </a:rPr>
              <a:t>(continued)</a:t>
            </a:r>
          </a:p>
        </p:txBody>
      </p:sp>
      <p:pic>
        <p:nvPicPr>
          <p:cNvPr id="67588" name="Picture 5">
            <a:extLst>
              <a:ext uri="{FF2B5EF4-FFF2-40B4-BE49-F238E27FC236}">
                <a16:creationId xmlns:a16="http://schemas.microsoft.com/office/drawing/2014/main" id="{A921DCB8-F170-25C9-3175-EC5F3FCD4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957263"/>
            <a:ext cx="8802687"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2544278B-022F-237E-E848-82A1F3E640FA}"/>
              </a:ext>
            </a:extLst>
          </p:cNvPr>
          <p:cNvSpPr txBox="1">
            <a:spLocks noChangeArrowheads="1"/>
          </p:cNvSpPr>
          <p:nvPr/>
        </p:nvSpPr>
        <p:spPr bwMode="auto">
          <a:xfrm>
            <a:off x="152400" y="441325"/>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2-2</a:t>
            </a:r>
          </a:p>
        </p:txBody>
      </p:sp>
      <p:sp>
        <p:nvSpPr>
          <p:cNvPr id="69635" name="Text Box 3">
            <a:extLst>
              <a:ext uri="{FF2B5EF4-FFF2-40B4-BE49-F238E27FC236}">
                <a16:creationId xmlns:a16="http://schemas.microsoft.com/office/drawing/2014/main" id="{86047645-329E-1130-A1D0-59FA29894D93}"/>
              </a:ext>
            </a:extLst>
          </p:cNvPr>
          <p:cNvSpPr txBox="1">
            <a:spLocks noChangeArrowheads="1"/>
          </p:cNvSpPr>
          <p:nvPr/>
        </p:nvSpPr>
        <p:spPr bwMode="auto">
          <a:xfrm>
            <a:off x="2133600" y="441325"/>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 </a:t>
            </a:r>
            <a:r>
              <a:rPr lang="en-US" altLang="en-US" sz="2000">
                <a:solidFill>
                  <a:schemeClr val="folHlink"/>
                </a:solidFill>
              </a:rPr>
              <a:t>(continued)</a:t>
            </a:r>
          </a:p>
        </p:txBody>
      </p:sp>
      <p:pic>
        <p:nvPicPr>
          <p:cNvPr id="69636" name="Picture 5">
            <a:extLst>
              <a:ext uri="{FF2B5EF4-FFF2-40B4-BE49-F238E27FC236}">
                <a16:creationId xmlns:a16="http://schemas.microsoft.com/office/drawing/2014/main" id="{14C9BDA4-75F1-98AF-9197-DC7CF54B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882967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DE40576-2DAA-6E2C-19FC-93137CE820FA}"/>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71683" name="Text Box 3">
            <a:extLst>
              <a:ext uri="{FF2B5EF4-FFF2-40B4-BE49-F238E27FC236}">
                <a16:creationId xmlns:a16="http://schemas.microsoft.com/office/drawing/2014/main" id="{BA98845E-E9D4-D4E8-C999-7F8FEB5F9B5A}"/>
              </a:ext>
            </a:extLst>
          </p:cNvPr>
          <p:cNvSpPr txBox="1">
            <a:spLocks noChangeArrowheads="1"/>
          </p:cNvSpPr>
          <p:nvPr/>
        </p:nvSpPr>
        <p:spPr bwMode="auto">
          <a:xfrm>
            <a:off x="228600" y="304800"/>
            <a:ext cx="3825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2-6   Constants</a:t>
            </a:r>
          </a:p>
        </p:txBody>
      </p:sp>
      <p:sp>
        <p:nvSpPr>
          <p:cNvPr id="71684" name="Text Box 4">
            <a:extLst>
              <a:ext uri="{FF2B5EF4-FFF2-40B4-BE49-F238E27FC236}">
                <a16:creationId xmlns:a16="http://schemas.microsoft.com/office/drawing/2014/main" id="{F649465E-87FD-A3F6-4557-48D1C568BBF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AF68F0DD-37F5-BDA9-0D17-D2FF9BC8CCD4}"/>
              </a:ext>
            </a:extLst>
          </p:cNvPr>
          <p:cNvSpPr>
            <a:spLocks noChangeArrowheads="1"/>
          </p:cNvSpPr>
          <p:nvPr/>
        </p:nvSpPr>
        <p:spPr bwMode="auto">
          <a:xfrm>
            <a:off x="304800" y="1593850"/>
            <a:ext cx="8458200" cy="2227263"/>
          </a:xfrm>
          <a:prstGeom prst="rect">
            <a:avLst/>
          </a:prstGeom>
          <a:noFill/>
          <a:ln>
            <a:noFill/>
          </a:ln>
          <a:effectLst/>
        </p:spPr>
        <p:txBody>
          <a:bodyPr anchor="ctr">
            <a:spAutoFit/>
          </a:bodyPr>
          <a:lstStyle/>
          <a:p>
            <a:pPr algn="just" eaLnBrk="1" hangingPunct="1">
              <a:defRPr/>
            </a:pPr>
            <a:r>
              <a:rPr lang="en-US" sz="2800" i="1">
                <a:effectLst>
                  <a:outerShdw blurRad="38100" dist="38100" dir="2700000" algn="tl">
                    <a:srgbClr val="C0C0C0"/>
                  </a:outerShdw>
                </a:effectLst>
              </a:rPr>
              <a:t>Constants are data values that cannot be changed during the execution of a program. Like variables, constants have a type. In this section, we discuss Boolean, character, integer, real, complex, and string constants.</a:t>
            </a:r>
          </a:p>
        </p:txBody>
      </p:sp>
      <p:sp>
        <p:nvSpPr>
          <p:cNvPr id="71686" name="Rectangle 6">
            <a:extLst>
              <a:ext uri="{FF2B5EF4-FFF2-40B4-BE49-F238E27FC236}">
                <a16:creationId xmlns:a16="http://schemas.microsoft.com/office/drawing/2014/main" id="{1BD73147-2EE6-C50C-3EDC-2B3BDCC15AAF}"/>
              </a:ext>
            </a:extLst>
          </p:cNvPr>
          <p:cNvSpPr>
            <a:spLocks noChangeArrowheads="1"/>
          </p:cNvSpPr>
          <p:nvPr/>
        </p:nvSpPr>
        <p:spPr bwMode="auto">
          <a:xfrm>
            <a:off x="304800" y="50609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Constant Representation</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Coding Constants</a:t>
            </a:r>
            <a:endParaRPr lang="en-US" altLang="en-US">
              <a:solidFill>
                <a:schemeClr val="hlink"/>
              </a:solidFill>
            </a:endParaRPr>
          </a:p>
        </p:txBody>
      </p:sp>
      <p:sp>
        <p:nvSpPr>
          <p:cNvPr id="505863" name="Text Box 7">
            <a:extLst>
              <a:ext uri="{FF2B5EF4-FFF2-40B4-BE49-F238E27FC236}">
                <a16:creationId xmlns:a16="http://schemas.microsoft.com/office/drawing/2014/main" id="{0ED995C2-E1CD-4045-99ED-7DEB30BC60D3}"/>
              </a:ext>
            </a:extLst>
          </p:cNvPr>
          <p:cNvSpPr txBox="1">
            <a:spLocks noChangeArrowheads="1"/>
          </p:cNvSpPr>
          <p:nvPr/>
        </p:nvSpPr>
        <p:spPr bwMode="auto">
          <a:xfrm>
            <a:off x="317500" y="4584700"/>
            <a:ext cx="4862513" cy="519113"/>
          </a:xfrm>
          <a:prstGeom prst="rect">
            <a:avLst/>
          </a:prstGeom>
          <a:noFill/>
          <a:ln>
            <a:noFill/>
          </a:ln>
          <a:effec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a:extLst>
              <a:ext uri="{FF2B5EF4-FFF2-40B4-BE49-F238E27FC236}">
                <a16:creationId xmlns:a16="http://schemas.microsoft.com/office/drawing/2014/main" id="{CCEC5492-B1EA-86A1-3C4C-4B0F5601379B}"/>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Line 3">
            <a:extLst>
              <a:ext uri="{FF2B5EF4-FFF2-40B4-BE49-F238E27FC236}">
                <a16:creationId xmlns:a16="http://schemas.microsoft.com/office/drawing/2014/main" id="{6775CAA1-A72D-A625-C687-CB3392B750A0}"/>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Rectangle 4">
            <a:extLst>
              <a:ext uri="{FF2B5EF4-FFF2-40B4-BE49-F238E27FC236}">
                <a16:creationId xmlns:a16="http://schemas.microsoft.com/office/drawing/2014/main" id="{219BBB28-D3EC-90B8-CA0E-64CA1EEFC85D}"/>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A character constant is enclosed in single quotes.</a:t>
            </a:r>
          </a:p>
        </p:txBody>
      </p:sp>
      <p:sp>
        <p:nvSpPr>
          <p:cNvPr id="580613" name="Text Box 5">
            <a:extLst>
              <a:ext uri="{FF2B5EF4-FFF2-40B4-BE49-F238E27FC236}">
                <a16:creationId xmlns:a16="http://schemas.microsoft.com/office/drawing/2014/main" id="{0C722A13-4E32-127D-75B3-A783992A99B0}"/>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a:extLst>
              <a:ext uri="{FF2B5EF4-FFF2-40B4-BE49-F238E27FC236}">
                <a16:creationId xmlns:a16="http://schemas.microsoft.com/office/drawing/2014/main" id="{AA560DAD-7465-E187-02E5-855656C4782F}"/>
              </a:ext>
            </a:extLst>
          </p:cNvPr>
          <p:cNvSpPr txBox="1">
            <a:spLocks noChangeArrowheads="1"/>
          </p:cNvSpPr>
          <p:nvPr/>
        </p:nvSpPr>
        <p:spPr bwMode="auto">
          <a:xfrm>
            <a:off x="152400" y="5927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2-6</a:t>
            </a:r>
          </a:p>
        </p:txBody>
      </p:sp>
      <p:sp>
        <p:nvSpPr>
          <p:cNvPr id="75779" name="Text Box 4">
            <a:extLst>
              <a:ext uri="{FF2B5EF4-FFF2-40B4-BE49-F238E27FC236}">
                <a16:creationId xmlns:a16="http://schemas.microsoft.com/office/drawing/2014/main" id="{0BD399F6-520D-EF93-56BB-3A1394A43BC2}"/>
              </a:ext>
            </a:extLst>
          </p:cNvPr>
          <p:cNvSpPr txBox="1">
            <a:spLocks noChangeArrowheads="1"/>
          </p:cNvSpPr>
          <p:nvPr/>
        </p:nvSpPr>
        <p:spPr bwMode="auto">
          <a:xfrm>
            <a:off x="1541463" y="5927725"/>
            <a:ext cx="455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Symbolic Names for Control Characters</a:t>
            </a:r>
          </a:p>
        </p:txBody>
      </p:sp>
      <p:pic>
        <p:nvPicPr>
          <p:cNvPr id="75780" name="Picture 6">
            <a:extLst>
              <a:ext uri="{FF2B5EF4-FFF2-40B4-BE49-F238E27FC236}">
                <a16:creationId xmlns:a16="http://schemas.microsoft.com/office/drawing/2014/main" id="{6FC1D003-70DE-2F3E-D402-E3FE86F6F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6550"/>
            <a:ext cx="88392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3">
            <a:extLst>
              <a:ext uri="{FF2B5EF4-FFF2-40B4-BE49-F238E27FC236}">
                <a16:creationId xmlns:a16="http://schemas.microsoft.com/office/drawing/2014/main" id="{7C76D783-AC16-4F59-7FFF-AF380362A9EE}"/>
              </a:ext>
            </a:extLst>
          </p:cNvPr>
          <p:cNvSpPr txBox="1">
            <a:spLocks noChangeArrowheads="1"/>
          </p:cNvSpPr>
          <p:nvPr/>
        </p:nvSpPr>
        <p:spPr bwMode="auto">
          <a:xfrm>
            <a:off x="152400" y="44196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2-7</a:t>
            </a:r>
          </a:p>
        </p:txBody>
      </p:sp>
      <p:sp>
        <p:nvSpPr>
          <p:cNvPr id="77827" name="Text Box 4">
            <a:extLst>
              <a:ext uri="{FF2B5EF4-FFF2-40B4-BE49-F238E27FC236}">
                <a16:creationId xmlns:a16="http://schemas.microsoft.com/office/drawing/2014/main" id="{C266DF51-3466-530D-023F-2697407E2F5E}"/>
              </a:ext>
            </a:extLst>
          </p:cNvPr>
          <p:cNvSpPr txBox="1">
            <a:spLocks noChangeArrowheads="1"/>
          </p:cNvSpPr>
          <p:nvPr/>
        </p:nvSpPr>
        <p:spPr bwMode="auto">
          <a:xfrm>
            <a:off x="1511300" y="4419600"/>
            <a:ext cx="351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Integer Constants</a:t>
            </a:r>
          </a:p>
        </p:txBody>
      </p:sp>
      <p:pic>
        <p:nvPicPr>
          <p:cNvPr id="77828" name="Picture 6">
            <a:extLst>
              <a:ext uri="{FF2B5EF4-FFF2-40B4-BE49-F238E27FC236}">
                <a16:creationId xmlns:a16="http://schemas.microsoft.com/office/drawing/2014/main" id="{27D2FA5E-4053-4CED-2FC7-14E651DCD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875713"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a:extLst>
              <a:ext uri="{FF2B5EF4-FFF2-40B4-BE49-F238E27FC236}">
                <a16:creationId xmlns:a16="http://schemas.microsoft.com/office/drawing/2014/main" id="{A47AF2F3-6B2E-4BEA-1399-83B2850CC6B7}"/>
              </a:ext>
            </a:extLst>
          </p:cNvPr>
          <p:cNvSpPr txBox="1">
            <a:spLocks noChangeArrowheads="1"/>
          </p:cNvSpPr>
          <p:nvPr/>
        </p:nvSpPr>
        <p:spPr bwMode="auto">
          <a:xfrm>
            <a:off x="152400" y="49530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2-8</a:t>
            </a:r>
          </a:p>
        </p:txBody>
      </p:sp>
      <p:sp>
        <p:nvSpPr>
          <p:cNvPr id="79875" name="Text Box 4">
            <a:extLst>
              <a:ext uri="{FF2B5EF4-FFF2-40B4-BE49-F238E27FC236}">
                <a16:creationId xmlns:a16="http://schemas.microsoft.com/office/drawing/2014/main" id="{57FF3207-9265-0368-084F-6FDBEDA66219}"/>
              </a:ext>
            </a:extLst>
          </p:cNvPr>
          <p:cNvSpPr txBox="1">
            <a:spLocks noChangeArrowheads="1"/>
          </p:cNvSpPr>
          <p:nvPr/>
        </p:nvSpPr>
        <p:spPr bwMode="auto">
          <a:xfrm>
            <a:off x="1600200" y="4953000"/>
            <a:ext cx="322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Real Constants</a:t>
            </a:r>
          </a:p>
        </p:txBody>
      </p:sp>
      <p:pic>
        <p:nvPicPr>
          <p:cNvPr id="79876" name="Picture 6">
            <a:extLst>
              <a:ext uri="{FF2B5EF4-FFF2-40B4-BE49-F238E27FC236}">
                <a16:creationId xmlns:a16="http://schemas.microsoft.com/office/drawing/2014/main" id="{A1038960-774B-CEC9-3BCC-7AE588EA0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279525"/>
            <a:ext cx="88487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Line 2">
            <a:extLst>
              <a:ext uri="{FF2B5EF4-FFF2-40B4-BE49-F238E27FC236}">
                <a16:creationId xmlns:a16="http://schemas.microsoft.com/office/drawing/2014/main" id="{2D272037-08B3-D40B-38F6-D5952171B79E}"/>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3" name="Rectangle 3">
            <a:extLst>
              <a:ext uri="{FF2B5EF4-FFF2-40B4-BE49-F238E27FC236}">
                <a16:creationId xmlns:a16="http://schemas.microsoft.com/office/drawing/2014/main" id="{8AC0F134-3353-C958-CDC7-C870FD59E2EE}"/>
              </a:ext>
            </a:extLst>
          </p:cNvPr>
          <p:cNvSpPr>
            <a:spLocks noChangeArrowheads="1"/>
          </p:cNvSpPr>
          <p:nvPr/>
        </p:nvSpPr>
        <p:spPr bwMode="auto">
          <a:xfrm>
            <a:off x="152400" y="5791200"/>
            <a:ext cx="3259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2-13</a:t>
            </a:r>
            <a:r>
              <a:rPr lang="en-US" altLang="en-US" sz="2000"/>
              <a:t>  Some Strings</a:t>
            </a:r>
          </a:p>
        </p:txBody>
      </p:sp>
      <p:grpSp>
        <p:nvGrpSpPr>
          <p:cNvPr id="81924" name="Group 4">
            <a:extLst>
              <a:ext uri="{FF2B5EF4-FFF2-40B4-BE49-F238E27FC236}">
                <a16:creationId xmlns:a16="http://schemas.microsoft.com/office/drawing/2014/main" id="{4DC52831-627E-64F0-4933-DD91DDC336C6}"/>
              </a:ext>
            </a:extLst>
          </p:cNvPr>
          <p:cNvGrpSpPr>
            <a:grpSpLocks/>
          </p:cNvGrpSpPr>
          <p:nvPr/>
        </p:nvGrpSpPr>
        <p:grpSpPr bwMode="auto">
          <a:xfrm>
            <a:off x="228600" y="252413"/>
            <a:ext cx="8610600" cy="5995987"/>
            <a:chOff x="336" y="159"/>
            <a:chExt cx="5232" cy="3777"/>
          </a:xfrm>
        </p:grpSpPr>
        <p:sp>
          <p:nvSpPr>
            <p:cNvPr id="81926" name="Line 5">
              <a:extLst>
                <a:ext uri="{FF2B5EF4-FFF2-40B4-BE49-F238E27FC236}">
                  <a16:creationId xmlns:a16="http://schemas.microsoft.com/office/drawing/2014/main" id="{EC29A29B-21C3-E3A3-0535-666FD8A262B6}"/>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7" name="Line 6">
              <a:extLst>
                <a:ext uri="{FF2B5EF4-FFF2-40B4-BE49-F238E27FC236}">
                  <a16:creationId xmlns:a16="http://schemas.microsoft.com/office/drawing/2014/main" id="{E22C1203-9815-598F-704D-9CEAFFEEEBB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8" name="Line 7">
              <a:extLst>
                <a:ext uri="{FF2B5EF4-FFF2-40B4-BE49-F238E27FC236}">
                  <a16:creationId xmlns:a16="http://schemas.microsoft.com/office/drawing/2014/main" id="{17E008AE-ABB4-C682-9673-2B95190E6D7A}"/>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1925" name="Picture 9">
            <a:extLst>
              <a:ext uri="{FF2B5EF4-FFF2-40B4-BE49-F238E27FC236}">
                <a16:creationId xmlns:a16="http://schemas.microsoft.com/office/drawing/2014/main" id="{FF5D1686-1553-9C8A-4FB6-549C2132F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416175"/>
            <a:ext cx="785177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a:extLst>
              <a:ext uri="{FF2B5EF4-FFF2-40B4-BE49-F238E27FC236}">
                <a16:creationId xmlns:a16="http://schemas.microsoft.com/office/drawing/2014/main" id="{C9796034-F766-B468-2E8C-D78B6A0C43AA}"/>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 name="Rectangle 3">
            <a:extLst>
              <a:ext uri="{FF2B5EF4-FFF2-40B4-BE49-F238E27FC236}">
                <a16:creationId xmlns:a16="http://schemas.microsoft.com/office/drawing/2014/main" id="{4F8E78F2-EDA9-112D-8A66-769037FD2DA0}"/>
              </a:ext>
            </a:extLst>
          </p:cNvPr>
          <p:cNvSpPr>
            <a:spLocks noChangeArrowheads="1"/>
          </p:cNvSpPr>
          <p:nvPr/>
        </p:nvSpPr>
        <p:spPr bwMode="auto">
          <a:xfrm>
            <a:off x="152400" y="5791200"/>
            <a:ext cx="4494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2-2</a:t>
            </a:r>
            <a:r>
              <a:rPr lang="en-US" altLang="en-US" sz="2000"/>
              <a:t>  Structure of a C Program</a:t>
            </a:r>
          </a:p>
        </p:txBody>
      </p:sp>
      <p:grpSp>
        <p:nvGrpSpPr>
          <p:cNvPr id="10244" name="Group 4">
            <a:extLst>
              <a:ext uri="{FF2B5EF4-FFF2-40B4-BE49-F238E27FC236}">
                <a16:creationId xmlns:a16="http://schemas.microsoft.com/office/drawing/2014/main" id="{A480B46A-6E32-ED7D-1915-B58CB982BCCB}"/>
              </a:ext>
            </a:extLst>
          </p:cNvPr>
          <p:cNvGrpSpPr>
            <a:grpSpLocks/>
          </p:cNvGrpSpPr>
          <p:nvPr/>
        </p:nvGrpSpPr>
        <p:grpSpPr bwMode="auto">
          <a:xfrm>
            <a:off x="228600" y="252413"/>
            <a:ext cx="8610600" cy="5995987"/>
            <a:chOff x="336" y="159"/>
            <a:chExt cx="5232" cy="3777"/>
          </a:xfrm>
        </p:grpSpPr>
        <p:sp>
          <p:nvSpPr>
            <p:cNvPr id="10246" name="Line 5">
              <a:extLst>
                <a:ext uri="{FF2B5EF4-FFF2-40B4-BE49-F238E27FC236}">
                  <a16:creationId xmlns:a16="http://schemas.microsoft.com/office/drawing/2014/main" id="{D8F24DA5-936C-38AE-20F3-B1C0FE6F4148}"/>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6">
              <a:extLst>
                <a:ext uri="{FF2B5EF4-FFF2-40B4-BE49-F238E27FC236}">
                  <a16:creationId xmlns:a16="http://schemas.microsoft.com/office/drawing/2014/main" id="{531859C3-1763-BB9E-0AAA-395FAA014267}"/>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7">
              <a:extLst>
                <a:ext uri="{FF2B5EF4-FFF2-40B4-BE49-F238E27FC236}">
                  <a16:creationId xmlns:a16="http://schemas.microsoft.com/office/drawing/2014/main" id="{C6401E85-BEE6-5C84-D7E7-0931AF68B36B}"/>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245" name="Picture 9">
            <a:extLst>
              <a:ext uri="{FF2B5EF4-FFF2-40B4-BE49-F238E27FC236}">
                <a16:creationId xmlns:a16="http://schemas.microsoft.com/office/drawing/2014/main" id="{0E6E0CDB-F2DD-AD66-6833-836130D94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533400"/>
            <a:ext cx="597852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a:extLst>
              <a:ext uri="{FF2B5EF4-FFF2-40B4-BE49-F238E27FC236}">
                <a16:creationId xmlns:a16="http://schemas.microsoft.com/office/drawing/2014/main" id="{A215EFE0-8A7F-1CD2-7668-4CC146612F37}"/>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1" name="Rectangle 3">
            <a:extLst>
              <a:ext uri="{FF2B5EF4-FFF2-40B4-BE49-F238E27FC236}">
                <a16:creationId xmlns:a16="http://schemas.microsoft.com/office/drawing/2014/main" id="{160C8C2A-6073-8E8D-72E2-6B8CE13886D4}"/>
              </a:ext>
            </a:extLst>
          </p:cNvPr>
          <p:cNvSpPr>
            <a:spLocks noChangeArrowheads="1"/>
          </p:cNvSpPr>
          <p:nvPr/>
        </p:nvSpPr>
        <p:spPr bwMode="auto">
          <a:xfrm>
            <a:off x="152400" y="5791200"/>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2-14</a:t>
            </a:r>
            <a:r>
              <a:rPr lang="en-US" altLang="en-US" sz="2000"/>
              <a:t>  Null Characters and Null Strings</a:t>
            </a:r>
          </a:p>
        </p:txBody>
      </p:sp>
      <p:grpSp>
        <p:nvGrpSpPr>
          <p:cNvPr id="83972" name="Group 4">
            <a:extLst>
              <a:ext uri="{FF2B5EF4-FFF2-40B4-BE49-F238E27FC236}">
                <a16:creationId xmlns:a16="http://schemas.microsoft.com/office/drawing/2014/main" id="{66C298AA-DC1F-65BB-D108-129F7CCF1F03}"/>
              </a:ext>
            </a:extLst>
          </p:cNvPr>
          <p:cNvGrpSpPr>
            <a:grpSpLocks/>
          </p:cNvGrpSpPr>
          <p:nvPr/>
        </p:nvGrpSpPr>
        <p:grpSpPr bwMode="auto">
          <a:xfrm>
            <a:off x="228600" y="252413"/>
            <a:ext cx="8610600" cy="5995987"/>
            <a:chOff x="336" y="159"/>
            <a:chExt cx="5232" cy="3777"/>
          </a:xfrm>
        </p:grpSpPr>
        <p:sp>
          <p:nvSpPr>
            <p:cNvPr id="83974" name="Line 5">
              <a:extLst>
                <a:ext uri="{FF2B5EF4-FFF2-40B4-BE49-F238E27FC236}">
                  <a16:creationId xmlns:a16="http://schemas.microsoft.com/office/drawing/2014/main" id="{34268AD5-5CF5-E2CC-62D4-85F5C0A1B2A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5" name="Line 6">
              <a:extLst>
                <a:ext uri="{FF2B5EF4-FFF2-40B4-BE49-F238E27FC236}">
                  <a16:creationId xmlns:a16="http://schemas.microsoft.com/office/drawing/2014/main" id="{2FE1B9B0-46CF-58B7-A0E2-27A54E1EE5F4}"/>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6" name="Line 7">
              <a:extLst>
                <a:ext uri="{FF2B5EF4-FFF2-40B4-BE49-F238E27FC236}">
                  <a16:creationId xmlns:a16="http://schemas.microsoft.com/office/drawing/2014/main" id="{8D9E77FB-4318-0AE6-E9AA-27DF5923EF5C}"/>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3973" name="Picture 10">
            <a:extLst>
              <a:ext uri="{FF2B5EF4-FFF2-40B4-BE49-F238E27FC236}">
                <a16:creationId xmlns:a16="http://schemas.microsoft.com/office/drawing/2014/main" id="{86A4A268-863F-B232-F0F4-59E11A9A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897188"/>
            <a:ext cx="69469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a:extLst>
              <a:ext uri="{FF2B5EF4-FFF2-40B4-BE49-F238E27FC236}">
                <a16:creationId xmlns:a16="http://schemas.microsoft.com/office/drawing/2014/main" id="{486343C1-2691-3EF1-A1A1-A0A5FE1513B7}"/>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9" name="Line 3">
            <a:extLst>
              <a:ext uri="{FF2B5EF4-FFF2-40B4-BE49-F238E27FC236}">
                <a16:creationId xmlns:a16="http://schemas.microsoft.com/office/drawing/2014/main" id="{DA622844-4832-7F20-E927-6C3A40464E12}"/>
              </a:ext>
            </a:extLst>
          </p:cNvPr>
          <p:cNvSpPr>
            <a:spLocks noChangeShapeType="1"/>
          </p:cNvSpPr>
          <p:nvPr/>
        </p:nvSpPr>
        <p:spPr bwMode="auto">
          <a:xfrm>
            <a:off x="439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Rectangle 4">
            <a:extLst>
              <a:ext uri="{FF2B5EF4-FFF2-40B4-BE49-F238E27FC236}">
                <a16:creationId xmlns:a16="http://schemas.microsoft.com/office/drawing/2014/main" id="{E40DA9C5-11D7-4D0B-9323-9E4647131FA5}"/>
              </a:ext>
            </a:extLst>
          </p:cNvPr>
          <p:cNvSpPr>
            <a:spLocks noChangeArrowheads="1"/>
          </p:cNvSpPr>
          <p:nvPr/>
        </p:nvSpPr>
        <p:spPr bwMode="auto">
          <a:xfrm>
            <a:off x="476250" y="27590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Use single quotes for character constants. </a:t>
            </a:r>
            <a:br>
              <a:rPr lang="en-US" altLang="en-US"/>
            </a:br>
            <a:r>
              <a:rPr lang="en-US" altLang="en-US"/>
              <a:t>Use double quotes for string constants.</a:t>
            </a:r>
          </a:p>
        </p:txBody>
      </p:sp>
      <p:sp>
        <p:nvSpPr>
          <p:cNvPr id="582661" name="Text Box 5">
            <a:extLst>
              <a:ext uri="{FF2B5EF4-FFF2-40B4-BE49-F238E27FC236}">
                <a16:creationId xmlns:a16="http://schemas.microsoft.com/office/drawing/2014/main" id="{4B6C7A50-39C7-14C5-B241-90CB44BCB98B}"/>
              </a:ext>
            </a:extLst>
          </p:cNvPr>
          <p:cNvSpPr txBox="1">
            <a:spLocks noChangeArrowheads="1"/>
          </p:cNvSpPr>
          <p:nvPr/>
        </p:nvSpPr>
        <p:spPr bwMode="auto">
          <a:xfrm>
            <a:off x="457200" y="2133600"/>
            <a:ext cx="874713" cy="519113"/>
          </a:xfrm>
          <a:prstGeom prst="rect">
            <a:avLst/>
          </a:prstGeom>
          <a:noFill/>
          <a:ln>
            <a:noFill/>
          </a:ln>
          <a:effec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460393D7-9642-8405-C5B8-E8EDB1290F70}"/>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88067" name="Text Box 3">
            <a:extLst>
              <a:ext uri="{FF2B5EF4-FFF2-40B4-BE49-F238E27FC236}">
                <a16:creationId xmlns:a16="http://schemas.microsoft.com/office/drawing/2014/main" id="{B58301C7-BEE6-BED1-1525-EC6499DE9980}"/>
              </a:ext>
            </a:extLst>
          </p:cNvPr>
          <p:cNvSpPr txBox="1">
            <a:spLocks noChangeArrowheads="1"/>
          </p:cNvSpPr>
          <p:nvPr/>
        </p:nvSpPr>
        <p:spPr bwMode="auto">
          <a:xfrm>
            <a:off x="2286000" y="506413"/>
            <a:ext cx="226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Memory Constants</a:t>
            </a:r>
          </a:p>
        </p:txBody>
      </p:sp>
      <p:pic>
        <p:nvPicPr>
          <p:cNvPr id="88068" name="Picture 4">
            <a:extLst>
              <a:ext uri="{FF2B5EF4-FFF2-40B4-BE49-F238E27FC236}">
                <a16:creationId xmlns:a16="http://schemas.microsoft.com/office/drawing/2014/main" id="{7B5B8C35-714F-1DBF-C539-3BFCDF9DD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874713"/>
            <a:ext cx="8858250" cy="273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9" name="Picture 5">
            <a:extLst>
              <a:ext uri="{FF2B5EF4-FFF2-40B4-BE49-F238E27FC236}">
                <a16:creationId xmlns:a16="http://schemas.microsoft.com/office/drawing/2014/main" id="{CBC20CF0-7773-592C-C8E1-8F6DB26A7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3530600"/>
            <a:ext cx="8812212"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B9189D32-ED27-5DD3-5443-446090C4162E}"/>
              </a:ext>
            </a:extLst>
          </p:cNvPr>
          <p:cNvSpPr txBox="1">
            <a:spLocks noChangeArrowheads="1"/>
          </p:cNvSpPr>
          <p:nvPr/>
        </p:nvSpPr>
        <p:spPr bwMode="auto">
          <a:xfrm>
            <a:off x="1524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90115" name="Text Box 3">
            <a:extLst>
              <a:ext uri="{FF2B5EF4-FFF2-40B4-BE49-F238E27FC236}">
                <a16:creationId xmlns:a16="http://schemas.microsoft.com/office/drawing/2014/main" id="{BC7B69A4-F03D-7ECB-2F68-AA50F31EA9FE}"/>
              </a:ext>
            </a:extLst>
          </p:cNvPr>
          <p:cNvSpPr txBox="1">
            <a:spLocks noChangeArrowheads="1"/>
          </p:cNvSpPr>
          <p:nvPr/>
        </p:nvSpPr>
        <p:spPr bwMode="auto">
          <a:xfrm>
            <a:off x="2071688" y="506413"/>
            <a:ext cx="356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Memory Constants </a:t>
            </a:r>
            <a:r>
              <a:rPr lang="en-US" altLang="en-US" sz="2000">
                <a:solidFill>
                  <a:schemeClr val="folHlink"/>
                </a:solidFill>
              </a:rPr>
              <a:t>(continued)</a:t>
            </a:r>
          </a:p>
        </p:txBody>
      </p:sp>
      <p:pic>
        <p:nvPicPr>
          <p:cNvPr id="90116" name="Picture 6">
            <a:extLst>
              <a:ext uri="{FF2B5EF4-FFF2-40B4-BE49-F238E27FC236}">
                <a16:creationId xmlns:a16="http://schemas.microsoft.com/office/drawing/2014/main" id="{E096E9EC-EB62-090F-ECC3-E9C5725C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866188"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a:extLst>
              <a:ext uri="{FF2B5EF4-FFF2-40B4-BE49-F238E27FC236}">
                <a16:creationId xmlns:a16="http://schemas.microsoft.com/office/drawing/2014/main" id="{6AB616ED-66F2-D160-C1B1-DDE469DA7BAD}"/>
              </a:ext>
            </a:extLst>
          </p:cNvPr>
          <p:cNvSpPr>
            <a:spLocks noChangeShapeType="1"/>
          </p:cNvSpPr>
          <p:nvPr/>
        </p:nvSpPr>
        <p:spPr bwMode="auto">
          <a:xfrm>
            <a:off x="438150" y="2590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3" name="Line 3">
            <a:extLst>
              <a:ext uri="{FF2B5EF4-FFF2-40B4-BE49-F238E27FC236}">
                <a16:creationId xmlns:a16="http://schemas.microsoft.com/office/drawing/2014/main" id="{E04A3BF0-FCBB-9279-DEE0-401FC2C02192}"/>
              </a:ext>
            </a:extLst>
          </p:cNvPr>
          <p:cNvSpPr>
            <a:spLocks noChangeShapeType="1"/>
          </p:cNvSpPr>
          <p:nvPr/>
        </p:nvSpPr>
        <p:spPr bwMode="auto">
          <a:xfrm>
            <a:off x="439738" y="3352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4" name="Rectangle 4">
            <a:extLst>
              <a:ext uri="{FF2B5EF4-FFF2-40B4-BE49-F238E27FC236}">
                <a16:creationId xmlns:a16="http://schemas.microsoft.com/office/drawing/2014/main" id="{38A8D05A-70B9-D3B8-E376-4E9AB13DC490}"/>
              </a:ext>
            </a:extLst>
          </p:cNvPr>
          <p:cNvSpPr>
            <a:spLocks noChangeArrowheads="1"/>
          </p:cNvSpPr>
          <p:nvPr/>
        </p:nvSpPr>
        <p:spPr bwMode="auto">
          <a:xfrm>
            <a:off x="476250" y="2743200"/>
            <a:ext cx="8077200" cy="4619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Operators in 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a:extLst>
              <a:ext uri="{FF2B5EF4-FFF2-40B4-BE49-F238E27FC236}">
                <a16:creationId xmlns:a16="http://schemas.microsoft.com/office/drawing/2014/main" id="{76980C20-8F9A-255E-1416-EBFF53D6A9B2}"/>
              </a:ext>
            </a:extLst>
          </p:cNvPr>
          <p:cNvSpPr txBox="1">
            <a:spLocks noChangeArrowheads="1"/>
          </p:cNvSpPr>
          <p:nvPr/>
        </p:nvSpPr>
        <p:spPr bwMode="auto">
          <a:xfrm>
            <a:off x="152400" y="5927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2-6</a:t>
            </a:r>
          </a:p>
        </p:txBody>
      </p:sp>
      <p:sp>
        <p:nvSpPr>
          <p:cNvPr id="94211" name="Text Box 4">
            <a:extLst>
              <a:ext uri="{FF2B5EF4-FFF2-40B4-BE49-F238E27FC236}">
                <a16:creationId xmlns:a16="http://schemas.microsoft.com/office/drawing/2014/main" id="{D03EB40D-0981-92FE-4BFE-A822F8490D69}"/>
              </a:ext>
            </a:extLst>
          </p:cNvPr>
          <p:cNvSpPr txBox="1">
            <a:spLocks noChangeArrowheads="1"/>
          </p:cNvSpPr>
          <p:nvPr/>
        </p:nvSpPr>
        <p:spPr bwMode="auto">
          <a:xfrm>
            <a:off x="1541463" y="5927725"/>
            <a:ext cx="21447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600">
                <a:solidFill>
                  <a:srgbClr val="25265E"/>
                </a:solidFill>
                <a:latin typeface="euclid_circular_a"/>
              </a:rPr>
              <a:t>C Arithmetic Operators</a:t>
            </a:r>
          </a:p>
        </p:txBody>
      </p:sp>
      <p:sp>
        <p:nvSpPr>
          <p:cNvPr id="94212" name="Text Box 4">
            <a:extLst>
              <a:ext uri="{FF2B5EF4-FFF2-40B4-BE49-F238E27FC236}">
                <a16:creationId xmlns:a16="http://schemas.microsoft.com/office/drawing/2014/main" id="{C3C71D14-8772-C968-8DE9-EA1C1159A9EE}"/>
              </a:ext>
            </a:extLst>
          </p:cNvPr>
          <p:cNvSpPr txBox="1">
            <a:spLocks noChangeArrowheads="1"/>
          </p:cNvSpPr>
          <p:nvPr/>
        </p:nvSpPr>
        <p:spPr bwMode="auto">
          <a:xfrm>
            <a:off x="381000" y="685800"/>
            <a:ext cx="71167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b="0">
                <a:latin typeface="euclid_circular_a"/>
              </a:rPr>
              <a:t>An operator is a symbol that operates on a value or a variable. For example: </a:t>
            </a:r>
            <a:r>
              <a:rPr lang="en-US" altLang="en-US" sz="2000" b="0">
                <a:latin typeface="Droid Sans Mono"/>
              </a:rPr>
              <a:t>+</a:t>
            </a:r>
            <a:r>
              <a:rPr lang="en-US" altLang="en-US" sz="2000" b="0">
                <a:latin typeface="euclid_circular_a"/>
              </a:rPr>
              <a:t> is an operator to perform addition.</a:t>
            </a:r>
            <a:endParaRPr lang="en-US" altLang="en-US" sz="2800">
              <a:solidFill>
                <a:srgbClr val="25265E"/>
              </a:solidFill>
              <a:latin typeface="euclid_circular_a"/>
            </a:endParaRPr>
          </a:p>
        </p:txBody>
      </p:sp>
      <p:pic>
        <p:nvPicPr>
          <p:cNvPr id="94213" name="Picture 3">
            <a:extLst>
              <a:ext uri="{FF2B5EF4-FFF2-40B4-BE49-F238E27FC236}">
                <a16:creationId xmlns:a16="http://schemas.microsoft.com/office/drawing/2014/main" id="{BCB7589F-7274-9A1E-F573-3C326897B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85709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529270F3-8BAD-2D01-78D7-44E9B5D628AD}"/>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96259" name="Text Box 3">
            <a:extLst>
              <a:ext uri="{FF2B5EF4-FFF2-40B4-BE49-F238E27FC236}">
                <a16:creationId xmlns:a16="http://schemas.microsoft.com/office/drawing/2014/main" id="{4578069F-B837-1C44-F6DD-0EAE5F85554B}"/>
              </a:ext>
            </a:extLst>
          </p:cNvPr>
          <p:cNvSpPr txBox="1">
            <a:spLocks noChangeArrowheads="1"/>
          </p:cNvSpPr>
          <p:nvPr/>
        </p:nvSpPr>
        <p:spPr bwMode="auto">
          <a:xfrm>
            <a:off x="2500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pic>
        <p:nvPicPr>
          <p:cNvPr id="96260" name="Picture 2">
            <a:extLst>
              <a:ext uri="{FF2B5EF4-FFF2-40B4-BE49-F238E27FC236}">
                <a16:creationId xmlns:a16="http://schemas.microsoft.com/office/drawing/2014/main" id="{FD11EF28-452F-A51F-5105-3C111AAE5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066800"/>
            <a:ext cx="7835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4">
            <a:extLst>
              <a:ext uri="{FF2B5EF4-FFF2-40B4-BE49-F238E27FC236}">
                <a16:creationId xmlns:a16="http://schemas.microsoft.com/office/drawing/2014/main" id="{7E16674F-703F-4E0E-7BC3-7C83DB991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5332413"/>
            <a:ext cx="39941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CDED3BD-A48D-6A88-5393-0D2F5521542B}"/>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98307" name="Text Box 3">
            <a:extLst>
              <a:ext uri="{FF2B5EF4-FFF2-40B4-BE49-F238E27FC236}">
                <a16:creationId xmlns:a16="http://schemas.microsoft.com/office/drawing/2014/main" id="{03DD6F4C-36AD-8E3C-44A3-D82C1FB23AD9}"/>
              </a:ext>
            </a:extLst>
          </p:cNvPr>
          <p:cNvSpPr txBox="1">
            <a:spLocks noChangeArrowheads="1"/>
          </p:cNvSpPr>
          <p:nvPr/>
        </p:nvSpPr>
        <p:spPr bwMode="auto">
          <a:xfrm>
            <a:off x="228600" y="304800"/>
            <a:ext cx="8186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3600">
                <a:latin typeface="Arial" panose="020B0604020202020204" pitchFamily="34" charset="0"/>
              </a:rPr>
              <a:t>Increment and Decrement Operators</a:t>
            </a:r>
          </a:p>
        </p:txBody>
      </p:sp>
      <p:sp>
        <p:nvSpPr>
          <p:cNvPr id="98308" name="Text Box 4">
            <a:extLst>
              <a:ext uri="{FF2B5EF4-FFF2-40B4-BE49-F238E27FC236}">
                <a16:creationId xmlns:a16="http://schemas.microsoft.com/office/drawing/2014/main" id="{E8A2211D-6BC1-57C8-6ABB-6914AE1CE01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7588C21B-3783-5E1E-95CF-111E26F78967}"/>
              </a:ext>
            </a:extLst>
          </p:cNvPr>
          <p:cNvSpPr>
            <a:spLocks noChangeArrowheads="1"/>
          </p:cNvSpPr>
          <p:nvPr/>
        </p:nvSpPr>
        <p:spPr bwMode="auto">
          <a:xfrm>
            <a:off x="228600" y="1752600"/>
            <a:ext cx="8458200" cy="3540125"/>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C programming has two operators increment ++ and decrement -- to change the value of an operand (constant or variable) by 1.</a:t>
            </a:r>
          </a:p>
          <a:p>
            <a:pPr algn="just" eaLnBrk="1" hangingPunct="1">
              <a:defRPr/>
            </a:pPr>
            <a:endParaRPr lang="en-US" sz="2800" i="1" dirty="0">
              <a:effectLst>
                <a:outerShdw blurRad="38100" dist="38100" dir="2700000" algn="tl">
                  <a:srgbClr val="C0C0C0"/>
                </a:outerShdw>
              </a:effectLst>
            </a:endParaRPr>
          </a:p>
          <a:p>
            <a:pPr algn="just" eaLnBrk="1" hangingPunct="1">
              <a:defRPr/>
            </a:pPr>
            <a:r>
              <a:rPr lang="en-US" sz="2800" i="1" dirty="0">
                <a:effectLst>
                  <a:outerShdw blurRad="38100" dist="38100" dir="2700000" algn="tl">
                    <a:srgbClr val="C0C0C0"/>
                  </a:outerShdw>
                </a:effectLst>
              </a:rPr>
              <a:t>Increment ++ increases the value by 1 whereas decrement -- decreases the value by 1. These two operators are unary operators, meaning they only operate on a single operand.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6C66AC3B-2BAD-7FD8-25FE-0C1F1FABC024}"/>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100355" name="Text Box 3">
            <a:extLst>
              <a:ext uri="{FF2B5EF4-FFF2-40B4-BE49-F238E27FC236}">
                <a16:creationId xmlns:a16="http://schemas.microsoft.com/office/drawing/2014/main" id="{85E8FF99-AC3D-B4F9-B87A-FDC549AF6175}"/>
              </a:ext>
            </a:extLst>
          </p:cNvPr>
          <p:cNvSpPr txBox="1">
            <a:spLocks noChangeArrowheads="1"/>
          </p:cNvSpPr>
          <p:nvPr/>
        </p:nvSpPr>
        <p:spPr bwMode="auto">
          <a:xfrm>
            <a:off x="2500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pic>
        <p:nvPicPr>
          <p:cNvPr id="100356" name="Picture 3">
            <a:extLst>
              <a:ext uri="{FF2B5EF4-FFF2-40B4-BE49-F238E27FC236}">
                <a16:creationId xmlns:a16="http://schemas.microsoft.com/office/drawing/2014/main" id="{3A86316A-B6D9-D4B1-DFFB-C70918691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1946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6">
            <a:extLst>
              <a:ext uri="{FF2B5EF4-FFF2-40B4-BE49-F238E27FC236}">
                <a16:creationId xmlns:a16="http://schemas.microsoft.com/office/drawing/2014/main" id="{09C09F8B-0D57-4CB2-E0CC-A001A895B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5334000"/>
            <a:ext cx="81819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Text Box 3">
            <a:extLst>
              <a:ext uri="{FF2B5EF4-FFF2-40B4-BE49-F238E27FC236}">
                <a16:creationId xmlns:a16="http://schemas.microsoft.com/office/drawing/2014/main" id="{0C607396-BEAB-4D39-BC66-E8AAFF654BFC}"/>
              </a:ext>
            </a:extLst>
          </p:cNvPr>
          <p:cNvSpPr txBox="1">
            <a:spLocks noChangeArrowheads="1"/>
          </p:cNvSpPr>
          <p:nvPr/>
        </p:nvSpPr>
        <p:spPr bwMode="auto">
          <a:xfrm>
            <a:off x="327025" y="4752975"/>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Output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72F7A6D-09DE-C62B-1EF8-D44998124F6E}"/>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02403" name="Text Box 3">
            <a:extLst>
              <a:ext uri="{FF2B5EF4-FFF2-40B4-BE49-F238E27FC236}">
                <a16:creationId xmlns:a16="http://schemas.microsoft.com/office/drawing/2014/main" id="{47F99524-07C9-5E65-3BD3-3416D5FCB71B}"/>
              </a:ext>
            </a:extLst>
          </p:cNvPr>
          <p:cNvSpPr txBox="1">
            <a:spLocks noChangeArrowheads="1"/>
          </p:cNvSpPr>
          <p:nvPr/>
        </p:nvSpPr>
        <p:spPr bwMode="auto">
          <a:xfrm>
            <a:off x="228600" y="304800"/>
            <a:ext cx="3770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a:solidFill>
                  <a:srgbClr val="25265E"/>
                </a:solidFill>
                <a:latin typeface="euclid_circular_a"/>
              </a:rPr>
              <a:t>C Assignment Operators</a:t>
            </a:r>
          </a:p>
        </p:txBody>
      </p:sp>
      <p:sp>
        <p:nvSpPr>
          <p:cNvPr id="102404" name="Text Box 4">
            <a:extLst>
              <a:ext uri="{FF2B5EF4-FFF2-40B4-BE49-F238E27FC236}">
                <a16:creationId xmlns:a16="http://schemas.microsoft.com/office/drawing/2014/main" id="{98B2FC16-4CFE-465E-5565-87D9D1804E3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35A39D8A-3E9B-A88B-8A20-77031DCD3DD8}"/>
              </a:ext>
            </a:extLst>
          </p:cNvPr>
          <p:cNvSpPr>
            <a:spLocks noChangeArrowheads="1"/>
          </p:cNvSpPr>
          <p:nvPr/>
        </p:nvSpPr>
        <p:spPr bwMode="auto">
          <a:xfrm>
            <a:off x="252413" y="1700213"/>
            <a:ext cx="8458200" cy="954087"/>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An assignment operator is used for assigning a value to a variable. The most common assignment operator is =</a:t>
            </a:r>
          </a:p>
        </p:txBody>
      </p:sp>
      <p:pic>
        <p:nvPicPr>
          <p:cNvPr id="102406" name="Picture 3">
            <a:extLst>
              <a:ext uri="{FF2B5EF4-FFF2-40B4-BE49-F238E27FC236}">
                <a16:creationId xmlns:a16="http://schemas.microsoft.com/office/drawing/2014/main" id="{7B4F4D1C-6261-826E-A46B-AA9621A2C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819400"/>
            <a:ext cx="75358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56D26EC5-BDE4-1E79-955A-C16876EC57D7}"/>
              </a:ext>
            </a:extLst>
          </p:cNvPr>
          <p:cNvSpPr>
            <a:spLocks noGrp="1" noChangeArrowheads="1"/>
          </p:cNvSpPr>
          <p:nvPr>
            <p:ph idx="1"/>
          </p:nvPr>
        </p:nvSpPr>
        <p:spPr bwMode="auto">
          <a:xfrm>
            <a:off x="381000" y="9906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b="1">
                <a:latin typeface="Times New Roman" panose="02020603050405020304" pitchFamily="18" charset="0"/>
              </a:rPr>
              <a:t>A header file is a file containing C declarations and macro definitions to be shared between several source files. You request the use of a header file in your program by including it, with the C preprocessing directive ‘#include’. </a:t>
            </a:r>
          </a:p>
        </p:txBody>
      </p:sp>
      <p:sp>
        <p:nvSpPr>
          <p:cNvPr id="12291" name="Rectangle 2">
            <a:extLst>
              <a:ext uri="{FF2B5EF4-FFF2-40B4-BE49-F238E27FC236}">
                <a16:creationId xmlns:a16="http://schemas.microsoft.com/office/drawing/2014/main" id="{8B1E316A-4400-AD5D-30BE-A4F7E9025F94}"/>
              </a:ext>
            </a:extLst>
          </p:cNvPr>
          <p:cNvSpPr>
            <a:spLocks noChangeArrowheads="1"/>
          </p:cNvSpPr>
          <p:nvPr/>
        </p:nvSpPr>
        <p:spPr bwMode="auto">
          <a:xfrm>
            <a:off x="0" y="0"/>
            <a:ext cx="9144000" cy="7080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2292" name="Text Box 3">
            <a:extLst>
              <a:ext uri="{FF2B5EF4-FFF2-40B4-BE49-F238E27FC236}">
                <a16:creationId xmlns:a16="http://schemas.microsoft.com/office/drawing/2014/main" id="{31E64BC4-3956-617B-B239-1F86C16F49AA}"/>
              </a:ext>
            </a:extLst>
          </p:cNvPr>
          <p:cNvSpPr txBox="1">
            <a:spLocks noChangeArrowheads="1"/>
          </p:cNvSpPr>
          <p:nvPr/>
        </p:nvSpPr>
        <p:spPr bwMode="auto">
          <a:xfrm>
            <a:off x="228600" y="0"/>
            <a:ext cx="5791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3200" b="0">
                <a:latin typeface="Source Sans Pro" panose="020B0503030403020204" pitchFamily="34" charset="0"/>
              </a:rPr>
              <a:t>C Preprocessor and Header Files </a:t>
            </a:r>
            <a:endParaRPr lang="en-US" altLang="en-US" sz="4000">
              <a:latin typeface="Arial" panose="020B0604020202020204" pitchFamily="34" charset="0"/>
            </a:endParaRPr>
          </a:p>
        </p:txBody>
      </p:sp>
      <p:sp>
        <p:nvSpPr>
          <p:cNvPr id="12293" name="Text Box 4">
            <a:extLst>
              <a:ext uri="{FF2B5EF4-FFF2-40B4-BE49-F238E27FC236}">
                <a16:creationId xmlns:a16="http://schemas.microsoft.com/office/drawing/2014/main" id="{7475BC67-E962-B5CE-568F-130389255F7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pic>
        <p:nvPicPr>
          <p:cNvPr id="12294" name="Picture 8">
            <a:extLst>
              <a:ext uri="{FF2B5EF4-FFF2-40B4-BE49-F238E27FC236}">
                <a16:creationId xmlns:a16="http://schemas.microsoft.com/office/drawing/2014/main" id="{2B4E5D8A-6729-D656-38C8-ED912368E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3114675"/>
            <a:ext cx="74993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0C4EABC-363B-B73B-21C3-8B10C761FE94}"/>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104451" name="Text Box 3">
            <a:extLst>
              <a:ext uri="{FF2B5EF4-FFF2-40B4-BE49-F238E27FC236}">
                <a16:creationId xmlns:a16="http://schemas.microsoft.com/office/drawing/2014/main" id="{81674DFE-9B68-C981-AC43-3869469840F0}"/>
              </a:ext>
            </a:extLst>
          </p:cNvPr>
          <p:cNvSpPr txBox="1">
            <a:spLocks noChangeArrowheads="1"/>
          </p:cNvSpPr>
          <p:nvPr/>
        </p:nvSpPr>
        <p:spPr bwMode="auto">
          <a:xfrm>
            <a:off x="2500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sp>
        <p:nvSpPr>
          <p:cNvPr id="104452" name="Text Box 3">
            <a:extLst>
              <a:ext uri="{FF2B5EF4-FFF2-40B4-BE49-F238E27FC236}">
                <a16:creationId xmlns:a16="http://schemas.microsoft.com/office/drawing/2014/main" id="{EE8DE782-9251-7697-5CC5-43E2B44CF474}"/>
              </a:ext>
            </a:extLst>
          </p:cNvPr>
          <p:cNvSpPr txBox="1">
            <a:spLocks noChangeArrowheads="1"/>
          </p:cNvSpPr>
          <p:nvPr/>
        </p:nvSpPr>
        <p:spPr bwMode="auto">
          <a:xfrm>
            <a:off x="327025" y="4752975"/>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Output</a:t>
            </a:r>
          </a:p>
        </p:txBody>
      </p:sp>
      <p:pic>
        <p:nvPicPr>
          <p:cNvPr id="104453" name="Picture 2">
            <a:extLst>
              <a:ext uri="{FF2B5EF4-FFF2-40B4-BE49-F238E27FC236}">
                <a16:creationId xmlns:a16="http://schemas.microsoft.com/office/drawing/2014/main" id="{0820DB8A-EA49-08F0-9AB9-BE90C4652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931863"/>
            <a:ext cx="62484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4" name="Picture 5">
            <a:extLst>
              <a:ext uri="{FF2B5EF4-FFF2-40B4-BE49-F238E27FC236}">
                <a16:creationId xmlns:a16="http://schemas.microsoft.com/office/drawing/2014/main" id="{FD3EC4AB-9BB8-B654-2545-8411C1B4A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5302250"/>
            <a:ext cx="6791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A894D4D-961E-F616-FADC-CFFC28154C3F}"/>
              </a:ext>
            </a:extLst>
          </p:cNvPr>
          <p:cNvSpPr>
            <a:spLocks noChangeArrowheads="1"/>
          </p:cNvSpPr>
          <p:nvPr/>
        </p:nvSpPr>
        <p:spPr bwMode="auto">
          <a:xfrm>
            <a:off x="0" y="0"/>
            <a:ext cx="9144000" cy="1143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06499" name="Text Box 3">
            <a:extLst>
              <a:ext uri="{FF2B5EF4-FFF2-40B4-BE49-F238E27FC236}">
                <a16:creationId xmlns:a16="http://schemas.microsoft.com/office/drawing/2014/main" id="{97C4B91C-BA8A-58B5-3B47-02F5B2A16106}"/>
              </a:ext>
            </a:extLst>
          </p:cNvPr>
          <p:cNvSpPr txBox="1">
            <a:spLocks noChangeArrowheads="1"/>
          </p:cNvSpPr>
          <p:nvPr/>
        </p:nvSpPr>
        <p:spPr bwMode="auto">
          <a:xfrm>
            <a:off x="228600" y="304800"/>
            <a:ext cx="3533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a:solidFill>
                  <a:srgbClr val="25265E"/>
                </a:solidFill>
                <a:latin typeface="euclid_circular_a"/>
              </a:rPr>
              <a:t>C Relational Operators</a:t>
            </a:r>
          </a:p>
        </p:txBody>
      </p:sp>
      <p:sp>
        <p:nvSpPr>
          <p:cNvPr id="106500" name="Text Box 4">
            <a:extLst>
              <a:ext uri="{FF2B5EF4-FFF2-40B4-BE49-F238E27FC236}">
                <a16:creationId xmlns:a16="http://schemas.microsoft.com/office/drawing/2014/main" id="{99AD3B84-0376-FF48-C40F-98248B7F833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838E4351-9552-B2AB-11EA-4981953A45B1}"/>
              </a:ext>
            </a:extLst>
          </p:cNvPr>
          <p:cNvSpPr>
            <a:spLocks noChangeArrowheads="1"/>
          </p:cNvSpPr>
          <p:nvPr/>
        </p:nvSpPr>
        <p:spPr bwMode="auto">
          <a:xfrm>
            <a:off x="342900" y="1182688"/>
            <a:ext cx="8458200" cy="2246312"/>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 relational operator checks the relationship between two operands. If the relation is true, it returns 1; if the relation is false, it returns value 0.</a:t>
            </a:r>
          </a:p>
          <a:p>
            <a:pPr algn="just" eaLnBrk="1" hangingPunct="1">
              <a:defRPr/>
            </a:pPr>
            <a:r>
              <a:rPr lang="en-US" sz="2800" i="1" dirty="0">
                <a:effectLst>
                  <a:outerShdw blurRad="38100" dist="38100" dir="2700000" algn="tl">
                    <a:srgbClr val="C0C0C0"/>
                  </a:outerShdw>
                </a:effectLst>
              </a:rPr>
              <a:t>Relational operators are used in decision making and loops.</a:t>
            </a:r>
          </a:p>
        </p:txBody>
      </p:sp>
      <p:pic>
        <p:nvPicPr>
          <p:cNvPr id="106502" name="Picture 4">
            <a:extLst>
              <a:ext uri="{FF2B5EF4-FFF2-40B4-BE49-F238E27FC236}">
                <a16:creationId xmlns:a16="http://schemas.microsoft.com/office/drawing/2014/main" id="{04DC0E1F-73D0-73F2-6966-4350B83C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28975"/>
            <a:ext cx="734536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E2A65EDA-B719-3FF3-D6EF-1BEC355566D2}"/>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108547" name="Text Box 3">
            <a:extLst>
              <a:ext uri="{FF2B5EF4-FFF2-40B4-BE49-F238E27FC236}">
                <a16:creationId xmlns:a16="http://schemas.microsoft.com/office/drawing/2014/main" id="{E1E384BF-71D5-7A14-FA5B-8F1C1596800E}"/>
              </a:ext>
            </a:extLst>
          </p:cNvPr>
          <p:cNvSpPr txBox="1">
            <a:spLocks noChangeArrowheads="1"/>
          </p:cNvSpPr>
          <p:nvPr/>
        </p:nvSpPr>
        <p:spPr bwMode="auto">
          <a:xfrm>
            <a:off x="2500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sp>
        <p:nvSpPr>
          <p:cNvPr id="108548" name="Text Box 3">
            <a:extLst>
              <a:ext uri="{FF2B5EF4-FFF2-40B4-BE49-F238E27FC236}">
                <a16:creationId xmlns:a16="http://schemas.microsoft.com/office/drawing/2014/main" id="{1EC86B55-1118-F28D-8FB1-5CF8535E0AAA}"/>
              </a:ext>
            </a:extLst>
          </p:cNvPr>
          <p:cNvSpPr txBox="1">
            <a:spLocks noChangeArrowheads="1"/>
          </p:cNvSpPr>
          <p:nvPr/>
        </p:nvSpPr>
        <p:spPr bwMode="auto">
          <a:xfrm>
            <a:off x="327025" y="4495800"/>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Output</a:t>
            </a:r>
          </a:p>
        </p:txBody>
      </p:sp>
      <p:pic>
        <p:nvPicPr>
          <p:cNvPr id="108549" name="Picture 2">
            <a:extLst>
              <a:ext uri="{FF2B5EF4-FFF2-40B4-BE49-F238E27FC236}">
                <a16:creationId xmlns:a16="http://schemas.microsoft.com/office/drawing/2014/main" id="{F998FB80-9A1A-6186-8DA3-7F6EA2F8F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950913"/>
            <a:ext cx="6248400"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5">
            <a:extLst>
              <a:ext uri="{FF2B5EF4-FFF2-40B4-BE49-F238E27FC236}">
                <a16:creationId xmlns:a16="http://schemas.microsoft.com/office/drawing/2014/main" id="{6A91C750-6072-06C8-9ABB-195CD6034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263" y="4895850"/>
            <a:ext cx="6248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525AF38-C15E-4FD6-EF7D-35C2F72B64CB}"/>
              </a:ext>
            </a:extLst>
          </p:cNvPr>
          <p:cNvSpPr>
            <a:spLocks noChangeArrowheads="1"/>
          </p:cNvSpPr>
          <p:nvPr/>
        </p:nvSpPr>
        <p:spPr bwMode="auto">
          <a:xfrm>
            <a:off x="0" y="0"/>
            <a:ext cx="9144000" cy="1143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228600" y="304800"/>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a:solidFill>
                  <a:srgbClr val="25265E"/>
                </a:solidFill>
                <a:latin typeface="euclid_circular_a"/>
              </a:rPr>
              <a:t>C Logical Operators</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258763" y="1273175"/>
            <a:ext cx="8458200" cy="1816100"/>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An expression containing logical operator returns either 0 or 1 depending upon whether expression results true or false. Logical operators are commonly used in decision making in C programming.</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219450"/>
            <a:ext cx="73437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CB06F6B-1714-42ED-97BF-189CD390D6B3}"/>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112643" name="Text Box 3">
            <a:extLst>
              <a:ext uri="{FF2B5EF4-FFF2-40B4-BE49-F238E27FC236}">
                <a16:creationId xmlns:a16="http://schemas.microsoft.com/office/drawing/2014/main" id="{F453A0AF-2723-A84C-DED4-61C84DD248D9}"/>
              </a:ext>
            </a:extLst>
          </p:cNvPr>
          <p:cNvSpPr txBox="1">
            <a:spLocks noChangeArrowheads="1"/>
          </p:cNvSpPr>
          <p:nvPr/>
        </p:nvSpPr>
        <p:spPr bwMode="auto">
          <a:xfrm>
            <a:off x="2500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sp>
        <p:nvSpPr>
          <p:cNvPr id="112644" name="Text Box 3">
            <a:extLst>
              <a:ext uri="{FF2B5EF4-FFF2-40B4-BE49-F238E27FC236}">
                <a16:creationId xmlns:a16="http://schemas.microsoft.com/office/drawing/2014/main" id="{8CAB66A3-0C8E-E670-7ED2-2A0A7FD8D67F}"/>
              </a:ext>
            </a:extLst>
          </p:cNvPr>
          <p:cNvSpPr txBox="1">
            <a:spLocks noChangeArrowheads="1"/>
          </p:cNvSpPr>
          <p:nvPr/>
        </p:nvSpPr>
        <p:spPr bwMode="auto">
          <a:xfrm>
            <a:off x="327025" y="4495800"/>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Output</a:t>
            </a:r>
          </a:p>
        </p:txBody>
      </p:sp>
      <p:pic>
        <p:nvPicPr>
          <p:cNvPr id="112645" name="Picture 2">
            <a:extLst>
              <a:ext uri="{FF2B5EF4-FFF2-40B4-BE49-F238E27FC236}">
                <a16:creationId xmlns:a16="http://schemas.microsoft.com/office/drawing/2014/main" id="{87D9AEBE-461B-D201-4830-371AA58B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950913"/>
            <a:ext cx="4565650"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5">
            <a:extLst>
              <a:ext uri="{FF2B5EF4-FFF2-40B4-BE49-F238E27FC236}">
                <a16:creationId xmlns:a16="http://schemas.microsoft.com/office/drawing/2014/main" id="{A0273575-4E12-3C28-7472-DFD92956F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263" y="5264150"/>
            <a:ext cx="62484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093723D-C4B9-CA97-7C02-C640EEBF77CA}"/>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4339" name="Text Box 3">
            <a:extLst>
              <a:ext uri="{FF2B5EF4-FFF2-40B4-BE49-F238E27FC236}">
                <a16:creationId xmlns:a16="http://schemas.microsoft.com/office/drawing/2014/main" id="{FCD0E281-5FE2-0A62-6BE9-FD1AB533FFE7}"/>
              </a:ext>
            </a:extLst>
          </p:cNvPr>
          <p:cNvSpPr txBox="1">
            <a:spLocks noChangeArrowheads="1"/>
          </p:cNvSpPr>
          <p:nvPr/>
        </p:nvSpPr>
        <p:spPr bwMode="auto">
          <a:xfrm>
            <a:off x="228600" y="304800"/>
            <a:ext cx="4222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a:latin typeface="Arial" panose="020B0604020202020204" pitchFamily="34" charset="0"/>
              </a:rPr>
              <a:t>2-2   C Programs</a:t>
            </a:r>
          </a:p>
        </p:txBody>
      </p:sp>
      <p:sp>
        <p:nvSpPr>
          <p:cNvPr id="14340" name="Text Box 4">
            <a:extLst>
              <a:ext uri="{FF2B5EF4-FFF2-40B4-BE49-F238E27FC236}">
                <a16:creationId xmlns:a16="http://schemas.microsoft.com/office/drawing/2014/main" id="{DED19203-A7CC-343E-FD5A-215C537F9CE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1765" name="Rectangle 5">
            <a:extLst>
              <a:ext uri="{FF2B5EF4-FFF2-40B4-BE49-F238E27FC236}">
                <a16:creationId xmlns:a16="http://schemas.microsoft.com/office/drawing/2014/main" id="{09D2B776-EFBC-34D9-89E8-42C69173E120}"/>
              </a:ext>
            </a:extLst>
          </p:cNvPr>
          <p:cNvSpPr>
            <a:spLocks noChangeArrowheads="1"/>
          </p:cNvSpPr>
          <p:nvPr/>
        </p:nvSpPr>
        <p:spPr bwMode="auto">
          <a:xfrm>
            <a:off x="304800" y="2447925"/>
            <a:ext cx="8229600" cy="522288"/>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It's time to write your first C program.</a:t>
            </a:r>
          </a:p>
        </p:txBody>
      </p:sp>
      <p:sp>
        <p:nvSpPr>
          <p:cNvPr id="14342" name="Rectangle 6">
            <a:extLst>
              <a:ext uri="{FF2B5EF4-FFF2-40B4-BE49-F238E27FC236}">
                <a16:creationId xmlns:a16="http://schemas.microsoft.com/office/drawing/2014/main" id="{F436C51A-1D64-D1C6-0682-1360BD4AF0E9}"/>
              </a:ext>
            </a:extLst>
          </p:cNvPr>
          <p:cNvSpPr>
            <a:spLocks noChangeArrowheads="1"/>
          </p:cNvSpPr>
          <p:nvPr/>
        </p:nvSpPr>
        <p:spPr bwMode="auto">
          <a:xfrm>
            <a:off x="304800" y="4438650"/>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Structure of a C Program</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Your First C Program</a:t>
            </a:r>
          </a:p>
          <a:p>
            <a:pPr>
              <a:buClr>
                <a:schemeClr val="folHlink"/>
              </a:buClr>
              <a:buSzPct val="117000"/>
              <a:buFont typeface="Wingdings" panose="05000000000000000000" pitchFamily="2" charset="2"/>
              <a:buNone/>
            </a:pPr>
            <a:r>
              <a:rPr lang="en-US" altLang="en-US">
                <a:solidFill>
                  <a:schemeClr val="hlink"/>
                </a:solidFill>
              </a:rPr>
              <a:t>Comments</a:t>
            </a:r>
          </a:p>
          <a:p>
            <a:pPr>
              <a:buClr>
                <a:schemeClr val="folHlink"/>
              </a:buClr>
              <a:buSzPct val="117000"/>
              <a:buFont typeface="Wingdings" panose="05000000000000000000" pitchFamily="2" charset="2"/>
              <a:buNone/>
            </a:pPr>
            <a:r>
              <a:rPr lang="en-US" altLang="en-US">
                <a:solidFill>
                  <a:schemeClr val="hlink"/>
                </a:solidFill>
              </a:rPr>
              <a:t>The Greeting Program</a:t>
            </a:r>
          </a:p>
        </p:txBody>
      </p:sp>
      <p:sp>
        <p:nvSpPr>
          <p:cNvPr id="501767" name="Text Box 7">
            <a:extLst>
              <a:ext uri="{FF2B5EF4-FFF2-40B4-BE49-F238E27FC236}">
                <a16:creationId xmlns:a16="http://schemas.microsoft.com/office/drawing/2014/main" id="{23FFF93D-2E0C-AFD2-9A26-39AE90E9EFEB}"/>
              </a:ext>
            </a:extLst>
          </p:cNvPr>
          <p:cNvSpPr txBox="1">
            <a:spLocks noChangeArrowheads="1"/>
          </p:cNvSpPr>
          <p:nvPr/>
        </p:nvSpPr>
        <p:spPr bwMode="auto">
          <a:xfrm>
            <a:off x="317500" y="3962400"/>
            <a:ext cx="4862513" cy="519113"/>
          </a:xfrm>
          <a:prstGeom prst="rect">
            <a:avLst/>
          </a:prstGeom>
          <a:noFill/>
          <a:ln>
            <a:noFill/>
          </a:ln>
          <a:effec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1D8D64E9-E740-2906-43EC-99006C41A0F7}"/>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7" name="Rectangle 3">
            <a:extLst>
              <a:ext uri="{FF2B5EF4-FFF2-40B4-BE49-F238E27FC236}">
                <a16:creationId xmlns:a16="http://schemas.microsoft.com/office/drawing/2014/main" id="{337479FB-A065-731D-B26F-C14E76BA531C}"/>
              </a:ext>
            </a:extLst>
          </p:cNvPr>
          <p:cNvSpPr>
            <a:spLocks noChangeArrowheads="1"/>
          </p:cNvSpPr>
          <p:nvPr/>
        </p:nvSpPr>
        <p:spPr bwMode="auto">
          <a:xfrm>
            <a:off x="152400" y="5791200"/>
            <a:ext cx="418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2-3</a:t>
            </a:r>
            <a:r>
              <a:rPr lang="en-US" altLang="en-US" sz="2000"/>
              <a:t>  The Greeting Program</a:t>
            </a:r>
          </a:p>
        </p:txBody>
      </p:sp>
      <p:grpSp>
        <p:nvGrpSpPr>
          <p:cNvPr id="16388" name="Group 4">
            <a:extLst>
              <a:ext uri="{FF2B5EF4-FFF2-40B4-BE49-F238E27FC236}">
                <a16:creationId xmlns:a16="http://schemas.microsoft.com/office/drawing/2014/main" id="{C9E30301-34F8-AAD2-5D34-6B2ED8841DCD}"/>
              </a:ext>
            </a:extLst>
          </p:cNvPr>
          <p:cNvGrpSpPr>
            <a:grpSpLocks/>
          </p:cNvGrpSpPr>
          <p:nvPr/>
        </p:nvGrpSpPr>
        <p:grpSpPr bwMode="auto">
          <a:xfrm>
            <a:off x="228600" y="252413"/>
            <a:ext cx="8610600" cy="5995987"/>
            <a:chOff x="336" y="159"/>
            <a:chExt cx="5232" cy="3777"/>
          </a:xfrm>
        </p:grpSpPr>
        <p:sp>
          <p:nvSpPr>
            <p:cNvPr id="16390" name="Line 5">
              <a:extLst>
                <a:ext uri="{FF2B5EF4-FFF2-40B4-BE49-F238E27FC236}">
                  <a16:creationId xmlns:a16="http://schemas.microsoft.com/office/drawing/2014/main" id="{DB44F704-0FBC-A943-F389-5A6804C82E0D}"/>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6">
              <a:extLst>
                <a:ext uri="{FF2B5EF4-FFF2-40B4-BE49-F238E27FC236}">
                  <a16:creationId xmlns:a16="http://schemas.microsoft.com/office/drawing/2014/main" id="{A85DA46D-8C08-1BAB-212C-7D98067D877F}"/>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7">
              <a:extLst>
                <a:ext uri="{FF2B5EF4-FFF2-40B4-BE49-F238E27FC236}">
                  <a16:creationId xmlns:a16="http://schemas.microsoft.com/office/drawing/2014/main" id="{BCD842C7-BFBB-5257-F931-81A794065D29}"/>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6389" name="Picture 11">
            <a:extLst>
              <a:ext uri="{FF2B5EF4-FFF2-40B4-BE49-F238E27FC236}">
                <a16:creationId xmlns:a16="http://schemas.microsoft.com/office/drawing/2014/main" id="{CF984E66-5E3E-8A3F-52EA-0968CC956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447800"/>
            <a:ext cx="7496175"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id="{ACFF6FD8-D9FD-051B-CF59-2F8C86AF437A}"/>
              </a:ext>
            </a:extLst>
          </p:cNvPr>
          <p:cNvSpPr txBox="1">
            <a:spLocks noChangeArrowheads="1"/>
          </p:cNvSpPr>
          <p:nvPr/>
        </p:nvSpPr>
        <p:spPr bwMode="auto">
          <a:xfrm>
            <a:off x="258763" y="152400"/>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2-1</a:t>
            </a:r>
          </a:p>
        </p:txBody>
      </p:sp>
      <p:sp>
        <p:nvSpPr>
          <p:cNvPr id="18435" name="Text Box 4">
            <a:extLst>
              <a:ext uri="{FF2B5EF4-FFF2-40B4-BE49-F238E27FC236}">
                <a16:creationId xmlns:a16="http://schemas.microsoft.com/office/drawing/2014/main" id="{24459819-71F0-3D0C-C110-A97E4CD9995C}"/>
              </a:ext>
            </a:extLst>
          </p:cNvPr>
          <p:cNvSpPr txBox="1">
            <a:spLocks noChangeArrowheads="1"/>
          </p:cNvSpPr>
          <p:nvPr/>
        </p:nvSpPr>
        <p:spPr bwMode="auto">
          <a:xfrm>
            <a:off x="2262188" y="152400"/>
            <a:ext cx="266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The Greeting Program</a:t>
            </a:r>
          </a:p>
        </p:txBody>
      </p:sp>
      <p:pic>
        <p:nvPicPr>
          <p:cNvPr id="18436" name="Picture 5">
            <a:extLst>
              <a:ext uri="{FF2B5EF4-FFF2-40B4-BE49-F238E27FC236}">
                <a16:creationId xmlns:a16="http://schemas.microsoft.com/office/drawing/2014/main" id="{7ACFC793-2D82-0EE7-26FB-D22D3860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36588"/>
            <a:ext cx="9021763"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a:extLst>
              <a:ext uri="{FF2B5EF4-FFF2-40B4-BE49-F238E27FC236}">
                <a16:creationId xmlns:a16="http://schemas.microsoft.com/office/drawing/2014/main" id="{9679963F-5D6F-F475-4654-635E8A7E7A15}"/>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Rectangle 3">
            <a:extLst>
              <a:ext uri="{FF2B5EF4-FFF2-40B4-BE49-F238E27FC236}">
                <a16:creationId xmlns:a16="http://schemas.microsoft.com/office/drawing/2014/main" id="{960BAAC8-3190-84C1-564E-0243342247C0}"/>
              </a:ext>
            </a:extLst>
          </p:cNvPr>
          <p:cNvSpPr>
            <a:spLocks noChangeArrowheads="1"/>
          </p:cNvSpPr>
          <p:nvPr/>
        </p:nvSpPr>
        <p:spPr bwMode="auto">
          <a:xfrm>
            <a:off x="152400" y="5791200"/>
            <a:ext cx="4951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a:solidFill>
                  <a:schemeClr val="folHlink"/>
                </a:solidFill>
              </a:rPr>
              <a:t>FIGURE 2-4</a:t>
            </a:r>
            <a:r>
              <a:rPr lang="en-US" altLang="en-US" sz="2000"/>
              <a:t>  Examples of Block Comments</a:t>
            </a:r>
          </a:p>
        </p:txBody>
      </p:sp>
      <p:grpSp>
        <p:nvGrpSpPr>
          <p:cNvPr id="20484" name="Group 4">
            <a:extLst>
              <a:ext uri="{FF2B5EF4-FFF2-40B4-BE49-F238E27FC236}">
                <a16:creationId xmlns:a16="http://schemas.microsoft.com/office/drawing/2014/main" id="{DDF87175-2A44-B4DE-1BDF-88D078502A37}"/>
              </a:ext>
            </a:extLst>
          </p:cNvPr>
          <p:cNvGrpSpPr>
            <a:grpSpLocks/>
          </p:cNvGrpSpPr>
          <p:nvPr/>
        </p:nvGrpSpPr>
        <p:grpSpPr bwMode="auto">
          <a:xfrm>
            <a:off x="228600" y="252413"/>
            <a:ext cx="8610600" cy="5995987"/>
            <a:chOff x="336" y="159"/>
            <a:chExt cx="5232" cy="3777"/>
          </a:xfrm>
        </p:grpSpPr>
        <p:sp>
          <p:nvSpPr>
            <p:cNvPr id="20486" name="Line 5">
              <a:extLst>
                <a:ext uri="{FF2B5EF4-FFF2-40B4-BE49-F238E27FC236}">
                  <a16:creationId xmlns:a16="http://schemas.microsoft.com/office/drawing/2014/main" id="{8929DF85-764E-A59A-4359-C51980F2BF56}"/>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6">
              <a:extLst>
                <a:ext uri="{FF2B5EF4-FFF2-40B4-BE49-F238E27FC236}">
                  <a16:creationId xmlns:a16="http://schemas.microsoft.com/office/drawing/2014/main" id="{7FCDFF8E-5479-B214-1699-B73802EBF27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7">
              <a:extLst>
                <a:ext uri="{FF2B5EF4-FFF2-40B4-BE49-F238E27FC236}">
                  <a16:creationId xmlns:a16="http://schemas.microsoft.com/office/drawing/2014/main" id="{A64AE305-EE42-9BEF-08DB-7AB3C6C797E0}"/>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0485" name="Picture 9">
            <a:extLst>
              <a:ext uri="{FF2B5EF4-FFF2-40B4-BE49-F238E27FC236}">
                <a16:creationId xmlns:a16="http://schemas.microsoft.com/office/drawing/2014/main" id="{2AE7AF6F-E740-1928-88BD-A8FE3A7CE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1627188"/>
            <a:ext cx="8802687"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2334</TotalTime>
  <Words>2511</Words>
  <Application>Microsoft Office PowerPoint</Application>
  <PresentationFormat>On-screen Show (4:3)</PresentationFormat>
  <Paragraphs>261</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Times New Roman</vt:lpstr>
      <vt:lpstr>Arial</vt:lpstr>
      <vt:lpstr>Tahoma</vt:lpstr>
      <vt:lpstr>Wingdings</vt:lpstr>
      <vt:lpstr>McGrawHill-Italic</vt:lpstr>
      <vt:lpstr>Roboto</vt:lpstr>
      <vt:lpstr>Source Sans Pro</vt:lpstr>
      <vt:lpstr>euclid_circular_a</vt:lpstr>
      <vt:lpstr>Droid Sans Mono</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mentormaya</cp:lastModifiedBy>
  <cp:revision>187</cp:revision>
  <dcterms:created xsi:type="dcterms:W3CDTF">2000-01-15T04:50:39Z</dcterms:created>
  <dcterms:modified xsi:type="dcterms:W3CDTF">2023-01-29T17:51:42Z</dcterms:modified>
</cp:coreProperties>
</file>