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library-function/math.h/pow" TargetMode="External"/><Relationship Id="rId1" Type="http://schemas.openxmlformats.org/officeDocument/2006/relationships/hyperlink" Target="https://www.programiz.com/c-programming/examples/power-number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library-function/math.h/pow" TargetMode="External"/><Relationship Id="rId1" Type="http://schemas.openxmlformats.org/officeDocument/2006/relationships/hyperlink" Target="https://www.programiz.com/c-programming/examples/power-numb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B4533-3828-412E-8A0B-45EC535E18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902EF4-462C-42FE-939A-0992CCF50422}">
      <dgm:prSet/>
      <dgm:spPr/>
      <dgm:t>
        <a:bodyPr/>
        <a:lstStyle/>
        <a:p>
          <a:r>
            <a:rPr lang="en-US" b="0" i="0"/>
            <a:t>The #include is a preprocessor command that tells the compiler to include the contents of stdio.h (standard input and output) file in the program.</a:t>
          </a:r>
          <a:endParaRPr lang="en-US"/>
        </a:p>
      </dgm:t>
    </dgm:pt>
    <dgm:pt modelId="{2E6AF4EE-D873-4215-9357-5DA0D3220E8A}" type="parTrans" cxnId="{9BE7CF8A-B0FF-4BEE-9524-FC43B80DC95C}">
      <dgm:prSet/>
      <dgm:spPr/>
      <dgm:t>
        <a:bodyPr/>
        <a:lstStyle/>
        <a:p>
          <a:endParaRPr lang="en-US"/>
        </a:p>
      </dgm:t>
    </dgm:pt>
    <dgm:pt modelId="{BD3F6838-4282-4354-BE02-F83DF5912C75}" type="sibTrans" cxnId="{9BE7CF8A-B0FF-4BEE-9524-FC43B80DC95C}">
      <dgm:prSet/>
      <dgm:spPr/>
      <dgm:t>
        <a:bodyPr/>
        <a:lstStyle/>
        <a:p>
          <a:endParaRPr lang="en-US"/>
        </a:p>
      </dgm:t>
    </dgm:pt>
    <dgm:pt modelId="{DCEF4573-51BC-4F96-9207-42544E50244F}">
      <dgm:prSet/>
      <dgm:spPr/>
      <dgm:t>
        <a:bodyPr/>
        <a:lstStyle/>
        <a:p>
          <a:r>
            <a:rPr lang="en-US" b="0" i="0"/>
            <a:t>The stdio.h file contains functions such as scanf() and printf() to take input and display output respectively.</a:t>
          </a:r>
          <a:endParaRPr lang="en-US"/>
        </a:p>
      </dgm:t>
    </dgm:pt>
    <dgm:pt modelId="{FE55F228-6BBF-43AB-809F-06AF99743CF8}" type="parTrans" cxnId="{5412B4F3-12EC-44A0-9829-30C64191C358}">
      <dgm:prSet/>
      <dgm:spPr/>
      <dgm:t>
        <a:bodyPr/>
        <a:lstStyle/>
        <a:p>
          <a:endParaRPr lang="en-US"/>
        </a:p>
      </dgm:t>
    </dgm:pt>
    <dgm:pt modelId="{7C1BBBF8-EC89-44A5-814B-EE50F9A96CC2}" type="sibTrans" cxnId="{5412B4F3-12EC-44A0-9829-30C64191C358}">
      <dgm:prSet/>
      <dgm:spPr/>
      <dgm:t>
        <a:bodyPr/>
        <a:lstStyle/>
        <a:p>
          <a:endParaRPr lang="en-US"/>
        </a:p>
      </dgm:t>
    </dgm:pt>
    <dgm:pt modelId="{AB1DF2F6-6DC7-4292-95F3-683CE9A05DE1}">
      <dgm:prSet/>
      <dgm:spPr/>
      <dgm:t>
        <a:bodyPr/>
        <a:lstStyle/>
        <a:p>
          <a:r>
            <a:rPr lang="en-US" b="0" i="0"/>
            <a:t>If you use the printf() function without writing #include &lt;stdio.h&gt;, the program will not compile.</a:t>
          </a:r>
          <a:endParaRPr lang="en-US"/>
        </a:p>
      </dgm:t>
    </dgm:pt>
    <dgm:pt modelId="{9AEAD398-2156-46A5-8BAF-DFD4A4BAF861}" type="parTrans" cxnId="{67810132-7502-4AEE-BCA3-9C0F2C9976EB}">
      <dgm:prSet/>
      <dgm:spPr/>
      <dgm:t>
        <a:bodyPr/>
        <a:lstStyle/>
        <a:p>
          <a:endParaRPr lang="en-US"/>
        </a:p>
      </dgm:t>
    </dgm:pt>
    <dgm:pt modelId="{77BA3876-6C21-4438-8ACB-4EB0D2D89265}" type="sibTrans" cxnId="{67810132-7502-4AEE-BCA3-9C0F2C9976EB}">
      <dgm:prSet/>
      <dgm:spPr/>
      <dgm:t>
        <a:bodyPr/>
        <a:lstStyle/>
        <a:p>
          <a:endParaRPr lang="en-US"/>
        </a:p>
      </dgm:t>
    </dgm:pt>
    <dgm:pt modelId="{EE8F25EE-F90C-4D89-AFBB-6CEDCD89B656}">
      <dgm:prSet/>
      <dgm:spPr/>
      <dgm:t>
        <a:bodyPr/>
        <a:lstStyle/>
        <a:p>
          <a:r>
            <a:rPr lang="en-US" b="0" i="0"/>
            <a:t>The execution of a C program starts from the main() function.</a:t>
          </a:r>
          <a:endParaRPr lang="en-US"/>
        </a:p>
      </dgm:t>
    </dgm:pt>
    <dgm:pt modelId="{49F6FB88-31A1-420E-94DF-561377AD1657}" type="parTrans" cxnId="{615438C3-0C7C-412C-A71E-A63E2B4BDEC2}">
      <dgm:prSet/>
      <dgm:spPr/>
      <dgm:t>
        <a:bodyPr/>
        <a:lstStyle/>
        <a:p>
          <a:endParaRPr lang="en-US"/>
        </a:p>
      </dgm:t>
    </dgm:pt>
    <dgm:pt modelId="{FFFB117C-EF05-4EBF-AE60-107223577BF6}" type="sibTrans" cxnId="{615438C3-0C7C-412C-A71E-A63E2B4BDEC2}">
      <dgm:prSet/>
      <dgm:spPr/>
      <dgm:t>
        <a:bodyPr/>
        <a:lstStyle/>
        <a:p>
          <a:endParaRPr lang="en-US"/>
        </a:p>
      </dgm:t>
    </dgm:pt>
    <dgm:pt modelId="{1BA1AF11-9FE9-4D41-ADF7-AEF39538DD8F}">
      <dgm:prSet/>
      <dgm:spPr/>
      <dgm:t>
        <a:bodyPr/>
        <a:lstStyle/>
        <a:p>
          <a:r>
            <a:rPr lang="en-US" b="0" i="0"/>
            <a:t>printf() is a library function to send formatted output to the screen. In this program, printf() displays Hello, World! text on the screen.</a:t>
          </a:r>
          <a:endParaRPr lang="en-US"/>
        </a:p>
      </dgm:t>
    </dgm:pt>
    <dgm:pt modelId="{0481242F-9061-458F-86A7-9D1EAFDF9917}" type="parTrans" cxnId="{8E15E59E-D5C2-4876-9AF3-444B215DB857}">
      <dgm:prSet/>
      <dgm:spPr/>
      <dgm:t>
        <a:bodyPr/>
        <a:lstStyle/>
        <a:p>
          <a:endParaRPr lang="en-US"/>
        </a:p>
      </dgm:t>
    </dgm:pt>
    <dgm:pt modelId="{4D1947DB-8BE8-4C3E-A739-9A84DFFC8AAB}" type="sibTrans" cxnId="{8E15E59E-D5C2-4876-9AF3-444B215DB857}">
      <dgm:prSet/>
      <dgm:spPr/>
      <dgm:t>
        <a:bodyPr/>
        <a:lstStyle/>
        <a:p>
          <a:endParaRPr lang="en-US"/>
        </a:p>
      </dgm:t>
    </dgm:pt>
    <dgm:pt modelId="{5488F171-250B-4AC1-9013-BC461FB7DEC3}">
      <dgm:prSet/>
      <dgm:spPr/>
      <dgm:t>
        <a:bodyPr/>
        <a:lstStyle/>
        <a:p>
          <a:r>
            <a:rPr lang="en-US" b="0" i="0"/>
            <a:t>The return 0; statement is the "Exit status" of the program. In simple terms, the program ends with this statement.</a:t>
          </a:r>
          <a:endParaRPr lang="en-US"/>
        </a:p>
      </dgm:t>
    </dgm:pt>
    <dgm:pt modelId="{CF75D6B1-DD67-46C5-83D5-091CDC8C9180}" type="parTrans" cxnId="{7E216A14-B294-409B-B189-9109EB0EF89A}">
      <dgm:prSet/>
      <dgm:spPr/>
      <dgm:t>
        <a:bodyPr/>
        <a:lstStyle/>
        <a:p>
          <a:endParaRPr lang="en-US"/>
        </a:p>
      </dgm:t>
    </dgm:pt>
    <dgm:pt modelId="{135307A5-19DF-4EFB-B32F-716BDCEEA710}" type="sibTrans" cxnId="{7E216A14-B294-409B-B189-9109EB0EF89A}">
      <dgm:prSet/>
      <dgm:spPr/>
      <dgm:t>
        <a:bodyPr/>
        <a:lstStyle/>
        <a:p>
          <a:endParaRPr lang="en-US"/>
        </a:p>
      </dgm:t>
    </dgm:pt>
    <dgm:pt modelId="{742FB183-99D4-44AD-8B5A-2D6E48ACAE01}" type="pres">
      <dgm:prSet presAssocID="{C8FB4533-3828-412E-8A0B-45EC535E1839}" presName="linear" presStyleCnt="0">
        <dgm:presLayoutVars>
          <dgm:animLvl val="lvl"/>
          <dgm:resizeHandles val="exact"/>
        </dgm:presLayoutVars>
      </dgm:prSet>
      <dgm:spPr/>
    </dgm:pt>
    <dgm:pt modelId="{E0DE390D-BB1B-4549-90B6-BD4C6884378D}" type="pres">
      <dgm:prSet presAssocID="{07902EF4-462C-42FE-939A-0992CCF5042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DFBF76D-92EB-4DAB-AC65-8AC3A3BC7D0D}" type="pres">
      <dgm:prSet presAssocID="{BD3F6838-4282-4354-BE02-F83DF5912C75}" presName="spacer" presStyleCnt="0"/>
      <dgm:spPr/>
    </dgm:pt>
    <dgm:pt modelId="{0CA80031-9FB0-475A-956A-942023251713}" type="pres">
      <dgm:prSet presAssocID="{DCEF4573-51BC-4F96-9207-42544E5024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BC53CB-0C78-4C1D-861A-46C82942A810}" type="pres">
      <dgm:prSet presAssocID="{7C1BBBF8-EC89-44A5-814B-EE50F9A96CC2}" presName="spacer" presStyleCnt="0"/>
      <dgm:spPr/>
    </dgm:pt>
    <dgm:pt modelId="{5956B230-EB18-47AE-8FE0-9B589111794E}" type="pres">
      <dgm:prSet presAssocID="{AB1DF2F6-6DC7-4292-95F3-683CE9A05D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7A14EDA-2A03-48EF-ABA9-13CD4E4104AF}" type="pres">
      <dgm:prSet presAssocID="{77BA3876-6C21-4438-8ACB-4EB0D2D89265}" presName="spacer" presStyleCnt="0"/>
      <dgm:spPr/>
    </dgm:pt>
    <dgm:pt modelId="{D52244F0-86C1-4A7B-AEF7-26D3C18C4EA6}" type="pres">
      <dgm:prSet presAssocID="{EE8F25EE-F90C-4D89-AFBB-6CEDCD89B65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D6E2BA-9E10-48B4-AEAD-B3F431A8D4E8}" type="pres">
      <dgm:prSet presAssocID="{FFFB117C-EF05-4EBF-AE60-107223577BF6}" presName="spacer" presStyleCnt="0"/>
      <dgm:spPr/>
    </dgm:pt>
    <dgm:pt modelId="{1B32609C-CA7D-4354-9FBB-B67A455F5D02}" type="pres">
      <dgm:prSet presAssocID="{1BA1AF11-9FE9-4D41-ADF7-AEF39538DD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91E5F40-DF7D-4EAA-A144-676E832E53B0}" type="pres">
      <dgm:prSet presAssocID="{4D1947DB-8BE8-4C3E-A739-9A84DFFC8AAB}" presName="spacer" presStyleCnt="0"/>
      <dgm:spPr/>
    </dgm:pt>
    <dgm:pt modelId="{695BC865-8DEC-4869-9799-31ED3D8CBC8A}" type="pres">
      <dgm:prSet presAssocID="{5488F171-250B-4AC1-9013-BC461FB7DE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8E81A12-91B8-4A62-9EBB-D7BCDD90A1B9}" type="presOf" srcId="{07902EF4-462C-42FE-939A-0992CCF50422}" destId="{E0DE390D-BB1B-4549-90B6-BD4C6884378D}" srcOrd="0" destOrd="0" presId="urn:microsoft.com/office/officeart/2005/8/layout/vList2"/>
    <dgm:cxn modelId="{7E216A14-B294-409B-B189-9109EB0EF89A}" srcId="{C8FB4533-3828-412E-8A0B-45EC535E1839}" destId="{5488F171-250B-4AC1-9013-BC461FB7DEC3}" srcOrd="5" destOrd="0" parTransId="{CF75D6B1-DD67-46C5-83D5-091CDC8C9180}" sibTransId="{135307A5-19DF-4EFB-B32F-716BDCEEA710}"/>
    <dgm:cxn modelId="{67810132-7502-4AEE-BCA3-9C0F2C9976EB}" srcId="{C8FB4533-3828-412E-8A0B-45EC535E1839}" destId="{AB1DF2F6-6DC7-4292-95F3-683CE9A05DE1}" srcOrd="2" destOrd="0" parTransId="{9AEAD398-2156-46A5-8BAF-DFD4A4BAF861}" sibTransId="{77BA3876-6C21-4438-8ACB-4EB0D2D89265}"/>
    <dgm:cxn modelId="{7B91E268-91CB-454A-98F3-9995FEDB4C11}" type="presOf" srcId="{DCEF4573-51BC-4F96-9207-42544E50244F}" destId="{0CA80031-9FB0-475A-956A-942023251713}" srcOrd="0" destOrd="0" presId="urn:microsoft.com/office/officeart/2005/8/layout/vList2"/>
    <dgm:cxn modelId="{F04A5E51-8831-4A18-A5C5-6BE036878A2E}" type="presOf" srcId="{5488F171-250B-4AC1-9013-BC461FB7DEC3}" destId="{695BC865-8DEC-4869-9799-31ED3D8CBC8A}" srcOrd="0" destOrd="0" presId="urn:microsoft.com/office/officeart/2005/8/layout/vList2"/>
    <dgm:cxn modelId="{9BE7CF8A-B0FF-4BEE-9524-FC43B80DC95C}" srcId="{C8FB4533-3828-412E-8A0B-45EC535E1839}" destId="{07902EF4-462C-42FE-939A-0992CCF50422}" srcOrd="0" destOrd="0" parTransId="{2E6AF4EE-D873-4215-9357-5DA0D3220E8A}" sibTransId="{BD3F6838-4282-4354-BE02-F83DF5912C75}"/>
    <dgm:cxn modelId="{8E15E59E-D5C2-4876-9AF3-444B215DB857}" srcId="{C8FB4533-3828-412E-8A0B-45EC535E1839}" destId="{1BA1AF11-9FE9-4D41-ADF7-AEF39538DD8F}" srcOrd="4" destOrd="0" parTransId="{0481242F-9061-458F-86A7-9D1EAFDF9917}" sibTransId="{4D1947DB-8BE8-4C3E-A739-9A84DFFC8AAB}"/>
    <dgm:cxn modelId="{FEC6B8A5-CB23-4392-973C-7239B01438E1}" type="presOf" srcId="{AB1DF2F6-6DC7-4292-95F3-683CE9A05DE1}" destId="{5956B230-EB18-47AE-8FE0-9B589111794E}" srcOrd="0" destOrd="0" presId="urn:microsoft.com/office/officeart/2005/8/layout/vList2"/>
    <dgm:cxn modelId="{E8B113B5-E611-4ABB-8061-3CFCCEA1D99B}" type="presOf" srcId="{1BA1AF11-9FE9-4D41-ADF7-AEF39538DD8F}" destId="{1B32609C-CA7D-4354-9FBB-B67A455F5D02}" srcOrd="0" destOrd="0" presId="urn:microsoft.com/office/officeart/2005/8/layout/vList2"/>
    <dgm:cxn modelId="{37D477BD-0366-4A1E-A5CE-56C6524013ED}" type="presOf" srcId="{C8FB4533-3828-412E-8A0B-45EC535E1839}" destId="{742FB183-99D4-44AD-8B5A-2D6E48ACAE01}" srcOrd="0" destOrd="0" presId="urn:microsoft.com/office/officeart/2005/8/layout/vList2"/>
    <dgm:cxn modelId="{615438C3-0C7C-412C-A71E-A63E2B4BDEC2}" srcId="{C8FB4533-3828-412E-8A0B-45EC535E1839}" destId="{EE8F25EE-F90C-4D89-AFBB-6CEDCD89B656}" srcOrd="3" destOrd="0" parTransId="{49F6FB88-31A1-420E-94DF-561377AD1657}" sibTransId="{FFFB117C-EF05-4EBF-AE60-107223577BF6}"/>
    <dgm:cxn modelId="{8AE7D6CF-785E-40B3-AEE7-0120CD2A27CC}" type="presOf" srcId="{EE8F25EE-F90C-4D89-AFBB-6CEDCD89B656}" destId="{D52244F0-86C1-4A7B-AEF7-26D3C18C4EA6}" srcOrd="0" destOrd="0" presId="urn:microsoft.com/office/officeart/2005/8/layout/vList2"/>
    <dgm:cxn modelId="{5412B4F3-12EC-44A0-9829-30C64191C358}" srcId="{C8FB4533-3828-412E-8A0B-45EC535E1839}" destId="{DCEF4573-51BC-4F96-9207-42544E50244F}" srcOrd="1" destOrd="0" parTransId="{FE55F228-6BBF-43AB-809F-06AF99743CF8}" sibTransId="{7C1BBBF8-EC89-44A5-814B-EE50F9A96CC2}"/>
    <dgm:cxn modelId="{B9099006-4885-4AC9-9207-11F16A6DF2FF}" type="presParOf" srcId="{742FB183-99D4-44AD-8B5A-2D6E48ACAE01}" destId="{E0DE390D-BB1B-4549-90B6-BD4C6884378D}" srcOrd="0" destOrd="0" presId="urn:microsoft.com/office/officeart/2005/8/layout/vList2"/>
    <dgm:cxn modelId="{6B72A101-B842-49D6-8A2E-78037394C6D1}" type="presParOf" srcId="{742FB183-99D4-44AD-8B5A-2D6E48ACAE01}" destId="{4DFBF76D-92EB-4DAB-AC65-8AC3A3BC7D0D}" srcOrd="1" destOrd="0" presId="urn:microsoft.com/office/officeart/2005/8/layout/vList2"/>
    <dgm:cxn modelId="{E5422012-2021-46F0-98B7-B5379E2D34AB}" type="presParOf" srcId="{742FB183-99D4-44AD-8B5A-2D6E48ACAE01}" destId="{0CA80031-9FB0-475A-956A-942023251713}" srcOrd="2" destOrd="0" presId="urn:microsoft.com/office/officeart/2005/8/layout/vList2"/>
    <dgm:cxn modelId="{EA9E258C-ACE6-4537-B6E6-AD0879EFB2E5}" type="presParOf" srcId="{742FB183-99D4-44AD-8B5A-2D6E48ACAE01}" destId="{77BC53CB-0C78-4C1D-861A-46C82942A810}" srcOrd="3" destOrd="0" presId="urn:microsoft.com/office/officeart/2005/8/layout/vList2"/>
    <dgm:cxn modelId="{01E95F9C-0BE9-4240-92C8-C2A96722D03D}" type="presParOf" srcId="{742FB183-99D4-44AD-8B5A-2D6E48ACAE01}" destId="{5956B230-EB18-47AE-8FE0-9B589111794E}" srcOrd="4" destOrd="0" presId="urn:microsoft.com/office/officeart/2005/8/layout/vList2"/>
    <dgm:cxn modelId="{1470E41C-F572-4B54-8145-E93419B1BC5A}" type="presParOf" srcId="{742FB183-99D4-44AD-8B5A-2D6E48ACAE01}" destId="{67A14EDA-2A03-48EF-ABA9-13CD4E4104AF}" srcOrd="5" destOrd="0" presId="urn:microsoft.com/office/officeart/2005/8/layout/vList2"/>
    <dgm:cxn modelId="{819EB15D-8B50-4EB4-86C9-3B6EE3CA240D}" type="presParOf" srcId="{742FB183-99D4-44AD-8B5A-2D6E48ACAE01}" destId="{D52244F0-86C1-4A7B-AEF7-26D3C18C4EA6}" srcOrd="6" destOrd="0" presId="urn:microsoft.com/office/officeart/2005/8/layout/vList2"/>
    <dgm:cxn modelId="{96016059-FC76-4ED9-86AD-F2AC0A8CCBCF}" type="presParOf" srcId="{742FB183-99D4-44AD-8B5A-2D6E48ACAE01}" destId="{27D6E2BA-9E10-48B4-AEAD-B3F431A8D4E8}" srcOrd="7" destOrd="0" presId="urn:microsoft.com/office/officeart/2005/8/layout/vList2"/>
    <dgm:cxn modelId="{DBAA36E0-8C75-41AC-B090-407A302E6C14}" type="presParOf" srcId="{742FB183-99D4-44AD-8B5A-2D6E48ACAE01}" destId="{1B32609C-CA7D-4354-9FBB-B67A455F5D02}" srcOrd="8" destOrd="0" presId="urn:microsoft.com/office/officeart/2005/8/layout/vList2"/>
    <dgm:cxn modelId="{231EE896-3626-4F1A-9F5F-E8EEB11E4C2E}" type="presParOf" srcId="{742FB183-99D4-44AD-8B5A-2D6E48ACAE01}" destId="{191E5F40-DF7D-4EAA-A144-676E832E53B0}" srcOrd="9" destOrd="0" presId="urn:microsoft.com/office/officeart/2005/8/layout/vList2"/>
    <dgm:cxn modelId="{F06A935B-76BA-4477-8584-5F07EE9A2210}" type="presParOf" srcId="{742FB183-99D4-44AD-8B5A-2D6E48ACAE01}" destId="{695BC865-8DEC-4869-9799-31ED3D8CBC8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 dirty="0"/>
            <a:t>In this program, an integer variable number is declared.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9D912A34-0F4C-46C0-AC68-36423B346582}">
      <dgm:prSet/>
      <dgm:spPr/>
      <dgm:t>
        <a:bodyPr/>
        <a:lstStyle/>
        <a:p>
          <a:r>
            <a:rPr lang="en-US" b="0" i="0" dirty="0"/>
            <a:t>int number;</a:t>
          </a:r>
          <a:endParaRPr lang="en-US" dirty="0"/>
        </a:p>
      </dgm:t>
    </dgm:pt>
    <dgm:pt modelId="{DAB6BD71-6F0D-4025-8FA6-5920084A4FEC}" type="parTrans" cxnId="{9198EF11-4B0A-423E-87D5-60FEB596E86C}">
      <dgm:prSet/>
      <dgm:spPr/>
      <dgm:t>
        <a:bodyPr/>
        <a:lstStyle/>
        <a:p>
          <a:endParaRPr lang="en-US"/>
        </a:p>
      </dgm:t>
    </dgm:pt>
    <dgm:pt modelId="{4DAD2076-3C83-441F-9E60-0E5D0C9D0BE5}" type="sibTrans" cxnId="{9198EF11-4B0A-423E-87D5-60FEB596E86C}">
      <dgm:prSet/>
      <dgm:spPr/>
      <dgm:t>
        <a:bodyPr/>
        <a:lstStyle/>
        <a:p>
          <a:endParaRPr lang="en-US"/>
        </a:p>
      </dgm:t>
    </dgm:pt>
    <dgm:pt modelId="{8AD910B7-0450-4B89-ABF8-C1ABCCA52549}">
      <dgm:prSet/>
      <dgm:spPr/>
      <dgm:t>
        <a:bodyPr/>
        <a:lstStyle/>
        <a:p>
          <a:r>
            <a:rPr lang="en-US" b="0" i="0" dirty="0"/>
            <a:t>Then, the user is asked to enter an integer number. This number is stored in the number variable.</a:t>
          </a:r>
          <a:endParaRPr lang="en-US" dirty="0"/>
        </a:p>
      </dgm:t>
    </dgm:pt>
    <dgm:pt modelId="{FE621A64-C0D4-40AC-A1D8-B3E57F58ED36}" type="parTrans" cxnId="{BFE75613-1053-46D7-BF36-C45C4E9109C6}">
      <dgm:prSet/>
      <dgm:spPr/>
      <dgm:t>
        <a:bodyPr/>
        <a:lstStyle/>
        <a:p>
          <a:endParaRPr lang="en-US"/>
        </a:p>
      </dgm:t>
    </dgm:pt>
    <dgm:pt modelId="{6632E87B-D0BA-4B89-8EE1-056B630B12BA}" type="sibTrans" cxnId="{BFE75613-1053-46D7-BF36-C45C4E9109C6}">
      <dgm:prSet/>
      <dgm:spPr/>
      <dgm:t>
        <a:bodyPr/>
        <a:lstStyle/>
        <a:p>
          <a:endParaRPr lang="en-US"/>
        </a:p>
      </dgm:t>
    </dgm:pt>
    <dgm:pt modelId="{26FA47B0-FB41-493F-87FA-03799CB7C726}">
      <dgm:prSet/>
      <dgm:spPr/>
      <dgm:t>
        <a:bodyPr/>
        <a:lstStyle/>
        <a:p>
          <a:r>
            <a:rPr lang="en-US" b="0" i="0" dirty="0" err="1"/>
            <a:t>printf</a:t>
          </a:r>
          <a:r>
            <a:rPr lang="en-US" b="0" i="0" dirty="0"/>
            <a:t>("Enter an integer: ");</a:t>
          </a:r>
          <a:endParaRPr lang="en-US" dirty="0"/>
        </a:p>
      </dgm:t>
    </dgm:pt>
    <dgm:pt modelId="{AC93E4A8-1019-478F-A9EB-220CA4B9B71D}" type="parTrans" cxnId="{B7BDAAD6-AE16-4940-B184-CE4FEF5C29B5}">
      <dgm:prSet/>
      <dgm:spPr/>
      <dgm:t>
        <a:bodyPr/>
        <a:lstStyle/>
        <a:p>
          <a:endParaRPr lang="en-US"/>
        </a:p>
      </dgm:t>
    </dgm:pt>
    <dgm:pt modelId="{1E8E84C7-1F09-42E3-B26E-9B7C3D1DB92C}" type="sibTrans" cxnId="{B7BDAAD6-AE16-4940-B184-CE4FEF5C29B5}">
      <dgm:prSet/>
      <dgm:spPr/>
      <dgm:t>
        <a:bodyPr/>
        <a:lstStyle/>
        <a:p>
          <a:endParaRPr lang="en-US"/>
        </a:p>
      </dgm:t>
    </dgm:pt>
    <dgm:pt modelId="{F82141EA-CB98-44BD-B036-B16795E2DAAF}">
      <dgm:prSet/>
      <dgm:spPr/>
      <dgm:t>
        <a:bodyPr/>
        <a:lstStyle/>
        <a:p>
          <a:r>
            <a:rPr lang="en-US" b="0" i="0" dirty="0"/>
            <a:t>Finally, the value stored in number is displayed on the screen using .</a:t>
          </a:r>
          <a:endParaRPr lang="en-US" dirty="0"/>
        </a:p>
      </dgm:t>
    </dgm:pt>
    <dgm:pt modelId="{0DBAD69C-56CC-4880-ACD3-32BDE8E0B756}" type="parTrans" cxnId="{279CB17A-BFE3-4E20-A507-08D429C802B4}">
      <dgm:prSet/>
      <dgm:spPr/>
      <dgm:t>
        <a:bodyPr/>
        <a:lstStyle/>
        <a:p>
          <a:endParaRPr lang="en-US"/>
        </a:p>
      </dgm:t>
    </dgm:pt>
    <dgm:pt modelId="{6B7B534F-5F84-4AF5-A8AE-DA34F0E672EF}" type="sibTrans" cxnId="{279CB17A-BFE3-4E20-A507-08D429C802B4}">
      <dgm:prSet/>
      <dgm:spPr/>
      <dgm:t>
        <a:bodyPr/>
        <a:lstStyle/>
        <a:p>
          <a:endParaRPr lang="en-US"/>
        </a:p>
      </dgm:t>
    </dgm:pt>
    <dgm:pt modelId="{2B65292B-7713-4AA8-B773-A890F56CA799}">
      <dgm:prSet/>
      <dgm:spPr/>
      <dgm:t>
        <a:bodyPr/>
        <a:lstStyle/>
        <a:p>
          <a:r>
            <a:rPr lang="en-US" dirty="0" err="1"/>
            <a:t>printf"You</a:t>
          </a:r>
          <a:r>
            <a:rPr lang="en-US" dirty="0"/>
            <a:t> entered: %d"</a:t>
          </a:r>
        </a:p>
      </dgm:t>
    </dgm:pt>
    <dgm:pt modelId="{12F686DA-FFB0-4BB2-BA5C-EC374E544BC5}" type="parTrans" cxnId="{1E3EDFA3-8A2D-4BD8-9B71-87A3DED2AEAE}">
      <dgm:prSet/>
      <dgm:spPr/>
      <dgm:t>
        <a:bodyPr/>
        <a:lstStyle/>
        <a:p>
          <a:endParaRPr lang="en-US"/>
        </a:p>
      </dgm:t>
    </dgm:pt>
    <dgm:pt modelId="{07DD4F5E-BB70-40D6-A670-E2F4DD4125F2}" type="sibTrans" cxnId="{1E3EDFA3-8A2D-4BD8-9B71-87A3DED2AEAE}">
      <dgm:prSet/>
      <dgm:spPr/>
      <dgm:t>
        <a:bodyPr/>
        <a:lstStyle/>
        <a:p>
          <a:endParaRPr lang="en-US"/>
        </a:p>
      </dgm:t>
    </dgm:pt>
    <dgm:pt modelId="{8A4F095A-9B4A-441D-BE25-B8C6EBE77798}">
      <dgm:prSet/>
      <dgm:spPr/>
      <dgm:t>
        <a:bodyPr/>
        <a:lstStyle/>
        <a:p>
          <a:r>
            <a:rPr lang="en-US" b="0" i="0" dirty="0"/>
            <a:t>scanf("%d", &amp;number);</a:t>
          </a:r>
        </a:p>
      </dgm:t>
    </dgm:pt>
    <dgm:pt modelId="{1AEC27C1-993D-40FC-8AD6-3A11F213A37D}" type="parTrans" cxnId="{C853C64C-BDE8-4F1E-A929-DFFBC1841E50}">
      <dgm:prSet/>
      <dgm:spPr/>
      <dgm:t>
        <a:bodyPr/>
        <a:lstStyle/>
        <a:p>
          <a:endParaRPr lang="en-US"/>
        </a:p>
      </dgm:t>
    </dgm:pt>
    <dgm:pt modelId="{6083A58F-6B6D-47A7-A81A-8C3651F3468B}" type="sibTrans" cxnId="{C853C64C-BDE8-4F1E-A929-DFFBC1841E50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EBA7A8C8-1198-4662-AC7A-AF3DE28DDFFA}" type="pres">
      <dgm:prSet presAssocID="{9D912A34-0F4C-46C0-AC68-36423B34658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7239526-D160-48DE-864D-2ECA4A4DC8F7}" type="pres">
      <dgm:prSet presAssocID="{4DAD2076-3C83-441F-9E60-0E5D0C9D0BE5}" presName="spacer" presStyleCnt="0"/>
      <dgm:spPr/>
    </dgm:pt>
    <dgm:pt modelId="{3B698805-9816-4BBC-8DDD-01F0E1D21FC2}" type="pres">
      <dgm:prSet presAssocID="{8AD910B7-0450-4B89-ABF8-C1ABCCA525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DBF468E-767B-472D-8975-A38733821804}" type="pres">
      <dgm:prSet presAssocID="{6632E87B-D0BA-4B89-8EE1-056B630B12BA}" presName="spacer" presStyleCnt="0"/>
      <dgm:spPr/>
    </dgm:pt>
    <dgm:pt modelId="{E1B2B4B2-BA65-4D8C-A149-6197AD29AA30}" type="pres">
      <dgm:prSet presAssocID="{26FA47B0-FB41-493F-87FA-03799CB7C7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92E2E54-1113-431B-B897-61469362B927}" type="pres">
      <dgm:prSet presAssocID="{1E8E84C7-1F09-42E3-B26E-9B7C3D1DB92C}" presName="spacer" presStyleCnt="0"/>
      <dgm:spPr/>
    </dgm:pt>
    <dgm:pt modelId="{EF30359F-547D-43D6-9CDD-9994FA0FB232}" type="pres">
      <dgm:prSet presAssocID="{8A4F095A-9B4A-441D-BE25-B8C6EBE7779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509F494-2DB3-4400-AFD1-0393A4B28423}" type="pres">
      <dgm:prSet presAssocID="{6083A58F-6B6D-47A7-A81A-8C3651F3468B}" presName="spacer" presStyleCnt="0"/>
      <dgm:spPr/>
    </dgm:pt>
    <dgm:pt modelId="{6DF12D0E-20EC-4470-8BE8-43DDECD7256D}" type="pres">
      <dgm:prSet presAssocID="{F82141EA-CB98-44BD-B036-B16795E2DAA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B518C1D-05D4-4388-8D7A-EE77FAB72984}" type="pres">
      <dgm:prSet presAssocID="{6B7B534F-5F84-4AF5-A8AE-DA34F0E672EF}" presName="spacer" presStyleCnt="0"/>
      <dgm:spPr/>
    </dgm:pt>
    <dgm:pt modelId="{478D522E-D28D-4721-B00F-8BB6616E9CEF}" type="pres">
      <dgm:prSet presAssocID="{2B65292B-7713-4AA8-B773-A890F56CA79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CB8570E-C052-4F48-BEA9-CD0F234DB6BB}" type="presOf" srcId="{8A4F095A-9B4A-441D-BE25-B8C6EBE77798}" destId="{EF30359F-547D-43D6-9CDD-9994FA0FB232}" srcOrd="0" destOrd="0" presId="urn:microsoft.com/office/officeart/2005/8/layout/vList2"/>
    <dgm:cxn modelId="{9198EF11-4B0A-423E-87D5-60FEB596E86C}" srcId="{91F08C0B-2820-4890-BE4E-A5075469D837}" destId="{9D912A34-0F4C-46C0-AC68-36423B346582}" srcOrd="1" destOrd="0" parTransId="{DAB6BD71-6F0D-4025-8FA6-5920084A4FEC}" sibTransId="{4DAD2076-3C83-441F-9E60-0E5D0C9D0BE5}"/>
    <dgm:cxn modelId="{BFE75613-1053-46D7-BF36-C45C4E9109C6}" srcId="{91F08C0B-2820-4890-BE4E-A5075469D837}" destId="{8AD910B7-0450-4B89-ABF8-C1ABCCA52549}" srcOrd="2" destOrd="0" parTransId="{FE621A64-C0D4-40AC-A1D8-B3E57F58ED36}" sibTransId="{6632E87B-D0BA-4B89-8EE1-056B630B12BA}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A2761E47-E54C-4429-98BD-8C5867B6D019}" type="presOf" srcId="{F82141EA-CB98-44BD-B036-B16795E2DAAF}" destId="{6DF12D0E-20EC-4470-8BE8-43DDECD7256D}" srcOrd="0" destOrd="0" presId="urn:microsoft.com/office/officeart/2005/8/layout/vList2"/>
    <dgm:cxn modelId="{C853C64C-BDE8-4F1E-A929-DFFBC1841E50}" srcId="{91F08C0B-2820-4890-BE4E-A5075469D837}" destId="{8A4F095A-9B4A-441D-BE25-B8C6EBE77798}" srcOrd="4" destOrd="0" parTransId="{1AEC27C1-993D-40FC-8AD6-3A11F213A37D}" sibTransId="{6083A58F-6B6D-47A7-A81A-8C3651F3468B}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279CB17A-BFE3-4E20-A507-08D429C802B4}" srcId="{91F08C0B-2820-4890-BE4E-A5075469D837}" destId="{F82141EA-CB98-44BD-B036-B16795E2DAAF}" srcOrd="5" destOrd="0" parTransId="{0DBAD69C-56CC-4880-ACD3-32BDE8E0B756}" sibTransId="{6B7B534F-5F84-4AF5-A8AE-DA34F0E672EF}"/>
    <dgm:cxn modelId="{D934B692-0C24-4166-9F91-D8321653422B}" type="presOf" srcId="{8AD910B7-0450-4B89-ABF8-C1ABCCA52549}" destId="{3B698805-9816-4BBC-8DDD-01F0E1D21FC2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1E3EDFA3-8A2D-4BD8-9B71-87A3DED2AEAE}" srcId="{91F08C0B-2820-4890-BE4E-A5075469D837}" destId="{2B65292B-7713-4AA8-B773-A890F56CA799}" srcOrd="6" destOrd="0" parTransId="{12F686DA-FFB0-4BB2-BA5C-EC374E544BC5}" sibTransId="{07DD4F5E-BB70-40D6-A670-E2F4DD4125F2}"/>
    <dgm:cxn modelId="{06861CCC-D6A5-4702-8B1F-AEF50D896E6A}" type="presOf" srcId="{2B65292B-7713-4AA8-B773-A890F56CA799}" destId="{478D522E-D28D-4721-B00F-8BB6616E9CEF}" srcOrd="0" destOrd="0" presId="urn:microsoft.com/office/officeart/2005/8/layout/vList2"/>
    <dgm:cxn modelId="{B7BDAAD6-AE16-4940-B184-CE4FEF5C29B5}" srcId="{91F08C0B-2820-4890-BE4E-A5075469D837}" destId="{26FA47B0-FB41-493F-87FA-03799CB7C726}" srcOrd="3" destOrd="0" parTransId="{AC93E4A8-1019-478F-A9EB-220CA4B9B71D}" sibTransId="{1E8E84C7-1F09-42E3-B26E-9B7C3D1DB92C}"/>
    <dgm:cxn modelId="{63D3E0DB-2E8B-4C55-B926-CD80DEF06F79}" type="presOf" srcId="{26FA47B0-FB41-493F-87FA-03799CB7C726}" destId="{E1B2B4B2-BA65-4D8C-A149-6197AD29AA30}" srcOrd="0" destOrd="0" presId="urn:microsoft.com/office/officeart/2005/8/layout/vList2"/>
    <dgm:cxn modelId="{57DF56FA-261C-416D-9661-DB99299B30C6}" type="presOf" srcId="{9D912A34-0F4C-46C0-AC68-36423B346582}" destId="{EBA7A8C8-1198-4662-AC7A-AF3DE28DDFFA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9D17A58B-9595-43EE-B930-204BFE28CFF6}" type="presParOf" srcId="{0A2D39D7-B8BE-4D5B-84FA-98AB01C46942}" destId="{EBA7A8C8-1198-4662-AC7A-AF3DE28DDFFA}" srcOrd="2" destOrd="0" presId="urn:microsoft.com/office/officeart/2005/8/layout/vList2"/>
    <dgm:cxn modelId="{5B0E2F56-5556-4E86-BD4A-04E0CD7F91A8}" type="presParOf" srcId="{0A2D39D7-B8BE-4D5B-84FA-98AB01C46942}" destId="{47239526-D160-48DE-864D-2ECA4A4DC8F7}" srcOrd="3" destOrd="0" presId="urn:microsoft.com/office/officeart/2005/8/layout/vList2"/>
    <dgm:cxn modelId="{7805EFC9-4F1B-41ED-BDE7-5E4820DCE759}" type="presParOf" srcId="{0A2D39D7-B8BE-4D5B-84FA-98AB01C46942}" destId="{3B698805-9816-4BBC-8DDD-01F0E1D21FC2}" srcOrd="4" destOrd="0" presId="urn:microsoft.com/office/officeart/2005/8/layout/vList2"/>
    <dgm:cxn modelId="{8B1DB9F0-4111-4EF5-93FA-5246A879E621}" type="presParOf" srcId="{0A2D39D7-B8BE-4D5B-84FA-98AB01C46942}" destId="{7DBF468E-767B-472D-8975-A38733821804}" srcOrd="5" destOrd="0" presId="urn:microsoft.com/office/officeart/2005/8/layout/vList2"/>
    <dgm:cxn modelId="{72C9D0A3-8CF3-4210-924C-33EC5B622931}" type="presParOf" srcId="{0A2D39D7-B8BE-4D5B-84FA-98AB01C46942}" destId="{E1B2B4B2-BA65-4D8C-A149-6197AD29AA30}" srcOrd="6" destOrd="0" presId="urn:microsoft.com/office/officeart/2005/8/layout/vList2"/>
    <dgm:cxn modelId="{522586A5-7B91-4FB3-B5EF-3D8496580AC9}" type="presParOf" srcId="{0A2D39D7-B8BE-4D5B-84FA-98AB01C46942}" destId="{992E2E54-1113-431B-B897-61469362B927}" srcOrd="7" destOrd="0" presId="urn:microsoft.com/office/officeart/2005/8/layout/vList2"/>
    <dgm:cxn modelId="{5A97C90F-ED3E-4AA0-826C-E9956BAA73C5}" type="presParOf" srcId="{0A2D39D7-B8BE-4D5B-84FA-98AB01C46942}" destId="{EF30359F-547D-43D6-9CDD-9994FA0FB232}" srcOrd="8" destOrd="0" presId="urn:microsoft.com/office/officeart/2005/8/layout/vList2"/>
    <dgm:cxn modelId="{334AAF74-607F-4B25-9F1B-355601CB143E}" type="presParOf" srcId="{0A2D39D7-B8BE-4D5B-84FA-98AB01C46942}" destId="{E509F494-2DB3-4400-AFD1-0393A4B28423}" srcOrd="9" destOrd="0" presId="urn:microsoft.com/office/officeart/2005/8/layout/vList2"/>
    <dgm:cxn modelId="{FADE2BFF-7C95-4449-88C5-7C7511E443F5}" type="presParOf" srcId="{0A2D39D7-B8BE-4D5B-84FA-98AB01C46942}" destId="{6DF12D0E-20EC-4470-8BE8-43DDECD7256D}" srcOrd="10" destOrd="0" presId="urn:microsoft.com/office/officeart/2005/8/layout/vList2"/>
    <dgm:cxn modelId="{6FCE92D8-AFD5-4232-94D4-9CBC5AD6BE74}" type="presParOf" srcId="{0A2D39D7-B8BE-4D5B-84FA-98AB01C46942}" destId="{DB518C1D-05D4-4388-8D7A-EE77FAB72984}" srcOrd="11" destOrd="0" presId="urn:microsoft.com/office/officeart/2005/8/layout/vList2"/>
    <dgm:cxn modelId="{2F4E74DC-D7E2-4FF1-8827-A3AC873BBF8F}" type="presParOf" srcId="{0A2D39D7-B8BE-4D5B-84FA-98AB01C46942}" destId="{478D522E-D28D-4721-B00F-8BB6616E9C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 dirty="0"/>
            <a:t>Here, the user is asked to enter an integer. The number is stored in variable n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9D912A34-0F4C-46C0-AC68-36423B346582}">
      <dgm:prSet/>
      <dgm:spPr/>
      <dgm:t>
        <a:bodyPr/>
        <a:lstStyle/>
        <a:p>
          <a:r>
            <a:rPr lang="en-US" b="0" i="0" dirty="0"/>
            <a:t>We then assigned this number to another variable original. Then, the reverse of n is found and stored in reversed.</a:t>
          </a:r>
          <a:endParaRPr lang="en-US" dirty="0"/>
        </a:p>
      </dgm:t>
    </dgm:pt>
    <dgm:pt modelId="{DAB6BD71-6F0D-4025-8FA6-5920084A4FEC}" type="parTrans" cxnId="{9198EF11-4B0A-423E-87D5-60FEB596E86C}">
      <dgm:prSet/>
      <dgm:spPr/>
      <dgm:t>
        <a:bodyPr/>
        <a:lstStyle/>
        <a:p>
          <a:endParaRPr lang="en-US"/>
        </a:p>
      </dgm:t>
    </dgm:pt>
    <dgm:pt modelId="{4DAD2076-3C83-441F-9E60-0E5D0C9D0BE5}" type="sibTrans" cxnId="{9198EF11-4B0A-423E-87D5-60FEB596E86C}">
      <dgm:prSet/>
      <dgm:spPr/>
      <dgm:t>
        <a:bodyPr/>
        <a:lstStyle/>
        <a:p>
          <a:endParaRPr lang="en-US"/>
        </a:p>
      </dgm:t>
    </dgm:pt>
    <dgm:pt modelId="{8AD910B7-0450-4B89-ABF8-C1ABCCA52549}">
      <dgm:prSet/>
      <dgm:spPr/>
      <dgm:t>
        <a:bodyPr/>
        <a:lstStyle/>
        <a:p>
          <a:r>
            <a:rPr lang="en-US" b="0" i="0" dirty="0"/>
            <a:t>If original is equal to reversed, the number entered by the user is a palindrome.</a:t>
          </a:r>
          <a:endParaRPr lang="en-US" dirty="0"/>
        </a:p>
      </dgm:t>
    </dgm:pt>
    <dgm:pt modelId="{FE621A64-C0D4-40AC-A1D8-B3E57F58ED36}" type="parTrans" cxnId="{BFE75613-1053-46D7-BF36-C45C4E9109C6}">
      <dgm:prSet/>
      <dgm:spPr/>
      <dgm:t>
        <a:bodyPr/>
        <a:lstStyle/>
        <a:p>
          <a:endParaRPr lang="en-US"/>
        </a:p>
      </dgm:t>
    </dgm:pt>
    <dgm:pt modelId="{6632E87B-D0BA-4B89-8EE1-056B630B12BA}" type="sibTrans" cxnId="{BFE75613-1053-46D7-BF36-C45C4E9109C6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EBA7A8C8-1198-4662-AC7A-AF3DE28DDFFA}" type="pres">
      <dgm:prSet presAssocID="{9D912A34-0F4C-46C0-AC68-36423B3465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239526-D160-48DE-864D-2ECA4A4DC8F7}" type="pres">
      <dgm:prSet presAssocID="{4DAD2076-3C83-441F-9E60-0E5D0C9D0BE5}" presName="spacer" presStyleCnt="0"/>
      <dgm:spPr/>
    </dgm:pt>
    <dgm:pt modelId="{3B698805-9816-4BBC-8DDD-01F0E1D21FC2}" type="pres">
      <dgm:prSet presAssocID="{8AD910B7-0450-4B89-ABF8-C1ABCCA525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98EF11-4B0A-423E-87D5-60FEB596E86C}" srcId="{91F08C0B-2820-4890-BE4E-A5075469D837}" destId="{9D912A34-0F4C-46C0-AC68-36423B346582}" srcOrd="1" destOrd="0" parTransId="{DAB6BD71-6F0D-4025-8FA6-5920084A4FEC}" sibTransId="{4DAD2076-3C83-441F-9E60-0E5D0C9D0BE5}"/>
    <dgm:cxn modelId="{BFE75613-1053-46D7-BF36-C45C4E9109C6}" srcId="{91F08C0B-2820-4890-BE4E-A5075469D837}" destId="{8AD910B7-0450-4B89-ABF8-C1ABCCA52549}" srcOrd="2" destOrd="0" parTransId="{FE621A64-C0D4-40AC-A1D8-B3E57F58ED36}" sibTransId="{6632E87B-D0BA-4B89-8EE1-056B630B12BA}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D934B692-0C24-4166-9F91-D8321653422B}" type="presOf" srcId="{8AD910B7-0450-4B89-ABF8-C1ABCCA52549}" destId="{3B698805-9816-4BBC-8DDD-01F0E1D21FC2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57DF56FA-261C-416D-9661-DB99299B30C6}" type="presOf" srcId="{9D912A34-0F4C-46C0-AC68-36423B346582}" destId="{EBA7A8C8-1198-4662-AC7A-AF3DE28DDFFA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9D17A58B-9595-43EE-B930-204BFE28CFF6}" type="presParOf" srcId="{0A2D39D7-B8BE-4D5B-84FA-98AB01C46942}" destId="{EBA7A8C8-1198-4662-AC7A-AF3DE28DDFFA}" srcOrd="2" destOrd="0" presId="urn:microsoft.com/office/officeart/2005/8/layout/vList2"/>
    <dgm:cxn modelId="{5B0E2F56-5556-4E86-BD4A-04E0CD7F91A8}" type="presParOf" srcId="{0A2D39D7-B8BE-4D5B-84FA-98AB01C46942}" destId="{47239526-D160-48DE-864D-2ECA4A4DC8F7}" srcOrd="3" destOrd="0" presId="urn:microsoft.com/office/officeart/2005/8/layout/vList2"/>
    <dgm:cxn modelId="{7805EFC9-4F1B-41ED-BDE7-5E4820DCE759}" type="presParOf" srcId="{0A2D39D7-B8BE-4D5B-84FA-98AB01C46942}" destId="{3B698805-9816-4BBC-8DDD-01F0E1D21F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 dirty="0"/>
            <a:t>Here, the user is asked to enter an integer. The number is stored in variable n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9D912A34-0F4C-46C0-AC68-36423B346582}">
      <dgm:prSet/>
      <dgm:spPr/>
      <dgm:t>
        <a:bodyPr/>
        <a:lstStyle/>
        <a:p>
          <a:r>
            <a:rPr lang="en-US" b="0" i="0" dirty="0"/>
            <a:t>We then assigned this number to another variable original. Then, the reverse of n is found and stored in reversed.</a:t>
          </a:r>
          <a:endParaRPr lang="en-US" dirty="0"/>
        </a:p>
      </dgm:t>
    </dgm:pt>
    <dgm:pt modelId="{DAB6BD71-6F0D-4025-8FA6-5920084A4FEC}" type="parTrans" cxnId="{9198EF11-4B0A-423E-87D5-60FEB596E86C}">
      <dgm:prSet/>
      <dgm:spPr/>
      <dgm:t>
        <a:bodyPr/>
        <a:lstStyle/>
        <a:p>
          <a:endParaRPr lang="en-US"/>
        </a:p>
      </dgm:t>
    </dgm:pt>
    <dgm:pt modelId="{4DAD2076-3C83-441F-9E60-0E5D0C9D0BE5}" type="sibTrans" cxnId="{9198EF11-4B0A-423E-87D5-60FEB596E86C}">
      <dgm:prSet/>
      <dgm:spPr/>
      <dgm:t>
        <a:bodyPr/>
        <a:lstStyle/>
        <a:p>
          <a:endParaRPr lang="en-US"/>
        </a:p>
      </dgm:t>
    </dgm:pt>
    <dgm:pt modelId="{8AD910B7-0450-4B89-ABF8-C1ABCCA52549}">
      <dgm:prSet/>
      <dgm:spPr/>
      <dgm:t>
        <a:bodyPr/>
        <a:lstStyle/>
        <a:p>
          <a:r>
            <a:rPr lang="en-US" b="0" i="0" dirty="0"/>
            <a:t>If original is equal to reversed, the number entered by the user is a palindrome.</a:t>
          </a:r>
          <a:endParaRPr lang="en-US" dirty="0"/>
        </a:p>
      </dgm:t>
    </dgm:pt>
    <dgm:pt modelId="{FE621A64-C0D4-40AC-A1D8-B3E57F58ED36}" type="parTrans" cxnId="{BFE75613-1053-46D7-BF36-C45C4E9109C6}">
      <dgm:prSet/>
      <dgm:spPr/>
      <dgm:t>
        <a:bodyPr/>
        <a:lstStyle/>
        <a:p>
          <a:endParaRPr lang="en-US"/>
        </a:p>
      </dgm:t>
    </dgm:pt>
    <dgm:pt modelId="{6632E87B-D0BA-4B89-8EE1-056B630B12BA}" type="sibTrans" cxnId="{BFE75613-1053-46D7-BF36-C45C4E9109C6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EBA7A8C8-1198-4662-AC7A-AF3DE28DDFFA}" type="pres">
      <dgm:prSet presAssocID="{9D912A34-0F4C-46C0-AC68-36423B3465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239526-D160-48DE-864D-2ECA4A4DC8F7}" type="pres">
      <dgm:prSet presAssocID="{4DAD2076-3C83-441F-9E60-0E5D0C9D0BE5}" presName="spacer" presStyleCnt="0"/>
      <dgm:spPr/>
    </dgm:pt>
    <dgm:pt modelId="{3B698805-9816-4BBC-8DDD-01F0E1D21FC2}" type="pres">
      <dgm:prSet presAssocID="{8AD910B7-0450-4B89-ABF8-C1ABCCA525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98EF11-4B0A-423E-87D5-60FEB596E86C}" srcId="{91F08C0B-2820-4890-BE4E-A5075469D837}" destId="{9D912A34-0F4C-46C0-AC68-36423B346582}" srcOrd="1" destOrd="0" parTransId="{DAB6BD71-6F0D-4025-8FA6-5920084A4FEC}" sibTransId="{4DAD2076-3C83-441F-9E60-0E5D0C9D0BE5}"/>
    <dgm:cxn modelId="{BFE75613-1053-46D7-BF36-C45C4E9109C6}" srcId="{91F08C0B-2820-4890-BE4E-A5075469D837}" destId="{8AD910B7-0450-4B89-ABF8-C1ABCCA52549}" srcOrd="2" destOrd="0" parTransId="{FE621A64-C0D4-40AC-A1D8-B3E57F58ED36}" sibTransId="{6632E87B-D0BA-4B89-8EE1-056B630B12BA}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D934B692-0C24-4166-9F91-D8321653422B}" type="presOf" srcId="{8AD910B7-0450-4B89-ABF8-C1ABCCA52549}" destId="{3B698805-9816-4BBC-8DDD-01F0E1D21FC2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57DF56FA-261C-416D-9661-DB99299B30C6}" type="presOf" srcId="{9D912A34-0F4C-46C0-AC68-36423B346582}" destId="{EBA7A8C8-1198-4662-AC7A-AF3DE28DDFFA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9D17A58B-9595-43EE-B930-204BFE28CFF6}" type="presParOf" srcId="{0A2D39D7-B8BE-4D5B-84FA-98AB01C46942}" destId="{EBA7A8C8-1198-4662-AC7A-AF3DE28DDFFA}" srcOrd="2" destOrd="0" presId="urn:microsoft.com/office/officeart/2005/8/layout/vList2"/>
    <dgm:cxn modelId="{5B0E2F56-5556-4E86-BD4A-04E0CD7F91A8}" type="presParOf" srcId="{0A2D39D7-B8BE-4D5B-84FA-98AB01C46942}" destId="{47239526-D160-48DE-864D-2ECA4A4DC8F7}" srcOrd="3" destOrd="0" presId="urn:microsoft.com/office/officeart/2005/8/layout/vList2"/>
    <dgm:cxn modelId="{7805EFC9-4F1B-41ED-BDE7-5E4820DCE759}" type="presParOf" srcId="{0A2D39D7-B8BE-4D5B-84FA-98AB01C46942}" destId="{3B698805-9816-4BBC-8DDD-01F0E1D21F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 dirty="0"/>
            <a:t>In this program, the while loop is iterated ( high-low-1) times.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4BF4F193-E9EF-4BED-88DF-1F4409796CF2}">
      <dgm:prSet/>
      <dgm:spPr/>
      <dgm:t>
        <a:bodyPr/>
        <a:lstStyle/>
        <a:p>
          <a:r>
            <a:rPr lang="en-US" b="0" i="0" dirty="0"/>
            <a:t>In each iteration, whether low is a prime number or not is checked, and the value of low is incremented by 1 until low is equal to high.</a:t>
          </a:r>
        </a:p>
      </dgm:t>
    </dgm:pt>
    <dgm:pt modelId="{D2602045-2507-41BA-A7D3-1A329463C3E4}" type="parTrans" cxnId="{5291D324-7D92-4F14-BB8D-A4AEAD86102D}">
      <dgm:prSet/>
      <dgm:spPr/>
      <dgm:t>
        <a:bodyPr/>
        <a:lstStyle/>
        <a:p>
          <a:endParaRPr lang="en-US"/>
        </a:p>
      </dgm:t>
    </dgm:pt>
    <dgm:pt modelId="{310DBBD9-1E19-4E9F-9AA7-EA59EF036377}" type="sibTrans" cxnId="{5291D324-7D92-4F14-BB8D-A4AEAD86102D}">
      <dgm:prSet/>
      <dgm:spPr/>
      <dgm:t>
        <a:bodyPr/>
        <a:lstStyle/>
        <a:p>
          <a:endParaRPr lang="en-US"/>
        </a:p>
      </dgm:t>
    </dgm:pt>
    <dgm:pt modelId="{B12FD5FE-D4C5-4127-AEC1-5B52184303E1}">
      <dgm:prSet/>
      <dgm:spPr/>
      <dgm:t>
        <a:bodyPr/>
        <a:lstStyle/>
        <a:p>
          <a:r>
            <a:rPr lang="en-US" b="0" i="0" dirty="0"/>
            <a:t>Visit this page to learn more about how to check whether a number is prime or not.</a:t>
          </a:r>
        </a:p>
      </dgm:t>
    </dgm:pt>
    <dgm:pt modelId="{E5497875-3F4B-49EC-A874-2F4F5FD7ED60}" type="parTrans" cxnId="{CC3F5A17-24E8-4EC1-B4B8-D1DED375C9E8}">
      <dgm:prSet/>
      <dgm:spPr/>
      <dgm:t>
        <a:bodyPr/>
        <a:lstStyle/>
        <a:p>
          <a:endParaRPr lang="en-US"/>
        </a:p>
      </dgm:t>
    </dgm:pt>
    <dgm:pt modelId="{761E6F91-6FC7-4205-9331-84DC0D470C77}" type="sibTrans" cxnId="{CC3F5A17-24E8-4EC1-B4B8-D1DED375C9E8}">
      <dgm:prSet/>
      <dgm:spPr/>
      <dgm:t>
        <a:bodyPr/>
        <a:lstStyle/>
        <a:p>
          <a:endParaRPr lang="en-US"/>
        </a:p>
      </dgm:t>
    </dgm:pt>
    <dgm:pt modelId="{7D683874-C689-4D85-8D91-8EBB1BB714C5}">
      <dgm:prSet/>
      <dgm:spPr/>
      <dgm:t>
        <a:bodyPr/>
        <a:lstStyle/>
        <a:p>
          <a:r>
            <a:rPr lang="en-US" b="0" i="0" dirty="0"/>
            <a:t>If the user enters the larger number first, the above program doesn't work as intended. You can solve this issue by swapping the numbers.</a:t>
          </a:r>
        </a:p>
      </dgm:t>
    </dgm:pt>
    <dgm:pt modelId="{595054F8-66E5-4429-ACD0-E865D47F2DB1}" type="parTrans" cxnId="{BC615318-C996-43AD-AD20-14CD6DA7E7F6}">
      <dgm:prSet/>
      <dgm:spPr/>
      <dgm:t>
        <a:bodyPr/>
        <a:lstStyle/>
        <a:p>
          <a:endParaRPr lang="en-US"/>
        </a:p>
      </dgm:t>
    </dgm:pt>
    <dgm:pt modelId="{00C96A56-033B-4E17-AFED-9626F9F3390C}" type="sibTrans" cxnId="{BC615318-C996-43AD-AD20-14CD6DA7E7F6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73EC6A1F-1583-43E6-B381-FE0F3B49C94E}" type="pres">
      <dgm:prSet presAssocID="{4BF4F193-E9EF-4BED-88DF-1F4409796C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0B40C6-4204-4398-8B77-D12EE1C05625}" type="pres">
      <dgm:prSet presAssocID="{310DBBD9-1E19-4E9F-9AA7-EA59EF036377}" presName="spacer" presStyleCnt="0"/>
      <dgm:spPr/>
    </dgm:pt>
    <dgm:pt modelId="{7B3FC7D1-8537-467F-9EBC-282E0D3A88C0}" type="pres">
      <dgm:prSet presAssocID="{B12FD5FE-D4C5-4127-AEC1-5B52184303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B417F1-FB97-4AF8-8D80-6D85710D5F2C}" type="pres">
      <dgm:prSet presAssocID="{761E6F91-6FC7-4205-9331-84DC0D470C77}" presName="spacer" presStyleCnt="0"/>
      <dgm:spPr/>
    </dgm:pt>
    <dgm:pt modelId="{97D3A710-D2A2-4423-B929-B1166F8973A4}" type="pres">
      <dgm:prSet presAssocID="{7D683874-C689-4D85-8D91-8EBB1BB714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3F5A17-24E8-4EC1-B4B8-D1DED375C9E8}" srcId="{91F08C0B-2820-4890-BE4E-A5075469D837}" destId="{B12FD5FE-D4C5-4127-AEC1-5B52184303E1}" srcOrd="2" destOrd="0" parTransId="{E5497875-3F4B-49EC-A874-2F4F5FD7ED60}" sibTransId="{761E6F91-6FC7-4205-9331-84DC0D470C77}"/>
    <dgm:cxn modelId="{BC615318-C996-43AD-AD20-14CD6DA7E7F6}" srcId="{91F08C0B-2820-4890-BE4E-A5075469D837}" destId="{7D683874-C689-4D85-8D91-8EBB1BB714C5}" srcOrd="3" destOrd="0" parTransId="{595054F8-66E5-4429-ACD0-E865D47F2DB1}" sibTransId="{00C96A56-033B-4E17-AFED-9626F9F3390C}"/>
    <dgm:cxn modelId="{5291D324-7D92-4F14-BB8D-A4AEAD86102D}" srcId="{91F08C0B-2820-4890-BE4E-A5075469D837}" destId="{4BF4F193-E9EF-4BED-88DF-1F4409796CF2}" srcOrd="1" destOrd="0" parTransId="{D2602045-2507-41BA-A7D3-1A329463C3E4}" sibTransId="{310DBBD9-1E19-4E9F-9AA7-EA59EF036377}"/>
    <dgm:cxn modelId="{8D36D727-827D-4FDE-AFB4-C534A4559C08}" type="presOf" srcId="{B12FD5FE-D4C5-4127-AEC1-5B52184303E1}" destId="{7B3FC7D1-8537-467F-9EBC-282E0D3A88C0}" srcOrd="0" destOrd="0" presId="urn:microsoft.com/office/officeart/2005/8/layout/vList2"/>
    <dgm:cxn modelId="{69769034-EA8B-421F-876C-98EB72D9AC35}" type="presOf" srcId="{7D683874-C689-4D85-8D91-8EBB1BB714C5}" destId="{97D3A710-D2A2-4423-B929-B1166F8973A4}" srcOrd="0" destOrd="0" presId="urn:microsoft.com/office/officeart/2005/8/layout/vList2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FA49D9BC-61FF-4F6F-9444-31639655237F}" type="presOf" srcId="{4BF4F193-E9EF-4BED-88DF-1F4409796CF2}" destId="{73EC6A1F-1583-43E6-B381-FE0F3B49C94E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E853F6D5-9E8A-4951-8375-AC15BE97FD18}" type="presParOf" srcId="{0A2D39D7-B8BE-4D5B-84FA-98AB01C46942}" destId="{73EC6A1F-1583-43E6-B381-FE0F3B49C94E}" srcOrd="2" destOrd="0" presId="urn:microsoft.com/office/officeart/2005/8/layout/vList2"/>
    <dgm:cxn modelId="{8D563271-37AB-4D23-9C60-A75CA4475163}" type="presParOf" srcId="{0A2D39D7-B8BE-4D5B-84FA-98AB01C46942}" destId="{060B40C6-4204-4398-8B77-D12EE1C05625}" srcOrd="3" destOrd="0" presId="urn:microsoft.com/office/officeart/2005/8/layout/vList2"/>
    <dgm:cxn modelId="{442B0678-F68D-409F-950F-7274029BCF2E}" type="presParOf" srcId="{0A2D39D7-B8BE-4D5B-84FA-98AB01C46942}" destId="{7B3FC7D1-8537-467F-9EBC-282E0D3A88C0}" srcOrd="4" destOrd="0" presId="urn:microsoft.com/office/officeart/2005/8/layout/vList2"/>
    <dgm:cxn modelId="{F5FB8C94-8DE7-45A5-BAAC-B1DD1EA77979}" type="presParOf" srcId="{0A2D39D7-B8BE-4D5B-84FA-98AB01C46942}" destId="{F9B417F1-FB97-4AF8-8D80-6D85710D5F2C}" srcOrd="5" destOrd="0" presId="urn:microsoft.com/office/officeart/2005/8/layout/vList2"/>
    <dgm:cxn modelId="{9AEF3668-4F74-41F3-AA63-43CD94642769}" type="presParOf" srcId="{0A2D39D7-B8BE-4D5B-84FA-98AB01C46942}" destId="{97D3A710-D2A2-4423-B929-B1166F8973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/>
            <a:t>You can also </a:t>
          </a:r>
          <a:r>
            <a:rPr lang="en-US" b="0" i="0">
              <a:hlinkClick xmlns:r="http://schemas.openxmlformats.org/officeDocument/2006/relationships" r:id="rId1"/>
            </a:rPr>
            <a:t>compute the power of a number using a loop</a:t>
          </a:r>
          <a:r>
            <a:rPr lang="en-US" b="0" i="0"/>
            <a:t>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73882760-4963-4444-B614-2C92073FEF11}">
      <dgm:prSet/>
      <dgm:spPr/>
      <dgm:t>
        <a:bodyPr/>
        <a:lstStyle/>
        <a:p>
          <a:r>
            <a:rPr lang="en-US" b="0" i="0"/>
            <a:t>If you need to calculate the power of a number raised to a decimal value, you can use the </a:t>
          </a:r>
          <a:r>
            <a:rPr lang="en-US" b="0" i="0">
              <a:hlinkClick xmlns:r="http://schemas.openxmlformats.org/officeDocument/2006/relationships" r:id="rId2"/>
            </a:rPr>
            <a:t>pow() library function</a:t>
          </a:r>
          <a:r>
            <a:rPr lang="en-US" b="0" i="0"/>
            <a:t>.</a:t>
          </a:r>
        </a:p>
      </dgm:t>
    </dgm:pt>
    <dgm:pt modelId="{71B2BB66-B4D0-43A5-93AA-DDB89FCE673B}" type="parTrans" cxnId="{E8654D37-291E-4EBA-B709-AEEC1FC7D3B5}">
      <dgm:prSet/>
      <dgm:spPr/>
      <dgm:t>
        <a:bodyPr/>
        <a:lstStyle/>
        <a:p>
          <a:endParaRPr lang="en-US"/>
        </a:p>
      </dgm:t>
    </dgm:pt>
    <dgm:pt modelId="{8F3A6FAE-5961-4975-82DE-7B0E38D24050}" type="sibTrans" cxnId="{E8654D37-291E-4EBA-B709-AEEC1FC7D3B5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40263A83-E715-4177-B819-A2432A9A7767}" type="pres">
      <dgm:prSet presAssocID="{73882760-4963-4444-B614-2C92073FEF1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E65131-D673-4E39-AA4C-18B42691B4CF}" type="presOf" srcId="{73882760-4963-4444-B614-2C92073FEF11}" destId="{40263A83-E715-4177-B819-A2432A9A7767}" srcOrd="0" destOrd="0" presId="urn:microsoft.com/office/officeart/2005/8/layout/vList2"/>
    <dgm:cxn modelId="{E8654D37-291E-4EBA-B709-AEEC1FC7D3B5}" srcId="{91F08C0B-2820-4890-BE4E-A5075469D837}" destId="{73882760-4963-4444-B614-2C92073FEF11}" srcOrd="1" destOrd="0" parTransId="{71B2BB66-B4D0-43A5-93AA-DDB89FCE673B}" sibTransId="{8F3A6FAE-5961-4975-82DE-7B0E38D24050}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5F823F23-FFE4-4F48-874B-B8F627499B3B}" type="presParOf" srcId="{0A2D39D7-B8BE-4D5B-84FA-98AB01C46942}" destId="{40263A83-E715-4177-B819-A2432A9A77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/>
            <a:t>Here, the user is first asked to enter the number of elements. This number is assigned to n.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B5F46774-C10C-4E31-A945-DADACBD18AAD}">
      <dgm:prSet/>
      <dgm:spPr/>
      <dgm:t>
        <a:bodyPr/>
        <a:lstStyle/>
        <a:p>
          <a:r>
            <a:rPr lang="en-US" b="0" i="0"/>
            <a:t>If the user entered integer is greater less than 1 or greater than 100, the user is asked to enter the number again. This is done using a while loop.</a:t>
          </a:r>
        </a:p>
      </dgm:t>
    </dgm:pt>
    <dgm:pt modelId="{FA667ADD-9868-4AA7-8542-8EC98A680513}" type="parTrans" cxnId="{DEB78EA3-4736-4F98-84AA-B498EA022607}">
      <dgm:prSet/>
      <dgm:spPr/>
      <dgm:t>
        <a:bodyPr/>
        <a:lstStyle/>
        <a:p>
          <a:endParaRPr lang="en-US"/>
        </a:p>
      </dgm:t>
    </dgm:pt>
    <dgm:pt modelId="{F1054C84-0D7B-47B7-821B-813216D7CAB6}" type="sibTrans" cxnId="{DEB78EA3-4736-4F98-84AA-B498EA022607}">
      <dgm:prSet/>
      <dgm:spPr/>
      <dgm:t>
        <a:bodyPr/>
        <a:lstStyle/>
        <a:p>
          <a:endParaRPr lang="en-US"/>
        </a:p>
      </dgm:t>
    </dgm:pt>
    <dgm:pt modelId="{B1A18D98-D532-4FE5-8EC8-C7B032085F60}">
      <dgm:prSet/>
      <dgm:spPr/>
      <dgm:t>
        <a:bodyPr/>
        <a:lstStyle/>
        <a:p>
          <a:r>
            <a:rPr lang="en-US" b="0" i="0"/>
            <a:t>Then, we have iterated a for loop from i = 0 to i . In each iteration of the loop, the user is asked to enter numbers to calculate the average. These numbers are stored in the num[] array.</a:t>
          </a:r>
        </a:p>
      </dgm:t>
    </dgm:pt>
    <dgm:pt modelId="{4755B138-9517-4E0B-8E56-7FB193BBC876}" type="parTrans" cxnId="{C2980748-111E-433A-920D-D700D0F55753}">
      <dgm:prSet/>
      <dgm:spPr/>
      <dgm:t>
        <a:bodyPr/>
        <a:lstStyle/>
        <a:p>
          <a:endParaRPr lang="en-US"/>
        </a:p>
      </dgm:t>
    </dgm:pt>
    <dgm:pt modelId="{DE649C48-541D-44AC-8A97-6C773B8A836A}" type="sibTrans" cxnId="{C2980748-111E-433A-920D-D700D0F55753}">
      <dgm:prSet/>
      <dgm:spPr/>
      <dgm:t>
        <a:bodyPr/>
        <a:lstStyle/>
        <a:p>
          <a:endParaRPr lang="en-US"/>
        </a:p>
      </dgm:t>
    </dgm:pt>
    <dgm:pt modelId="{A9AE0BAC-8291-49E1-8677-481D2A58E6ED}">
      <dgm:prSet/>
      <dgm:spPr/>
      <dgm:t>
        <a:bodyPr/>
        <a:lstStyle/>
        <a:p>
          <a:r>
            <a:rPr lang="en-US" dirty="0" err="1"/>
            <a:t>scanf</a:t>
          </a:r>
          <a:r>
            <a:rPr lang="en-US" dirty="0"/>
            <a:t>("%f", &amp;num[</a:t>
          </a:r>
          <a:r>
            <a:rPr lang="en-US" dirty="0" err="1"/>
            <a:t>i</a:t>
          </a:r>
          <a:r>
            <a:rPr lang="en-US" dirty="0"/>
            <a:t>]);</a:t>
          </a:r>
          <a:endParaRPr lang="en-US" b="0" i="0" dirty="0"/>
        </a:p>
      </dgm:t>
    </dgm:pt>
    <dgm:pt modelId="{79CC5B2C-59DF-460B-98B2-6D848456BF8E}" type="parTrans" cxnId="{DE92DEB1-6CC1-4F49-AE47-657574B6EFC7}">
      <dgm:prSet/>
      <dgm:spPr/>
      <dgm:t>
        <a:bodyPr/>
        <a:lstStyle/>
        <a:p>
          <a:endParaRPr lang="en-US"/>
        </a:p>
      </dgm:t>
    </dgm:pt>
    <dgm:pt modelId="{89896754-8422-4821-9265-D9077F548908}" type="sibTrans" cxnId="{DE92DEB1-6CC1-4F49-AE47-657574B6EFC7}">
      <dgm:prSet/>
      <dgm:spPr/>
      <dgm:t>
        <a:bodyPr/>
        <a:lstStyle/>
        <a:p>
          <a:endParaRPr lang="en-US"/>
        </a:p>
      </dgm:t>
    </dgm:pt>
    <dgm:pt modelId="{BB159425-5CDD-4750-B504-725FC1F72326}">
      <dgm:prSet/>
      <dgm:spPr/>
      <dgm:t>
        <a:bodyPr/>
        <a:lstStyle/>
        <a:p>
          <a:r>
            <a:rPr lang="en-US" b="0" i="0"/>
            <a:t>Once the for loop is completed, the average is calculated and printed on the screen.</a:t>
          </a:r>
        </a:p>
      </dgm:t>
    </dgm:pt>
    <dgm:pt modelId="{47C1E003-CB1B-40C5-A513-8B82BBDE1C67}" type="parTrans" cxnId="{F655437D-7A7D-4FFD-A9B9-E8632762BC29}">
      <dgm:prSet/>
      <dgm:spPr/>
      <dgm:t>
        <a:bodyPr/>
        <a:lstStyle/>
        <a:p>
          <a:endParaRPr lang="en-US"/>
        </a:p>
      </dgm:t>
    </dgm:pt>
    <dgm:pt modelId="{E5EDF8F4-2DA6-42F0-BF45-D6472A08AD6A}" type="sibTrans" cxnId="{F655437D-7A7D-4FFD-A9B9-E8632762BC29}">
      <dgm:prSet/>
      <dgm:spPr/>
      <dgm:t>
        <a:bodyPr/>
        <a:lstStyle/>
        <a:p>
          <a:endParaRPr lang="en-US"/>
        </a:p>
      </dgm:t>
    </dgm:pt>
    <dgm:pt modelId="{437F926C-3A47-4EF8-AB29-8F44FF64D143}">
      <dgm:prSet/>
      <dgm:spPr/>
      <dgm:t>
        <a:bodyPr/>
        <a:lstStyle/>
        <a:p>
          <a:r>
            <a:rPr lang="en-US" b="0" i="0" dirty="0"/>
            <a:t>And, the sum of each entered element is computed.</a:t>
          </a:r>
        </a:p>
      </dgm:t>
    </dgm:pt>
    <dgm:pt modelId="{38E9EC39-2A61-4289-A53A-6FAB5AF24876}" type="parTrans" cxnId="{8F921909-7B73-4668-96EC-28B1E84191A0}">
      <dgm:prSet/>
      <dgm:spPr/>
      <dgm:t>
        <a:bodyPr/>
        <a:lstStyle/>
        <a:p>
          <a:endParaRPr lang="en-US"/>
        </a:p>
      </dgm:t>
    </dgm:pt>
    <dgm:pt modelId="{F07F1923-6A5B-463B-94AD-7539B6BCFA6A}" type="sibTrans" cxnId="{8F921909-7B73-4668-96EC-28B1E84191A0}">
      <dgm:prSet/>
      <dgm:spPr/>
      <dgm:t>
        <a:bodyPr/>
        <a:lstStyle/>
        <a:p>
          <a:endParaRPr lang="en-US"/>
        </a:p>
      </dgm:t>
    </dgm:pt>
    <dgm:pt modelId="{64FE631B-C28A-43C9-BBF0-1C48BAA267BE}">
      <dgm:prSet/>
      <dgm:spPr/>
      <dgm:t>
        <a:bodyPr/>
        <a:lstStyle/>
        <a:p>
          <a:r>
            <a:rPr lang="en-US" b="0" i="0"/>
            <a:t>sum += num[i];</a:t>
          </a:r>
          <a:endParaRPr lang="en-US" b="0" i="0" dirty="0"/>
        </a:p>
      </dgm:t>
    </dgm:pt>
    <dgm:pt modelId="{F93A897F-61EB-41F3-B5FF-6A6AECA1EEBC}" type="parTrans" cxnId="{00003C14-8792-48D1-B25B-8926D1131738}">
      <dgm:prSet/>
      <dgm:spPr/>
      <dgm:t>
        <a:bodyPr/>
        <a:lstStyle/>
        <a:p>
          <a:endParaRPr lang="en-US"/>
        </a:p>
      </dgm:t>
    </dgm:pt>
    <dgm:pt modelId="{2D9278B6-8436-4A98-8E3A-11D68856879C}" type="sibTrans" cxnId="{00003C14-8792-48D1-B25B-8926D1131738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3AA799D0-BFB1-48FD-82F7-373B82463783}" type="pres">
      <dgm:prSet presAssocID="{B5F46774-C10C-4E31-A945-DADACBD18AA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1AF8FC-F7DA-4BF5-9D1B-86287847E017}" type="pres">
      <dgm:prSet presAssocID="{F1054C84-0D7B-47B7-821B-813216D7CAB6}" presName="spacer" presStyleCnt="0"/>
      <dgm:spPr/>
    </dgm:pt>
    <dgm:pt modelId="{9159AC26-7826-43D8-9F12-490A234B2482}" type="pres">
      <dgm:prSet presAssocID="{B1A18D98-D532-4FE5-8EC8-C7B032085F6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4211FD-BF36-49DC-954F-6F4B01157DAD}" type="pres">
      <dgm:prSet presAssocID="{DE649C48-541D-44AC-8A97-6C773B8A836A}" presName="spacer" presStyleCnt="0"/>
      <dgm:spPr/>
    </dgm:pt>
    <dgm:pt modelId="{F22DC2CB-42C6-4EA0-96B9-FD0B1D482DCD}" type="pres">
      <dgm:prSet presAssocID="{A9AE0BAC-8291-49E1-8677-481D2A58E6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4C28277-B0AB-4BCA-9FAD-3DF55820493D}" type="pres">
      <dgm:prSet presAssocID="{89896754-8422-4821-9265-D9077F548908}" presName="spacer" presStyleCnt="0"/>
      <dgm:spPr/>
    </dgm:pt>
    <dgm:pt modelId="{2BB25839-1D83-4FFA-8788-47CD2EC72EE9}" type="pres">
      <dgm:prSet presAssocID="{437F926C-3A47-4EF8-AB29-8F44FF64D1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D100333-FF80-4DFB-A33B-C618872F4693}" type="pres">
      <dgm:prSet presAssocID="{F07F1923-6A5B-463B-94AD-7539B6BCFA6A}" presName="spacer" presStyleCnt="0"/>
      <dgm:spPr/>
    </dgm:pt>
    <dgm:pt modelId="{20329CAD-9025-47FA-A089-E1CD2D6C1A28}" type="pres">
      <dgm:prSet presAssocID="{64FE631B-C28A-43C9-BBF0-1C48BAA267B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DA8E99B-CA3B-4EEF-B48A-A7E2638A567F}" type="pres">
      <dgm:prSet presAssocID="{2D9278B6-8436-4A98-8E3A-11D68856879C}" presName="spacer" presStyleCnt="0"/>
      <dgm:spPr/>
    </dgm:pt>
    <dgm:pt modelId="{84D9F0FD-49FB-46A7-A03D-5FD09C3B8766}" type="pres">
      <dgm:prSet presAssocID="{BB159425-5CDD-4750-B504-725FC1F7232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F921909-7B73-4668-96EC-28B1E84191A0}" srcId="{91F08C0B-2820-4890-BE4E-A5075469D837}" destId="{437F926C-3A47-4EF8-AB29-8F44FF64D143}" srcOrd="4" destOrd="0" parTransId="{38E9EC39-2A61-4289-A53A-6FAB5AF24876}" sibTransId="{F07F1923-6A5B-463B-94AD-7539B6BCFA6A}"/>
    <dgm:cxn modelId="{00003C14-8792-48D1-B25B-8926D1131738}" srcId="{91F08C0B-2820-4890-BE4E-A5075469D837}" destId="{64FE631B-C28A-43C9-BBF0-1C48BAA267BE}" srcOrd="5" destOrd="0" parTransId="{F93A897F-61EB-41F3-B5FF-6A6AECA1EEBC}" sibTransId="{2D9278B6-8436-4A98-8E3A-11D68856879C}"/>
    <dgm:cxn modelId="{AFC2D02F-8CA9-49D0-91C0-CFDDE444DA6F}" type="presOf" srcId="{B1A18D98-D532-4FE5-8EC8-C7B032085F60}" destId="{9159AC26-7826-43D8-9F12-490A234B2482}" srcOrd="0" destOrd="0" presId="urn:microsoft.com/office/officeart/2005/8/layout/vList2"/>
    <dgm:cxn modelId="{49A8275F-65FD-4D60-9CDB-5B28D2AD85DE}" type="presOf" srcId="{BB159425-5CDD-4750-B504-725FC1F72326}" destId="{84D9F0FD-49FB-46A7-A03D-5FD09C3B8766}" srcOrd="0" destOrd="0" presId="urn:microsoft.com/office/officeart/2005/8/layout/vList2"/>
    <dgm:cxn modelId="{C4CA7E64-7B5F-43A0-BD42-DD303BE074B7}" type="presOf" srcId="{A9AE0BAC-8291-49E1-8677-481D2A58E6ED}" destId="{F22DC2CB-42C6-4EA0-96B9-FD0B1D482DCD}" srcOrd="0" destOrd="0" presId="urn:microsoft.com/office/officeart/2005/8/layout/vList2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C2980748-111E-433A-920D-D700D0F55753}" srcId="{91F08C0B-2820-4890-BE4E-A5075469D837}" destId="{B1A18D98-D532-4FE5-8EC8-C7B032085F60}" srcOrd="2" destOrd="0" parTransId="{4755B138-9517-4E0B-8E56-7FB193BBC876}" sibTransId="{DE649C48-541D-44AC-8A97-6C773B8A836A}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F655437D-7A7D-4FFD-A9B9-E8632762BC29}" srcId="{91F08C0B-2820-4890-BE4E-A5075469D837}" destId="{BB159425-5CDD-4750-B504-725FC1F72326}" srcOrd="6" destOrd="0" parTransId="{47C1E003-CB1B-40C5-A513-8B82BBDE1C67}" sibTransId="{E5EDF8F4-2DA6-42F0-BF45-D6472A08AD6A}"/>
    <dgm:cxn modelId="{7844428B-AFEF-44BB-B259-5F46CB97487A}" type="presOf" srcId="{B5F46774-C10C-4E31-A945-DADACBD18AAD}" destId="{3AA799D0-BFB1-48FD-82F7-373B82463783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DEB78EA3-4736-4F98-84AA-B498EA022607}" srcId="{91F08C0B-2820-4890-BE4E-A5075469D837}" destId="{B5F46774-C10C-4E31-A945-DADACBD18AAD}" srcOrd="1" destOrd="0" parTransId="{FA667ADD-9868-4AA7-8542-8EC98A680513}" sibTransId="{F1054C84-0D7B-47B7-821B-813216D7CAB6}"/>
    <dgm:cxn modelId="{DFB65CB0-B17F-4B43-839B-ACA2DC16402E}" type="presOf" srcId="{437F926C-3A47-4EF8-AB29-8F44FF64D143}" destId="{2BB25839-1D83-4FFA-8788-47CD2EC72EE9}" srcOrd="0" destOrd="0" presId="urn:microsoft.com/office/officeart/2005/8/layout/vList2"/>
    <dgm:cxn modelId="{DE92DEB1-6CC1-4F49-AE47-657574B6EFC7}" srcId="{91F08C0B-2820-4890-BE4E-A5075469D837}" destId="{A9AE0BAC-8291-49E1-8677-481D2A58E6ED}" srcOrd="3" destOrd="0" parTransId="{79CC5B2C-59DF-460B-98B2-6D848456BF8E}" sibTransId="{89896754-8422-4821-9265-D9077F548908}"/>
    <dgm:cxn modelId="{17FCD5EA-532C-432F-95E3-B553CEFD3E2B}" type="presOf" srcId="{64FE631B-C28A-43C9-BBF0-1C48BAA267BE}" destId="{20329CAD-9025-47FA-A089-E1CD2D6C1A28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1FEE7E3E-D088-42C4-BB61-8DF5E315A315}" type="presParOf" srcId="{0A2D39D7-B8BE-4D5B-84FA-98AB01C46942}" destId="{3AA799D0-BFB1-48FD-82F7-373B82463783}" srcOrd="2" destOrd="0" presId="urn:microsoft.com/office/officeart/2005/8/layout/vList2"/>
    <dgm:cxn modelId="{AE0CF9CC-129C-4053-9E99-3D2F6DE2346E}" type="presParOf" srcId="{0A2D39D7-B8BE-4D5B-84FA-98AB01C46942}" destId="{EC1AF8FC-F7DA-4BF5-9D1B-86287847E017}" srcOrd="3" destOrd="0" presId="urn:microsoft.com/office/officeart/2005/8/layout/vList2"/>
    <dgm:cxn modelId="{A0CFECF2-60FD-4741-9D73-2F69DD687AFF}" type="presParOf" srcId="{0A2D39D7-B8BE-4D5B-84FA-98AB01C46942}" destId="{9159AC26-7826-43D8-9F12-490A234B2482}" srcOrd="4" destOrd="0" presId="urn:microsoft.com/office/officeart/2005/8/layout/vList2"/>
    <dgm:cxn modelId="{45FF9E66-6AC6-406B-9EF3-3359F2EA8F97}" type="presParOf" srcId="{0A2D39D7-B8BE-4D5B-84FA-98AB01C46942}" destId="{AC4211FD-BF36-49DC-954F-6F4B01157DAD}" srcOrd="5" destOrd="0" presId="urn:microsoft.com/office/officeart/2005/8/layout/vList2"/>
    <dgm:cxn modelId="{8B0E3D05-A7B5-44E3-80B9-29822B953CC2}" type="presParOf" srcId="{0A2D39D7-B8BE-4D5B-84FA-98AB01C46942}" destId="{F22DC2CB-42C6-4EA0-96B9-FD0B1D482DCD}" srcOrd="6" destOrd="0" presId="urn:microsoft.com/office/officeart/2005/8/layout/vList2"/>
    <dgm:cxn modelId="{987A4DAA-B783-46BB-AF1C-66481998DB1A}" type="presParOf" srcId="{0A2D39D7-B8BE-4D5B-84FA-98AB01C46942}" destId="{44C28277-B0AB-4BCA-9FAD-3DF55820493D}" srcOrd="7" destOrd="0" presId="urn:microsoft.com/office/officeart/2005/8/layout/vList2"/>
    <dgm:cxn modelId="{910A5F3B-25AA-44A2-863D-7A840E0A75DC}" type="presParOf" srcId="{0A2D39D7-B8BE-4D5B-84FA-98AB01C46942}" destId="{2BB25839-1D83-4FFA-8788-47CD2EC72EE9}" srcOrd="8" destOrd="0" presId="urn:microsoft.com/office/officeart/2005/8/layout/vList2"/>
    <dgm:cxn modelId="{6D75315F-49EE-4B88-84B7-59637A29D6D8}" type="presParOf" srcId="{0A2D39D7-B8BE-4D5B-84FA-98AB01C46942}" destId="{8D100333-FF80-4DFB-A33B-C618872F4693}" srcOrd="9" destOrd="0" presId="urn:microsoft.com/office/officeart/2005/8/layout/vList2"/>
    <dgm:cxn modelId="{BE62CC11-9A9A-4498-A920-7416A210C837}" type="presParOf" srcId="{0A2D39D7-B8BE-4D5B-84FA-98AB01C46942}" destId="{20329CAD-9025-47FA-A089-E1CD2D6C1A28}" srcOrd="10" destOrd="0" presId="urn:microsoft.com/office/officeart/2005/8/layout/vList2"/>
    <dgm:cxn modelId="{EE072016-5A41-45FB-A7FD-5296A3E872DA}" type="presParOf" srcId="{0A2D39D7-B8BE-4D5B-84FA-98AB01C46942}" destId="{2DA8E99B-CA3B-4EEF-B48A-A7E2638A567F}" srcOrd="11" destOrd="0" presId="urn:microsoft.com/office/officeart/2005/8/layout/vList2"/>
    <dgm:cxn modelId="{AA137E90-B459-430C-80C7-4B2800F09780}" type="presParOf" srcId="{0A2D39D7-B8BE-4D5B-84FA-98AB01C46942}" destId="{84D9F0FD-49FB-46A7-A03D-5FD09C3B87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/>
            <a:t>Here, the user is first asked to enter the number of elements. This number is assigned to n.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B5F46774-C10C-4E31-A945-DADACBD18AAD}">
      <dgm:prSet/>
      <dgm:spPr/>
      <dgm:t>
        <a:bodyPr/>
        <a:lstStyle/>
        <a:p>
          <a:r>
            <a:rPr lang="en-US" b="0" i="0"/>
            <a:t>If the user entered integer is greater less than 1 or greater than 100, the user is asked to enter the number again. This is done using a while loop.</a:t>
          </a:r>
        </a:p>
      </dgm:t>
    </dgm:pt>
    <dgm:pt modelId="{FA667ADD-9868-4AA7-8542-8EC98A680513}" type="parTrans" cxnId="{DEB78EA3-4736-4F98-84AA-B498EA022607}">
      <dgm:prSet/>
      <dgm:spPr/>
      <dgm:t>
        <a:bodyPr/>
        <a:lstStyle/>
        <a:p>
          <a:endParaRPr lang="en-US"/>
        </a:p>
      </dgm:t>
    </dgm:pt>
    <dgm:pt modelId="{F1054C84-0D7B-47B7-821B-813216D7CAB6}" type="sibTrans" cxnId="{DEB78EA3-4736-4F98-84AA-B498EA022607}">
      <dgm:prSet/>
      <dgm:spPr/>
      <dgm:t>
        <a:bodyPr/>
        <a:lstStyle/>
        <a:p>
          <a:endParaRPr lang="en-US"/>
        </a:p>
      </dgm:t>
    </dgm:pt>
    <dgm:pt modelId="{B1A18D98-D532-4FE5-8EC8-C7B032085F60}">
      <dgm:prSet/>
      <dgm:spPr/>
      <dgm:t>
        <a:bodyPr/>
        <a:lstStyle/>
        <a:p>
          <a:r>
            <a:rPr lang="en-US" b="0" i="0"/>
            <a:t>Then, we have iterated a for loop from i = 0 to i . In each iteration of the loop, the user is asked to enter numbers to calculate the average. These numbers are stored in the num[] array.</a:t>
          </a:r>
        </a:p>
      </dgm:t>
    </dgm:pt>
    <dgm:pt modelId="{4755B138-9517-4E0B-8E56-7FB193BBC876}" type="parTrans" cxnId="{C2980748-111E-433A-920D-D700D0F55753}">
      <dgm:prSet/>
      <dgm:spPr/>
      <dgm:t>
        <a:bodyPr/>
        <a:lstStyle/>
        <a:p>
          <a:endParaRPr lang="en-US"/>
        </a:p>
      </dgm:t>
    </dgm:pt>
    <dgm:pt modelId="{DE649C48-541D-44AC-8A97-6C773B8A836A}" type="sibTrans" cxnId="{C2980748-111E-433A-920D-D700D0F55753}">
      <dgm:prSet/>
      <dgm:spPr/>
      <dgm:t>
        <a:bodyPr/>
        <a:lstStyle/>
        <a:p>
          <a:endParaRPr lang="en-US"/>
        </a:p>
      </dgm:t>
    </dgm:pt>
    <dgm:pt modelId="{A9AE0BAC-8291-49E1-8677-481D2A58E6ED}">
      <dgm:prSet/>
      <dgm:spPr/>
      <dgm:t>
        <a:bodyPr/>
        <a:lstStyle/>
        <a:p>
          <a:r>
            <a:rPr lang="en-US" dirty="0" err="1"/>
            <a:t>scanf</a:t>
          </a:r>
          <a:r>
            <a:rPr lang="en-US" dirty="0"/>
            <a:t>("%f", &amp;num[</a:t>
          </a:r>
          <a:r>
            <a:rPr lang="en-US" dirty="0" err="1"/>
            <a:t>i</a:t>
          </a:r>
          <a:r>
            <a:rPr lang="en-US" dirty="0"/>
            <a:t>]);</a:t>
          </a:r>
          <a:endParaRPr lang="en-US" b="0" i="0" dirty="0"/>
        </a:p>
      </dgm:t>
    </dgm:pt>
    <dgm:pt modelId="{79CC5B2C-59DF-460B-98B2-6D848456BF8E}" type="parTrans" cxnId="{DE92DEB1-6CC1-4F49-AE47-657574B6EFC7}">
      <dgm:prSet/>
      <dgm:spPr/>
      <dgm:t>
        <a:bodyPr/>
        <a:lstStyle/>
        <a:p>
          <a:endParaRPr lang="en-US"/>
        </a:p>
      </dgm:t>
    </dgm:pt>
    <dgm:pt modelId="{89896754-8422-4821-9265-D9077F548908}" type="sibTrans" cxnId="{DE92DEB1-6CC1-4F49-AE47-657574B6EFC7}">
      <dgm:prSet/>
      <dgm:spPr/>
      <dgm:t>
        <a:bodyPr/>
        <a:lstStyle/>
        <a:p>
          <a:endParaRPr lang="en-US"/>
        </a:p>
      </dgm:t>
    </dgm:pt>
    <dgm:pt modelId="{BB159425-5CDD-4750-B504-725FC1F72326}">
      <dgm:prSet/>
      <dgm:spPr/>
      <dgm:t>
        <a:bodyPr/>
        <a:lstStyle/>
        <a:p>
          <a:r>
            <a:rPr lang="en-US" b="0" i="0"/>
            <a:t>Once the for loop is completed, the average is calculated and printed on the screen.</a:t>
          </a:r>
        </a:p>
      </dgm:t>
    </dgm:pt>
    <dgm:pt modelId="{47C1E003-CB1B-40C5-A513-8B82BBDE1C67}" type="parTrans" cxnId="{F655437D-7A7D-4FFD-A9B9-E8632762BC29}">
      <dgm:prSet/>
      <dgm:spPr/>
      <dgm:t>
        <a:bodyPr/>
        <a:lstStyle/>
        <a:p>
          <a:endParaRPr lang="en-US"/>
        </a:p>
      </dgm:t>
    </dgm:pt>
    <dgm:pt modelId="{E5EDF8F4-2DA6-42F0-BF45-D6472A08AD6A}" type="sibTrans" cxnId="{F655437D-7A7D-4FFD-A9B9-E8632762BC29}">
      <dgm:prSet/>
      <dgm:spPr/>
      <dgm:t>
        <a:bodyPr/>
        <a:lstStyle/>
        <a:p>
          <a:endParaRPr lang="en-US"/>
        </a:p>
      </dgm:t>
    </dgm:pt>
    <dgm:pt modelId="{437F926C-3A47-4EF8-AB29-8F44FF64D143}">
      <dgm:prSet/>
      <dgm:spPr/>
      <dgm:t>
        <a:bodyPr/>
        <a:lstStyle/>
        <a:p>
          <a:r>
            <a:rPr lang="en-US" b="0" i="0" dirty="0"/>
            <a:t>And, the sum of each entered element is computed.</a:t>
          </a:r>
        </a:p>
      </dgm:t>
    </dgm:pt>
    <dgm:pt modelId="{38E9EC39-2A61-4289-A53A-6FAB5AF24876}" type="parTrans" cxnId="{8F921909-7B73-4668-96EC-28B1E84191A0}">
      <dgm:prSet/>
      <dgm:spPr/>
      <dgm:t>
        <a:bodyPr/>
        <a:lstStyle/>
        <a:p>
          <a:endParaRPr lang="en-US"/>
        </a:p>
      </dgm:t>
    </dgm:pt>
    <dgm:pt modelId="{F07F1923-6A5B-463B-94AD-7539B6BCFA6A}" type="sibTrans" cxnId="{8F921909-7B73-4668-96EC-28B1E84191A0}">
      <dgm:prSet/>
      <dgm:spPr/>
      <dgm:t>
        <a:bodyPr/>
        <a:lstStyle/>
        <a:p>
          <a:endParaRPr lang="en-US"/>
        </a:p>
      </dgm:t>
    </dgm:pt>
    <dgm:pt modelId="{64FE631B-C28A-43C9-BBF0-1C48BAA267BE}">
      <dgm:prSet/>
      <dgm:spPr/>
      <dgm:t>
        <a:bodyPr/>
        <a:lstStyle/>
        <a:p>
          <a:r>
            <a:rPr lang="en-US" b="0" i="0"/>
            <a:t>sum += num[i];</a:t>
          </a:r>
          <a:endParaRPr lang="en-US" b="0" i="0" dirty="0"/>
        </a:p>
      </dgm:t>
    </dgm:pt>
    <dgm:pt modelId="{F93A897F-61EB-41F3-B5FF-6A6AECA1EEBC}" type="parTrans" cxnId="{00003C14-8792-48D1-B25B-8926D1131738}">
      <dgm:prSet/>
      <dgm:spPr/>
      <dgm:t>
        <a:bodyPr/>
        <a:lstStyle/>
        <a:p>
          <a:endParaRPr lang="en-US"/>
        </a:p>
      </dgm:t>
    </dgm:pt>
    <dgm:pt modelId="{2D9278B6-8436-4A98-8E3A-11D68856879C}" type="sibTrans" cxnId="{00003C14-8792-48D1-B25B-8926D1131738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3AA799D0-BFB1-48FD-82F7-373B82463783}" type="pres">
      <dgm:prSet presAssocID="{B5F46774-C10C-4E31-A945-DADACBD18AA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1AF8FC-F7DA-4BF5-9D1B-86287847E017}" type="pres">
      <dgm:prSet presAssocID="{F1054C84-0D7B-47B7-821B-813216D7CAB6}" presName="spacer" presStyleCnt="0"/>
      <dgm:spPr/>
    </dgm:pt>
    <dgm:pt modelId="{9159AC26-7826-43D8-9F12-490A234B2482}" type="pres">
      <dgm:prSet presAssocID="{B1A18D98-D532-4FE5-8EC8-C7B032085F6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4211FD-BF36-49DC-954F-6F4B01157DAD}" type="pres">
      <dgm:prSet presAssocID="{DE649C48-541D-44AC-8A97-6C773B8A836A}" presName="spacer" presStyleCnt="0"/>
      <dgm:spPr/>
    </dgm:pt>
    <dgm:pt modelId="{F22DC2CB-42C6-4EA0-96B9-FD0B1D482DCD}" type="pres">
      <dgm:prSet presAssocID="{A9AE0BAC-8291-49E1-8677-481D2A58E6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4C28277-B0AB-4BCA-9FAD-3DF55820493D}" type="pres">
      <dgm:prSet presAssocID="{89896754-8422-4821-9265-D9077F548908}" presName="spacer" presStyleCnt="0"/>
      <dgm:spPr/>
    </dgm:pt>
    <dgm:pt modelId="{2BB25839-1D83-4FFA-8788-47CD2EC72EE9}" type="pres">
      <dgm:prSet presAssocID="{437F926C-3A47-4EF8-AB29-8F44FF64D1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D100333-FF80-4DFB-A33B-C618872F4693}" type="pres">
      <dgm:prSet presAssocID="{F07F1923-6A5B-463B-94AD-7539B6BCFA6A}" presName="spacer" presStyleCnt="0"/>
      <dgm:spPr/>
    </dgm:pt>
    <dgm:pt modelId="{20329CAD-9025-47FA-A089-E1CD2D6C1A28}" type="pres">
      <dgm:prSet presAssocID="{64FE631B-C28A-43C9-BBF0-1C48BAA267B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DA8E99B-CA3B-4EEF-B48A-A7E2638A567F}" type="pres">
      <dgm:prSet presAssocID="{2D9278B6-8436-4A98-8E3A-11D68856879C}" presName="spacer" presStyleCnt="0"/>
      <dgm:spPr/>
    </dgm:pt>
    <dgm:pt modelId="{84D9F0FD-49FB-46A7-A03D-5FD09C3B8766}" type="pres">
      <dgm:prSet presAssocID="{BB159425-5CDD-4750-B504-725FC1F7232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F921909-7B73-4668-96EC-28B1E84191A0}" srcId="{91F08C0B-2820-4890-BE4E-A5075469D837}" destId="{437F926C-3A47-4EF8-AB29-8F44FF64D143}" srcOrd="4" destOrd="0" parTransId="{38E9EC39-2A61-4289-A53A-6FAB5AF24876}" sibTransId="{F07F1923-6A5B-463B-94AD-7539B6BCFA6A}"/>
    <dgm:cxn modelId="{00003C14-8792-48D1-B25B-8926D1131738}" srcId="{91F08C0B-2820-4890-BE4E-A5075469D837}" destId="{64FE631B-C28A-43C9-BBF0-1C48BAA267BE}" srcOrd="5" destOrd="0" parTransId="{F93A897F-61EB-41F3-B5FF-6A6AECA1EEBC}" sibTransId="{2D9278B6-8436-4A98-8E3A-11D68856879C}"/>
    <dgm:cxn modelId="{AFC2D02F-8CA9-49D0-91C0-CFDDE444DA6F}" type="presOf" srcId="{B1A18D98-D532-4FE5-8EC8-C7B032085F60}" destId="{9159AC26-7826-43D8-9F12-490A234B2482}" srcOrd="0" destOrd="0" presId="urn:microsoft.com/office/officeart/2005/8/layout/vList2"/>
    <dgm:cxn modelId="{49A8275F-65FD-4D60-9CDB-5B28D2AD85DE}" type="presOf" srcId="{BB159425-5CDD-4750-B504-725FC1F72326}" destId="{84D9F0FD-49FB-46A7-A03D-5FD09C3B8766}" srcOrd="0" destOrd="0" presId="urn:microsoft.com/office/officeart/2005/8/layout/vList2"/>
    <dgm:cxn modelId="{C4CA7E64-7B5F-43A0-BD42-DD303BE074B7}" type="presOf" srcId="{A9AE0BAC-8291-49E1-8677-481D2A58E6ED}" destId="{F22DC2CB-42C6-4EA0-96B9-FD0B1D482DCD}" srcOrd="0" destOrd="0" presId="urn:microsoft.com/office/officeart/2005/8/layout/vList2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C2980748-111E-433A-920D-D700D0F55753}" srcId="{91F08C0B-2820-4890-BE4E-A5075469D837}" destId="{B1A18D98-D532-4FE5-8EC8-C7B032085F60}" srcOrd="2" destOrd="0" parTransId="{4755B138-9517-4E0B-8E56-7FB193BBC876}" sibTransId="{DE649C48-541D-44AC-8A97-6C773B8A836A}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F655437D-7A7D-4FFD-A9B9-E8632762BC29}" srcId="{91F08C0B-2820-4890-BE4E-A5075469D837}" destId="{BB159425-5CDD-4750-B504-725FC1F72326}" srcOrd="6" destOrd="0" parTransId="{47C1E003-CB1B-40C5-A513-8B82BBDE1C67}" sibTransId="{E5EDF8F4-2DA6-42F0-BF45-D6472A08AD6A}"/>
    <dgm:cxn modelId="{7844428B-AFEF-44BB-B259-5F46CB97487A}" type="presOf" srcId="{B5F46774-C10C-4E31-A945-DADACBD18AAD}" destId="{3AA799D0-BFB1-48FD-82F7-373B82463783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DEB78EA3-4736-4F98-84AA-B498EA022607}" srcId="{91F08C0B-2820-4890-BE4E-A5075469D837}" destId="{B5F46774-C10C-4E31-A945-DADACBD18AAD}" srcOrd="1" destOrd="0" parTransId="{FA667ADD-9868-4AA7-8542-8EC98A680513}" sibTransId="{F1054C84-0D7B-47B7-821B-813216D7CAB6}"/>
    <dgm:cxn modelId="{DFB65CB0-B17F-4B43-839B-ACA2DC16402E}" type="presOf" srcId="{437F926C-3A47-4EF8-AB29-8F44FF64D143}" destId="{2BB25839-1D83-4FFA-8788-47CD2EC72EE9}" srcOrd="0" destOrd="0" presId="urn:microsoft.com/office/officeart/2005/8/layout/vList2"/>
    <dgm:cxn modelId="{DE92DEB1-6CC1-4F49-AE47-657574B6EFC7}" srcId="{91F08C0B-2820-4890-BE4E-A5075469D837}" destId="{A9AE0BAC-8291-49E1-8677-481D2A58E6ED}" srcOrd="3" destOrd="0" parTransId="{79CC5B2C-59DF-460B-98B2-6D848456BF8E}" sibTransId="{89896754-8422-4821-9265-D9077F548908}"/>
    <dgm:cxn modelId="{17FCD5EA-532C-432F-95E3-B553CEFD3E2B}" type="presOf" srcId="{64FE631B-C28A-43C9-BBF0-1C48BAA267BE}" destId="{20329CAD-9025-47FA-A089-E1CD2D6C1A28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1FEE7E3E-D088-42C4-BB61-8DF5E315A315}" type="presParOf" srcId="{0A2D39D7-B8BE-4D5B-84FA-98AB01C46942}" destId="{3AA799D0-BFB1-48FD-82F7-373B82463783}" srcOrd="2" destOrd="0" presId="urn:microsoft.com/office/officeart/2005/8/layout/vList2"/>
    <dgm:cxn modelId="{AE0CF9CC-129C-4053-9E99-3D2F6DE2346E}" type="presParOf" srcId="{0A2D39D7-B8BE-4D5B-84FA-98AB01C46942}" destId="{EC1AF8FC-F7DA-4BF5-9D1B-86287847E017}" srcOrd="3" destOrd="0" presId="urn:microsoft.com/office/officeart/2005/8/layout/vList2"/>
    <dgm:cxn modelId="{A0CFECF2-60FD-4741-9D73-2F69DD687AFF}" type="presParOf" srcId="{0A2D39D7-B8BE-4D5B-84FA-98AB01C46942}" destId="{9159AC26-7826-43D8-9F12-490A234B2482}" srcOrd="4" destOrd="0" presId="urn:microsoft.com/office/officeart/2005/8/layout/vList2"/>
    <dgm:cxn modelId="{45FF9E66-6AC6-406B-9EF3-3359F2EA8F97}" type="presParOf" srcId="{0A2D39D7-B8BE-4D5B-84FA-98AB01C46942}" destId="{AC4211FD-BF36-49DC-954F-6F4B01157DAD}" srcOrd="5" destOrd="0" presId="urn:microsoft.com/office/officeart/2005/8/layout/vList2"/>
    <dgm:cxn modelId="{8B0E3D05-A7B5-44E3-80B9-29822B953CC2}" type="presParOf" srcId="{0A2D39D7-B8BE-4D5B-84FA-98AB01C46942}" destId="{F22DC2CB-42C6-4EA0-96B9-FD0B1D482DCD}" srcOrd="6" destOrd="0" presId="urn:microsoft.com/office/officeart/2005/8/layout/vList2"/>
    <dgm:cxn modelId="{987A4DAA-B783-46BB-AF1C-66481998DB1A}" type="presParOf" srcId="{0A2D39D7-B8BE-4D5B-84FA-98AB01C46942}" destId="{44C28277-B0AB-4BCA-9FAD-3DF55820493D}" srcOrd="7" destOrd="0" presId="urn:microsoft.com/office/officeart/2005/8/layout/vList2"/>
    <dgm:cxn modelId="{910A5F3B-25AA-44A2-863D-7A840E0A75DC}" type="presParOf" srcId="{0A2D39D7-B8BE-4D5B-84FA-98AB01C46942}" destId="{2BB25839-1D83-4FFA-8788-47CD2EC72EE9}" srcOrd="8" destOrd="0" presId="urn:microsoft.com/office/officeart/2005/8/layout/vList2"/>
    <dgm:cxn modelId="{6D75315F-49EE-4B88-84B7-59637A29D6D8}" type="presParOf" srcId="{0A2D39D7-B8BE-4D5B-84FA-98AB01C46942}" destId="{8D100333-FF80-4DFB-A33B-C618872F4693}" srcOrd="9" destOrd="0" presId="urn:microsoft.com/office/officeart/2005/8/layout/vList2"/>
    <dgm:cxn modelId="{BE62CC11-9A9A-4498-A920-7416A210C837}" type="presParOf" srcId="{0A2D39D7-B8BE-4D5B-84FA-98AB01C46942}" destId="{20329CAD-9025-47FA-A089-E1CD2D6C1A28}" srcOrd="10" destOrd="0" presId="urn:microsoft.com/office/officeart/2005/8/layout/vList2"/>
    <dgm:cxn modelId="{EE072016-5A41-45FB-A7FD-5296A3E872DA}" type="presParOf" srcId="{0A2D39D7-B8BE-4D5B-84FA-98AB01C46942}" destId="{2DA8E99B-CA3B-4EEF-B48A-A7E2638A567F}" srcOrd="11" destOrd="0" presId="urn:microsoft.com/office/officeart/2005/8/layout/vList2"/>
    <dgm:cxn modelId="{AA137E90-B459-430C-80C7-4B2800F09780}" type="presParOf" srcId="{0A2D39D7-B8BE-4D5B-84FA-98AB01C46942}" destId="{84D9F0FD-49FB-46A7-A03D-5FD09C3B87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F08C0B-2820-4890-BE4E-A5075469D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65D68-A1C9-4AA5-928B-BF3BFF215C69}">
      <dgm:prSet/>
      <dgm:spPr/>
      <dgm:t>
        <a:bodyPr/>
        <a:lstStyle/>
        <a:p>
          <a:r>
            <a:rPr lang="en-US" b="0" i="0"/>
            <a:t>Here, the user is first asked to enter the number of elements. This number is assigned to n.</a:t>
          </a:r>
          <a:endParaRPr lang="en-US" dirty="0"/>
        </a:p>
      </dgm:t>
    </dgm:pt>
    <dgm:pt modelId="{99E70A50-FA71-43E1-B2FF-C9CA2666BE22}" type="parTrans" cxnId="{C369149E-67ED-48DD-A9E5-339FFF1897B3}">
      <dgm:prSet/>
      <dgm:spPr/>
      <dgm:t>
        <a:bodyPr/>
        <a:lstStyle/>
        <a:p>
          <a:endParaRPr lang="en-US"/>
        </a:p>
      </dgm:t>
    </dgm:pt>
    <dgm:pt modelId="{BD3CC7B1-41D2-4D18-AF58-C37AE19EF909}" type="sibTrans" cxnId="{C369149E-67ED-48DD-A9E5-339FFF1897B3}">
      <dgm:prSet/>
      <dgm:spPr/>
      <dgm:t>
        <a:bodyPr/>
        <a:lstStyle/>
        <a:p>
          <a:endParaRPr lang="en-US"/>
        </a:p>
      </dgm:t>
    </dgm:pt>
    <dgm:pt modelId="{B5F46774-C10C-4E31-A945-DADACBD18AAD}">
      <dgm:prSet/>
      <dgm:spPr/>
      <dgm:t>
        <a:bodyPr/>
        <a:lstStyle/>
        <a:p>
          <a:r>
            <a:rPr lang="en-US" b="0" i="0"/>
            <a:t>If the user entered integer is greater less than 1 or greater than 100, the user is asked to enter the number again. This is done using a while loop.</a:t>
          </a:r>
        </a:p>
      </dgm:t>
    </dgm:pt>
    <dgm:pt modelId="{FA667ADD-9868-4AA7-8542-8EC98A680513}" type="parTrans" cxnId="{DEB78EA3-4736-4F98-84AA-B498EA022607}">
      <dgm:prSet/>
      <dgm:spPr/>
      <dgm:t>
        <a:bodyPr/>
        <a:lstStyle/>
        <a:p>
          <a:endParaRPr lang="en-US"/>
        </a:p>
      </dgm:t>
    </dgm:pt>
    <dgm:pt modelId="{F1054C84-0D7B-47B7-821B-813216D7CAB6}" type="sibTrans" cxnId="{DEB78EA3-4736-4F98-84AA-B498EA022607}">
      <dgm:prSet/>
      <dgm:spPr/>
      <dgm:t>
        <a:bodyPr/>
        <a:lstStyle/>
        <a:p>
          <a:endParaRPr lang="en-US"/>
        </a:p>
      </dgm:t>
    </dgm:pt>
    <dgm:pt modelId="{B1A18D98-D532-4FE5-8EC8-C7B032085F60}">
      <dgm:prSet/>
      <dgm:spPr/>
      <dgm:t>
        <a:bodyPr/>
        <a:lstStyle/>
        <a:p>
          <a:r>
            <a:rPr lang="en-US" b="0" i="0"/>
            <a:t>Then, we have iterated a for loop from i = 0 to i . In each iteration of the loop, the user is asked to enter numbers to calculate the average. These numbers are stored in the num[] array.</a:t>
          </a:r>
        </a:p>
      </dgm:t>
    </dgm:pt>
    <dgm:pt modelId="{4755B138-9517-4E0B-8E56-7FB193BBC876}" type="parTrans" cxnId="{C2980748-111E-433A-920D-D700D0F55753}">
      <dgm:prSet/>
      <dgm:spPr/>
      <dgm:t>
        <a:bodyPr/>
        <a:lstStyle/>
        <a:p>
          <a:endParaRPr lang="en-US"/>
        </a:p>
      </dgm:t>
    </dgm:pt>
    <dgm:pt modelId="{DE649C48-541D-44AC-8A97-6C773B8A836A}" type="sibTrans" cxnId="{C2980748-111E-433A-920D-D700D0F55753}">
      <dgm:prSet/>
      <dgm:spPr/>
      <dgm:t>
        <a:bodyPr/>
        <a:lstStyle/>
        <a:p>
          <a:endParaRPr lang="en-US"/>
        </a:p>
      </dgm:t>
    </dgm:pt>
    <dgm:pt modelId="{A9AE0BAC-8291-49E1-8677-481D2A58E6ED}">
      <dgm:prSet/>
      <dgm:spPr/>
      <dgm:t>
        <a:bodyPr/>
        <a:lstStyle/>
        <a:p>
          <a:r>
            <a:rPr lang="en-US" dirty="0" err="1"/>
            <a:t>scanf</a:t>
          </a:r>
          <a:r>
            <a:rPr lang="en-US" dirty="0"/>
            <a:t>("%f", &amp;num[</a:t>
          </a:r>
          <a:r>
            <a:rPr lang="en-US" dirty="0" err="1"/>
            <a:t>i</a:t>
          </a:r>
          <a:r>
            <a:rPr lang="en-US" dirty="0"/>
            <a:t>]);</a:t>
          </a:r>
          <a:endParaRPr lang="en-US" b="0" i="0" dirty="0"/>
        </a:p>
      </dgm:t>
    </dgm:pt>
    <dgm:pt modelId="{79CC5B2C-59DF-460B-98B2-6D848456BF8E}" type="parTrans" cxnId="{DE92DEB1-6CC1-4F49-AE47-657574B6EFC7}">
      <dgm:prSet/>
      <dgm:spPr/>
      <dgm:t>
        <a:bodyPr/>
        <a:lstStyle/>
        <a:p>
          <a:endParaRPr lang="en-US"/>
        </a:p>
      </dgm:t>
    </dgm:pt>
    <dgm:pt modelId="{89896754-8422-4821-9265-D9077F548908}" type="sibTrans" cxnId="{DE92DEB1-6CC1-4F49-AE47-657574B6EFC7}">
      <dgm:prSet/>
      <dgm:spPr/>
      <dgm:t>
        <a:bodyPr/>
        <a:lstStyle/>
        <a:p>
          <a:endParaRPr lang="en-US"/>
        </a:p>
      </dgm:t>
    </dgm:pt>
    <dgm:pt modelId="{BB159425-5CDD-4750-B504-725FC1F72326}">
      <dgm:prSet/>
      <dgm:spPr/>
      <dgm:t>
        <a:bodyPr/>
        <a:lstStyle/>
        <a:p>
          <a:r>
            <a:rPr lang="en-US" b="0" i="0"/>
            <a:t>Once the for loop is completed, the average is calculated and printed on the screen.</a:t>
          </a:r>
        </a:p>
      </dgm:t>
    </dgm:pt>
    <dgm:pt modelId="{47C1E003-CB1B-40C5-A513-8B82BBDE1C67}" type="parTrans" cxnId="{F655437D-7A7D-4FFD-A9B9-E8632762BC29}">
      <dgm:prSet/>
      <dgm:spPr/>
      <dgm:t>
        <a:bodyPr/>
        <a:lstStyle/>
        <a:p>
          <a:endParaRPr lang="en-US"/>
        </a:p>
      </dgm:t>
    </dgm:pt>
    <dgm:pt modelId="{E5EDF8F4-2DA6-42F0-BF45-D6472A08AD6A}" type="sibTrans" cxnId="{F655437D-7A7D-4FFD-A9B9-E8632762BC29}">
      <dgm:prSet/>
      <dgm:spPr/>
      <dgm:t>
        <a:bodyPr/>
        <a:lstStyle/>
        <a:p>
          <a:endParaRPr lang="en-US"/>
        </a:p>
      </dgm:t>
    </dgm:pt>
    <dgm:pt modelId="{437F926C-3A47-4EF8-AB29-8F44FF64D143}">
      <dgm:prSet/>
      <dgm:spPr/>
      <dgm:t>
        <a:bodyPr/>
        <a:lstStyle/>
        <a:p>
          <a:r>
            <a:rPr lang="en-US" b="0" i="0" dirty="0"/>
            <a:t>And, the sum of each entered element is computed.</a:t>
          </a:r>
        </a:p>
      </dgm:t>
    </dgm:pt>
    <dgm:pt modelId="{38E9EC39-2A61-4289-A53A-6FAB5AF24876}" type="parTrans" cxnId="{8F921909-7B73-4668-96EC-28B1E84191A0}">
      <dgm:prSet/>
      <dgm:spPr/>
      <dgm:t>
        <a:bodyPr/>
        <a:lstStyle/>
        <a:p>
          <a:endParaRPr lang="en-US"/>
        </a:p>
      </dgm:t>
    </dgm:pt>
    <dgm:pt modelId="{F07F1923-6A5B-463B-94AD-7539B6BCFA6A}" type="sibTrans" cxnId="{8F921909-7B73-4668-96EC-28B1E84191A0}">
      <dgm:prSet/>
      <dgm:spPr/>
      <dgm:t>
        <a:bodyPr/>
        <a:lstStyle/>
        <a:p>
          <a:endParaRPr lang="en-US"/>
        </a:p>
      </dgm:t>
    </dgm:pt>
    <dgm:pt modelId="{64FE631B-C28A-43C9-BBF0-1C48BAA267BE}">
      <dgm:prSet/>
      <dgm:spPr/>
      <dgm:t>
        <a:bodyPr/>
        <a:lstStyle/>
        <a:p>
          <a:r>
            <a:rPr lang="en-US" b="0" i="0"/>
            <a:t>sum += num[i];</a:t>
          </a:r>
          <a:endParaRPr lang="en-US" b="0" i="0" dirty="0"/>
        </a:p>
      </dgm:t>
    </dgm:pt>
    <dgm:pt modelId="{F93A897F-61EB-41F3-B5FF-6A6AECA1EEBC}" type="parTrans" cxnId="{00003C14-8792-48D1-B25B-8926D1131738}">
      <dgm:prSet/>
      <dgm:spPr/>
      <dgm:t>
        <a:bodyPr/>
        <a:lstStyle/>
        <a:p>
          <a:endParaRPr lang="en-US"/>
        </a:p>
      </dgm:t>
    </dgm:pt>
    <dgm:pt modelId="{2D9278B6-8436-4A98-8E3A-11D68856879C}" type="sibTrans" cxnId="{00003C14-8792-48D1-B25B-8926D1131738}">
      <dgm:prSet/>
      <dgm:spPr/>
      <dgm:t>
        <a:bodyPr/>
        <a:lstStyle/>
        <a:p>
          <a:endParaRPr lang="en-US"/>
        </a:p>
      </dgm:t>
    </dgm:pt>
    <dgm:pt modelId="{0A2D39D7-B8BE-4D5B-84FA-98AB01C46942}" type="pres">
      <dgm:prSet presAssocID="{91F08C0B-2820-4890-BE4E-A5075469D837}" presName="linear" presStyleCnt="0">
        <dgm:presLayoutVars>
          <dgm:animLvl val="lvl"/>
          <dgm:resizeHandles val="exact"/>
        </dgm:presLayoutVars>
      </dgm:prSet>
      <dgm:spPr/>
    </dgm:pt>
    <dgm:pt modelId="{3BB06C85-D348-4EFB-9DD3-D44E42DC37A4}" type="pres">
      <dgm:prSet presAssocID="{24865D68-A1C9-4AA5-928B-BF3BFF215C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347BCA-40F5-4FDB-9728-52B761243DBB}" type="pres">
      <dgm:prSet presAssocID="{BD3CC7B1-41D2-4D18-AF58-C37AE19EF909}" presName="spacer" presStyleCnt="0"/>
      <dgm:spPr/>
    </dgm:pt>
    <dgm:pt modelId="{3AA799D0-BFB1-48FD-82F7-373B82463783}" type="pres">
      <dgm:prSet presAssocID="{B5F46774-C10C-4E31-A945-DADACBD18AA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1AF8FC-F7DA-4BF5-9D1B-86287847E017}" type="pres">
      <dgm:prSet presAssocID="{F1054C84-0D7B-47B7-821B-813216D7CAB6}" presName="spacer" presStyleCnt="0"/>
      <dgm:spPr/>
    </dgm:pt>
    <dgm:pt modelId="{9159AC26-7826-43D8-9F12-490A234B2482}" type="pres">
      <dgm:prSet presAssocID="{B1A18D98-D532-4FE5-8EC8-C7B032085F6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4211FD-BF36-49DC-954F-6F4B01157DAD}" type="pres">
      <dgm:prSet presAssocID="{DE649C48-541D-44AC-8A97-6C773B8A836A}" presName="spacer" presStyleCnt="0"/>
      <dgm:spPr/>
    </dgm:pt>
    <dgm:pt modelId="{F22DC2CB-42C6-4EA0-96B9-FD0B1D482DCD}" type="pres">
      <dgm:prSet presAssocID="{A9AE0BAC-8291-49E1-8677-481D2A58E6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4C28277-B0AB-4BCA-9FAD-3DF55820493D}" type="pres">
      <dgm:prSet presAssocID="{89896754-8422-4821-9265-D9077F548908}" presName="spacer" presStyleCnt="0"/>
      <dgm:spPr/>
    </dgm:pt>
    <dgm:pt modelId="{2BB25839-1D83-4FFA-8788-47CD2EC72EE9}" type="pres">
      <dgm:prSet presAssocID="{437F926C-3A47-4EF8-AB29-8F44FF64D1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D100333-FF80-4DFB-A33B-C618872F4693}" type="pres">
      <dgm:prSet presAssocID="{F07F1923-6A5B-463B-94AD-7539B6BCFA6A}" presName="spacer" presStyleCnt="0"/>
      <dgm:spPr/>
    </dgm:pt>
    <dgm:pt modelId="{20329CAD-9025-47FA-A089-E1CD2D6C1A28}" type="pres">
      <dgm:prSet presAssocID="{64FE631B-C28A-43C9-BBF0-1C48BAA267B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DA8E99B-CA3B-4EEF-B48A-A7E2638A567F}" type="pres">
      <dgm:prSet presAssocID="{2D9278B6-8436-4A98-8E3A-11D68856879C}" presName="spacer" presStyleCnt="0"/>
      <dgm:spPr/>
    </dgm:pt>
    <dgm:pt modelId="{84D9F0FD-49FB-46A7-A03D-5FD09C3B8766}" type="pres">
      <dgm:prSet presAssocID="{BB159425-5CDD-4750-B504-725FC1F7232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F921909-7B73-4668-96EC-28B1E84191A0}" srcId="{91F08C0B-2820-4890-BE4E-A5075469D837}" destId="{437F926C-3A47-4EF8-AB29-8F44FF64D143}" srcOrd="4" destOrd="0" parTransId="{38E9EC39-2A61-4289-A53A-6FAB5AF24876}" sibTransId="{F07F1923-6A5B-463B-94AD-7539B6BCFA6A}"/>
    <dgm:cxn modelId="{00003C14-8792-48D1-B25B-8926D1131738}" srcId="{91F08C0B-2820-4890-BE4E-A5075469D837}" destId="{64FE631B-C28A-43C9-BBF0-1C48BAA267BE}" srcOrd="5" destOrd="0" parTransId="{F93A897F-61EB-41F3-B5FF-6A6AECA1EEBC}" sibTransId="{2D9278B6-8436-4A98-8E3A-11D68856879C}"/>
    <dgm:cxn modelId="{AFC2D02F-8CA9-49D0-91C0-CFDDE444DA6F}" type="presOf" srcId="{B1A18D98-D532-4FE5-8EC8-C7B032085F60}" destId="{9159AC26-7826-43D8-9F12-490A234B2482}" srcOrd="0" destOrd="0" presId="urn:microsoft.com/office/officeart/2005/8/layout/vList2"/>
    <dgm:cxn modelId="{49A8275F-65FD-4D60-9CDB-5B28D2AD85DE}" type="presOf" srcId="{BB159425-5CDD-4750-B504-725FC1F72326}" destId="{84D9F0FD-49FB-46A7-A03D-5FD09C3B8766}" srcOrd="0" destOrd="0" presId="urn:microsoft.com/office/officeart/2005/8/layout/vList2"/>
    <dgm:cxn modelId="{C4CA7E64-7B5F-43A0-BD42-DD303BE074B7}" type="presOf" srcId="{A9AE0BAC-8291-49E1-8677-481D2A58E6ED}" destId="{F22DC2CB-42C6-4EA0-96B9-FD0B1D482DCD}" srcOrd="0" destOrd="0" presId="urn:microsoft.com/office/officeart/2005/8/layout/vList2"/>
    <dgm:cxn modelId="{14458644-8B61-4507-BDAA-F83668CB8E7D}" type="presOf" srcId="{91F08C0B-2820-4890-BE4E-A5075469D837}" destId="{0A2D39D7-B8BE-4D5B-84FA-98AB01C46942}" srcOrd="0" destOrd="0" presId="urn:microsoft.com/office/officeart/2005/8/layout/vList2"/>
    <dgm:cxn modelId="{C2980748-111E-433A-920D-D700D0F55753}" srcId="{91F08C0B-2820-4890-BE4E-A5075469D837}" destId="{B1A18D98-D532-4FE5-8EC8-C7B032085F60}" srcOrd="2" destOrd="0" parTransId="{4755B138-9517-4E0B-8E56-7FB193BBC876}" sibTransId="{DE649C48-541D-44AC-8A97-6C773B8A836A}"/>
    <dgm:cxn modelId="{D47F9B51-CD07-4B7E-879D-EE7D9AB78BC8}" type="presOf" srcId="{24865D68-A1C9-4AA5-928B-BF3BFF215C69}" destId="{3BB06C85-D348-4EFB-9DD3-D44E42DC37A4}" srcOrd="0" destOrd="0" presId="urn:microsoft.com/office/officeart/2005/8/layout/vList2"/>
    <dgm:cxn modelId="{F655437D-7A7D-4FFD-A9B9-E8632762BC29}" srcId="{91F08C0B-2820-4890-BE4E-A5075469D837}" destId="{BB159425-5CDD-4750-B504-725FC1F72326}" srcOrd="6" destOrd="0" parTransId="{47C1E003-CB1B-40C5-A513-8B82BBDE1C67}" sibTransId="{E5EDF8F4-2DA6-42F0-BF45-D6472A08AD6A}"/>
    <dgm:cxn modelId="{7844428B-AFEF-44BB-B259-5F46CB97487A}" type="presOf" srcId="{B5F46774-C10C-4E31-A945-DADACBD18AAD}" destId="{3AA799D0-BFB1-48FD-82F7-373B82463783}" srcOrd="0" destOrd="0" presId="urn:microsoft.com/office/officeart/2005/8/layout/vList2"/>
    <dgm:cxn modelId="{C369149E-67ED-48DD-A9E5-339FFF1897B3}" srcId="{91F08C0B-2820-4890-BE4E-A5075469D837}" destId="{24865D68-A1C9-4AA5-928B-BF3BFF215C69}" srcOrd="0" destOrd="0" parTransId="{99E70A50-FA71-43E1-B2FF-C9CA2666BE22}" sibTransId="{BD3CC7B1-41D2-4D18-AF58-C37AE19EF909}"/>
    <dgm:cxn modelId="{DEB78EA3-4736-4F98-84AA-B498EA022607}" srcId="{91F08C0B-2820-4890-BE4E-A5075469D837}" destId="{B5F46774-C10C-4E31-A945-DADACBD18AAD}" srcOrd="1" destOrd="0" parTransId="{FA667ADD-9868-4AA7-8542-8EC98A680513}" sibTransId="{F1054C84-0D7B-47B7-821B-813216D7CAB6}"/>
    <dgm:cxn modelId="{DFB65CB0-B17F-4B43-839B-ACA2DC16402E}" type="presOf" srcId="{437F926C-3A47-4EF8-AB29-8F44FF64D143}" destId="{2BB25839-1D83-4FFA-8788-47CD2EC72EE9}" srcOrd="0" destOrd="0" presId="urn:microsoft.com/office/officeart/2005/8/layout/vList2"/>
    <dgm:cxn modelId="{DE92DEB1-6CC1-4F49-AE47-657574B6EFC7}" srcId="{91F08C0B-2820-4890-BE4E-A5075469D837}" destId="{A9AE0BAC-8291-49E1-8677-481D2A58E6ED}" srcOrd="3" destOrd="0" parTransId="{79CC5B2C-59DF-460B-98B2-6D848456BF8E}" sibTransId="{89896754-8422-4821-9265-D9077F548908}"/>
    <dgm:cxn modelId="{17FCD5EA-532C-432F-95E3-B553CEFD3E2B}" type="presOf" srcId="{64FE631B-C28A-43C9-BBF0-1C48BAA267BE}" destId="{20329CAD-9025-47FA-A089-E1CD2D6C1A28}" srcOrd="0" destOrd="0" presId="urn:microsoft.com/office/officeart/2005/8/layout/vList2"/>
    <dgm:cxn modelId="{558D6056-E719-458D-96D1-7D0FA18C98F1}" type="presParOf" srcId="{0A2D39D7-B8BE-4D5B-84FA-98AB01C46942}" destId="{3BB06C85-D348-4EFB-9DD3-D44E42DC37A4}" srcOrd="0" destOrd="0" presId="urn:microsoft.com/office/officeart/2005/8/layout/vList2"/>
    <dgm:cxn modelId="{7AC0B9FF-8CE5-44CB-B6D3-19D3580452E2}" type="presParOf" srcId="{0A2D39D7-B8BE-4D5B-84FA-98AB01C46942}" destId="{A0347BCA-40F5-4FDB-9728-52B761243DBB}" srcOrd="1" destOrd="0" presId="urn:microsoft.com/office/officeart/2005/8/layout/vList2"/>
    <dgm:cxn modelId="{1FEE7E3E-D088-42C4-BB61-8DF5E315A315}" type="presParOf" srcId="{0A2D39D7-B8BE-4D5B-84FA-98AB01C46942}" destId="{3AA799D0-BFB1-48FD-82F7-373B82463783}" srcOrd="2" destOrd="0" presId="urn:microsoft.com/office/officeart/2005/8/layout/vList2"/>
    <dgm:cxn modelId="{AE0CF9CC-129C-4053-9E99-3D2F6DE2346E}" type="presParOf" srcId="{0A2D39D7-B8BE-4D5B-84FA-98AB01C46942}" destId="{EC1AF8FC-F7DA-4BF5-9D1B-86287847E017}" srcOrd="3" destOrd="0" presId="urn:microsoft.com/office/officeart/2005/8/layout/vList2"/>
    <dgm:cxn modelId="{A0CFECF2-60FD-4741-9D73-2F69DD687AFF}" type="presParOf" srcId="{0A2D39D7-B8BE-4D5B-84FA-98AB01C46942}" destId="{9159AC26-7826-43D8-9F12-490A234B2482}" srcOrd="4" destOrd="0" presId="urn:microsoft.com/office/officeart/2005/8/layout/vList2"/>
    <dgm:cxn modelId="{45FF9E66-6AC6-406B-9EF3-3359F2EA8F97}" type="presParOf" srcId="{0A2D39D7-B8BE-4D5B-84FA-98AB01C46942}" destId="{AC4211FD-BF36-49DC-954F-6F4B01157DAD}" srcOrd="5" destOrd="0" presId="urn:microsoft.com/office/officeart/2005/8/layout/vList2"/>
    <dgm:cxn modelId="{8B0E3D05-A7B5-44E3-80B9-29822B953CC2}" type="presParOf" srcId="{0A2D39D7-B8BE-4D5B-84FA-98AB01C46942}" destId="{F22DC2CB-42C6-4EA0-96B9-FD0B1D482DCD}" srcOrd="6" destOrd="0" presId="urn:microsoft.com/office/officeart/2005/8/layout/vList2"/>
    <dgm:cxn modelId="{987A4DAA-B783-46BB-AF1C-66481998DB1A}" type="presParOf" srcId="{0A2D39D7-B8BE-4D5B-84FA-98AB01C46942}" destId="{44C28277-B0AB-4BCA-9FAD-3DF55820493D}" srcOrd="7" destOrd="0" presId="urn:microsoft.com/office/officeart/2005/8/layout/vList2"/>
    <dgm:cxn modelId="{910A5F3B-25AA-44A2-863D-7A840E0A75DC}" type="presParOf" srcId="{0A2D39D7-B8BE-4D5B-84FA-98AB01C46942}" destId="{2BB25839-1D83-4FFA-8788-47CD2EC72EE9}" srcOrd="8" destOrd="0" presId="urn:microsoft.com/office/officeart/2005/8/layout/vList2"/>
    <dgm:cxn modelId="{6D75315F-49EE-4B88-84B7-59637A29D6D8}" type="presParOf" srcId="{0A2D39D7-B8BE-4D5B-84FA-98AB01C46942}" destId="{8D100333-FF80-4DFB-A33B-C618872F4693}" srcOrd="9" destOrd="0" presId="urn:microsoft.com/office/officeart/2005/8/layout/vList2"/>
    <dgm:cxn modelId="{BE62CC11-9A9A-4498-A920-7416A210C837}" type="presParOf" srcId="{0A2D39D7-B8BE-4D5B-84FA-98AB01C46942}" destId="{20329CAD-9025-47FA-A089-E1CD2D6C1A28}" srcOrd="10" destOrd="0" presId="urn:microsoft.com/office/officeart/2005/8/layout/vList2"/>
    <dgm:cxn modelId="{EE072016-5A41-45FB-A7FD-5296A3E872DA}" type="presParOf" srcId="{0A2D39D7-B8BE-4D5B-84FA-98AB01C46942}" destId="{2DA8E99B-CA3B-4EEF-B48A-A7E2638A567F}" srcOrd="11" destOrd="0" presId="urn:microsoft.com/office/officeart/2005/8/layout/vList2"/>
    <dgm:cxn modelId="{AA137E90-B459-430C-80C7-4B2800F09780}" type="presParOf" srcId="{0A2D39D7-B8BE-4D5B-84FA-98AB01C46942}" destId="{84D9F0FD-49FB-46A7-A03D-5FD09C3B87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390D-BB1B-4549-90B6-BD4C6884378D}">
      <dsp:nvSpPr>
        <dsp:cNvPr id="0" name=""/>
        <dsp:cNvSpPr/>
      </dsp:nvSpPr>
      <dsp:spPr>
        <a:xfrm>
          <a:off x="0" y="767029"/>
          <a:ext cx="6316266" cy="556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#include is a preprocessor command that tells the compiler to include the contents of stdio.h (standard input and output) file in the program.</a:t>
          </a:r>
          <a:endParaRPr lang="en-US" sz="1400" kern="1200"/>
        </a:p>
      </dsp:txBody>
      <dsp:txXfrm>
        <a:off x="27187" y="794216"/>
        <a:ext cx="6261892" cy="502546"/>
      </dsp:txXfrm>
    </dsp:sp>
    <dsp:sp modelId="{0CA80031-9FB0-475A-956A-942023251713}">
      <dsp:nvSpPr>
        <dsp:cNvPr id="0" name=""/>
        <dsp:cNvSpPr/>
      </dsp:nvSpPr>
      <dsp:spPr>
        <a:xfrm>
          <a:off x="0" y="1364269"/>
          <a:ext cx="6316266" cy="556920"/>
        </a:xfrm>
        <a:prstGeom prst="roundRect">
          <a:avLst/>
        </a:prstGeom>
        <a:solidFill>
          <a:schemeClr val="accent2">
            <a:hueOff val="4020506"/>
            <a:satOff val="-88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stdio.h file contains functions such as scanf() and printf() to take input and display output respectively.</a:t>
          </a:r>
          <a:endParaRPr lang="en-US" sz="1400" kern="1200"/>
        </a:p>
      </dsp:txBody>
      <dsp:txXfrm>
        <a:off x="27187" y="1391456"/>
        <a:ext cx="6261892" cy="502546"/>
      </dsp:txXfrm>
    </dsp:sp>
    <dsp:sp modelId="{5956B230-EB18-47AE-8FE0-9B589111794E}">
      <dsp:nvSpPr>
        <dsp:cNvPr id="0" name=""/>
        <dsp:cNvSpPr/>
      </dsp:nvSpPr>
      <dsp:spPr>
        <a:xfrm>
          <a:off x="0" y="1961509"/>
          <a:ext cx="6316266" cy="556920"/>
        </a:xfrm>
        <a:prstGeom prst="roundRect">
          <a:avLst/>
        </a:prstGeom>
        <a:solidFill>
          <a:schemeClr val="accent2">
            <a:hueOff val="8041012"/>
            <a:satOff val="-17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If you use the printf() function without writing #include &lt;stdio.h&gt;, the program will not compile.</a:t>
          </a:r>
          <a:endParaRPr lang="en-US" sz="1400" kern="1200"/>
        </a:p>
      </dsp:txBody>
      <dsp:txXfrm>
        <a:off x="27187" y="1988696"/>
        <a:ext cx="6261892" cy="502546"/>
      </dsp:txXfrm>
    </dsp:sp>
    <dsp:sp modelId="{D52244F0-86C1-4A7B-AEF7-26D3C18C4EA6}">
      <dsp:nvSpPr>
        <dsp:cNvPr id="0" name=""/>
        <dsp:cNvSpPr/>
      </dsp:nvSpPr>
      <dsp:spPr>
        <a:xfrm>
          <a:off x="0" y="2558750"/>
          <a:ext cx="6316266" cy="556920"/>
        </a:xfrm>
        <a:prstGeom prst="roundRect">
          <a:avLst/>
        </a:prstGeom>
        <a:solidFill>
          <a:schemeClr val="accent2">
            <a:hueOff val="12061518"/>
            <a:satOff val="-264"/>
            <a:lumOff val="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execution of a C program starts from the main() function.</a:t>
          </a:r>
          <a:endParaRPr lang="en-US" sz="1400" kern="1200"/>
        </a:p>
      </dsp:txBody>
      <dsp:txXfrm>
        <a:off x="27187" y="2585937"/>
        <a:ext cx="6261892" cy="502546"/>
      </dsp:txXfrm>
    </dsp:sp>
    <dsp:sp modelId="{1B32609C-CA7D-4354-9FBB-B67A455F5D02}">
      <dsp:nvSpPr>
        <dsp:cNvPr id="0" name=""/>
        <dsp:cNvSpPr/>
      </dsp:nvSpPr>
      <dsp:spPr>
        <a:xfrm>
          <a:off x="0" y="3155990"/>
          <a:ext cx="6316266" cy="556920"/>
        </a:xfrm>
        <a:prstGeom prst="roundRect">
          <a:avLst/>
        </a:prstGeom>
        <a:solidFill>
          <a:schemeClr val="accent2">
            <a:hueOff val="16082023"/>
            <a:satOff val="-352"/>
            <a:lumOff val="5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printf() is a library function to send formatted output to the screen. In this program, printf() displays Hello, World! text on the screen.</a:t>
          </a:r>
          <a:endParaRPr lang="en-US" sz="1400" kern="1200"/>
        </a:p>
      </dsp:txBody>
      <dsp:txXfrm>
        <a:off x="27187" y="3183177"/>
        <a:ext cx="6261892" cy="502546"/>
      </dsp:txXfrm>
    </dsp:sp>
    <dsp:sp modelId="{695BC865-8DEC-4869-9799-31ED3D8CBC8A}">
      <dsp:nvSpPr>
        <dsp:cNvPr id="0" name=""/>
        <dsp:cNvSpPr/>
      </dsp:nvSpPr>
      <dsp:spPr>
        <a:xfrm>
          <a:off x="0" y="3753230"/>
          <a:ext cx="6316266" cy="55692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return 0; statement is the "Exit status" of the program. In simple terms, the program ends with this statement.</a:t>
          </a:r>
          <a:endParaRPr lang="en-US" sz="1400" kern="1200"/>
        </a:p>
      </dsp:txBody>
      <dsp:txXfrm>
        <a:off x="27187" y="3780417"/>
        <a:ext cx="6261892" cy="50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28063"/>
          <a:ext cx="6316266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 this program, an integer variable number is declared.</a:t>
          </a:r>
          <a:endParaRPr lang="en-US" sz="1700" kern="1200" dirty="0"/>
        </a:p>
      </dsp:txBody>
      <dsp:txXfrm>
        <a:off x="32967" y="61030"/>
        <a:ext cx="6250332" cy="609393"/>
      </dsp:txXfrm>
    </dsp:sp>
    <dsp:sp modelId="{EBA7A8C8-1198-4662-AC7A-AF3DE28DDFFA}">
      <dsp:nvSpPr>
        <dsp:cNvPr id="0" name=""/>
        <dsp:cNvSpPr/>
      </dsp:nvSpPr>
      <dsp:spPr>
        <a:xfrm>
          <a:off x="0" y="752350"/>
          <a:ext cx="6316266" cy="675327"/>
        </a:xfrm>
        <a:prstGeom prst="roundRect">
          <a:avLst/>
        </a:prstGeom>
        <a:solidFill>
          <a:schemeClr val="accent2">
            <a:hueOff val="3350422"/>
            <a:satOff val="-73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 number;</a:t>
          </a:r>
          <a:endParaRPr lang="en-US" sz="1700" kern="1200" dirty="0"/>
        </a:p>
      </dsp:txBody>
      <dsp:txXfrm>
        <a:off x="32967" y="785317"/>
        <a:ext cx="6250332" cy="609393"/>
      </dsp:txXfrm>
    </dsp:sp>
    <dsp:sp modelId="{3B698805-9816-4BBC-8DDD-01F0E1D21FC2}">
      <dsp:nvSpPr>
        <dsp:cNvPr id="0" name=""/>
        <dsp:cNvSpPr/>
      </dsp:nvSpPr>
      <dsp:spPr>
        <a:xfrm>
          <a:off x="0" y="1476638"/>
          <a:ext cx="6316266" cy="675327"/>
        </a:xfrm>
        <a:prstGeom prst="roundRect">
          <a:avLst/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Then, the user is asked to enter an integer number. This number is stored in the number variable.</a:t>
          </a:r>
          <a:endParaRPr lang="en-US" sz="1700" kern="1200" dirty="0"/>
        </a:p>
      </dsp:txBody>
      <dsp:txXfrm>
        <a:off x="32967" y="1509605"/>
        <a:ext cx="6250332" cy="609393"/>
      </dsp:txXfrm>
    </dsp:sp>
    <dsp:sp modelId="{E1B2B4B2-BA65-4D8C-A149-6197AD29AA30}">
      <dsp:nvSpPr>
        <dsp:cNvPr id="0" name=""/>
        <dsp:cNvSpPr/>
      </dsp:nvSpPr>
      <dsp:spPr>
        <a:xfrm>
          <a:off x="0" y="2200926"/>
          <a:ext cx="6316266" cy="675327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printf</a:t>
          </a:r>
          <a:r>
            <a:rPr lang="en-US" sz="1700" b="0" i="0" kern="1200" dirty="0"/>
            <a:t>("Enter an integer: ");</a:t>
          </a:r>
          <a:endParaRPr lang="en-US" sz="1700" kern="1200" dirty="0"/>
        </a:p>
      </dsp:txBody>
      <dsp:txXfrm>
        <a:off x="32967" y="2233893"/>
        <a:ext cx="6250332" cy="609393"/>
      </dsp:txXfrm>
    </dsp:sp>
    <dsp:sp modelId="{EF30359F-547D-43D6-9CDD-9994FA0FB232}">
      <dsp:nvSpPr>
        <dsp:cNvPr id="0" name=""/>
        <dsp:cNvSpPr/>
      </dsp:nvSpPr>
      <dsp:spPr>
        <a:xfrm>
          <a:off x="0" y="2925213"/>
          <a:ext cx="6316266" cy="675327"/>
        </a:xfrm>
        <a:prstGeom prst="roundRect">
          <a:avLst/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scanf("%d", &amp;number);</a:t>
          </a:r>
        </a:p>
      </dsp:txBody>
      <dsp:txXfrm>
        <a:off x="32967" y="2958180"/>
        <a:ext cx="6250332" cy="609393"/>
      </dsp:txXfrm>
    </dsp:sp>
    <dsp:sp modelId="{6DF12D0E-20EC-4470-8BE8-43DDECD7256D}">
      <dsp:nvSpPr>
        <dsp:cNvPr id="0" name=""/>
        <dsp:cNvSpPr/>
      </dsp:nvSpPr>
      <dsp:spPr>
        <a:xfrm>
          <a:off x="0" y="3649501"/>
          <a:ext cx="6316266" cy="675327"/>
        </a:xfrm>
        <a:prstGeom prst="roundRect">
          <a:avLst/>
        </a:prstGeom>
        <a:solidFill>
          <a:schemeClr val="accent2">
            <a:hueOff val="16752107"/>
            <a:satOff val="-367"/>
            <a:lumOff val="5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Finally, the value stored in number is displayed on the screen using .</a:t>
          </a:r>
          <a:endParaRPr lang="en-US" sz="1700" kern="1200" dirty="0"/>
        </a:p>
      </dsp:txBody>
      <dsp:txXfrm>
        <a:off x="32967" y="3682468"/>
        <a:ext cx="6250332" cy="609393"/>
      </dsp:txXfrm>
    </dsp:sp>
    <dsp:sp modelId="{478D522E-D28D-4721-B00F-8BB6616E9CEF}">
      <dsp:nvSpPr>
        <dsp:cNvPr id="0" name=""/>
        <dsp:cNvSpPr/>
      </dsp:nvSpPr>
      <dsp:spPr>
        <a:xfrm>
          <a:off x="0" y="4373789"/>
          <a:ext cx="6316266" cy="675327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printf"You</a:t>
          </a:r>
          <a:r>
            <a:rPr lang="en-US" sz="1700" kern="1200" dirty="0"/>
            <a:t> entered: %d"</a:t>
          </a:r>
        </a:p>
      </dsp:txBody>
      <dsp:txXfrm>
        <a:off x="32967" y="4406756"/>
        <a:ext cx="6250332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455607"/>
          <a:ext cx="6316266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Here, the user is asked to enter an integer. The number is stored in variable n</a:t>
          </a:r>
          <a:endParaRPr lang="en-US" sz="2400" kern="1200" dirty="0"/>
        </a:p>
      </dsp:txBody>
      <dsp:txXfrm>
        <a:off x="65539" y="521146"/>
        <a:ext cx="6185188" cy="1211496"/>
      </dsp:txXfrm>
    </dsp:sp>
    <dsp:sp modelId="{EBA7A8C8-1198-4662-AC7A-AF3DE28DDFFA}">
      <dsp:nvSpPr>
        <dsp:cNvPr id="0" name=""/>
        <dsp:cNvSpPr/>
      </dsp:nvSpPr>
      <dsp:spPr>
        <a:xfrm>
          <a:off x="0" y="1867302"/>
          <a:ext cx="6316266" cy="1342574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We then assigned this number to another variable original. Then, the reverse of n is found and stored in reversed.</a:t>
          </a:r>
          <a:endParaRPr lang="en-US" sz="2400" kern="1200" dirty="0"/>
        </a:p>
      </dsp:txBody>
      <dsp:txXfrm>
        <a:off x="65539" y="1932841"/>
        <a:ext cx="6185188" cy="1211496"/>
      </dsp:txXfrm>
    </dsp:sp>
    <dsp:sp modelId="{3B698805-9816-4BBC-8DDD-01F0E1D21FC2}">
      <dsp:nvSpPr>
        <dsp:cNvPr id="0" name=""/>
        <dsp:cNvSpPr/>
      </dsp:nvSpPr>
      <dsp:spPr>
        <a:xfrm>
          <a:off x="0" y="3278997"/>
          <a:ext cx="6316266" cy="1342574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If original is equal to reversed, the number entered by the user is a palindrome.</a:t>
          </a:r>
          <a:endParaRPr lang="en-US" sz="2400" kern="1200" dirty="0"/>
        </a:p>
      </dsp:txBody>
      <dsp:txXfrm>
        <a:off x="65539" y="3344536"/>
        <a:ext cx="6185188" cy="1211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455607"/>
          <a:ext cx="6316266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Here, the user is asked to enter an integer. The number is stored in variable n</a:t>
          </a:r>
          <a:endParaRPr lang="en-US" sz="2400" kern="1200" dirty="0"/>
        </a:p>
      </dsp:txBody>
      <dsp:txXfrm>
        <a:off x="65539" y="521146"/>
        <a:ext cx="6185188" cy="1211496"/>
      </dsp:txXfrm>
    </dsp:sp>
    <dsp:sp modelId="{EBA7A8C8-1198-4662-AC7A-AF3DE28DDFFA}">
      <dsp:nvSpPr>
        <dsp:cNvPr id="0" name=""/>
        <dsp:cNvSpPr/>
      </dsp:nvSpPr>
      <dsp:spPr>
        <a:xfrm>
          <a:off x="0" y="1867302"/>
          <a:ext cx="6316266" cy="1342574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We then assigned this number to another variable original. Then, the reverse of n is found and stored in reversed.</a:t>
          </a:r>
          <a:endParaRPr lang="en-US" sz="2400" kern="1200" dirty="0"/>
        </a:p>
      </dsp:txBody>
      <dsp:txXfrm>
        <a:off x="65539" y="1932841"/>
        <a:ext cx="6185188" cy="1211496"/>
      </dsp:txXfrm>
    </dsp:sp>
    <dsp:sp modelId="{3B698805-9816-4BBC-8DDD-01F0E1D21FC2}">
      <dsp:nvSpPr>
        <dsp:cNvPr id="0" name=""/>
        <dsp:cNvSpPr/>
      </dsp:nvSpPr>
      <dsp:spPr>
        <a:xfrm>
          <a:off x="0" y="3278997"/>
          <a:ext cx="6316266" cy="1342574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If original is equal to reversed, the number entered by the user is a palindrome.</a:t>
          </a:r>
          <a:endParaRPr lang="en-US" sz="2400" kern="1200" dirty="0"/>
        </a:p>
      </dsp:txBody>
      <dsp:txXfrm>
        <a:off x="65539" y="3344536"/>
        <a:ext cx="6185188" cy="1211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98363"/>
          <a:ext cx="6316266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 this program, the while loop is iterated ( high-low-1) times.</a:t>
          </a:r>
          <a:endParaRPr lang="en-US" sz="2100" kern="1200" dirty="0"/>
        </a:p>
      </dsp:txBody>
      <dsp:txXfrm>
        <a:off x="57347" y="155710"/>
        <a:ext cx="6201572" cy="1060059"/>
      </dsp:txXfrm>
    </dsp:sp>
    <dsp:sp modelId="{73EC6A1F-1583-43E6-B381-FE0F3B49C94E}">
      <dsp:nvSpPr>
        <dsp:cNvPr id="0" name=""/>
        <dsp:cNvSpPr/>
      </dsp:nvSpPr>
      <dsp:spPr>
        <a:xfrm>
          <a:off x="0" y="1333596"/>
          <a:ext cx="6316266" cy="1174753"/>
        </a:xfrm>
        <a:prstGeom prst="roundRect">
          <a:avLst/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 each iteration, whether low is a prime number or not is checked, and the value of low is incremented by 1 until low is equal to high.</a:t>
          </a:r>
        </a:p>
      </dsp:txBody>
      <dsp:txXfrm>
        <a:off x="57347" y="1390943"/>
        <a:ext cx="6201572" cy="1060059"/>
      </dsp:txXfrm>
    </dsp:sp>
    <dsp:sp modelId="{7B3FC7D1-8537-467F-9EBC-282E0D3A88C0}">
      <dsp:nvSpPr>
        <dsp:cNvPr id="0" name=""/>
        <dsp:cNvSpPr/>
      </dsp:nvSpPr>
      <dsp:spPr>
        <a:xfrm>
          <a:off x="0" y="2568829"/>
          <a:ext cx="6316266" cy="1174753"/>
        </a:xfrm>
        <a:prstGeom prst="roundRect">
          <a:avLst/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Visit this page to learn more about how to check whether a number is prime or not.</a:t>
          </a:r>
        </a:p>
      </dsp:txBody>
      <dsp:txXfrm>
        <a:off x="57347" y="2626176"/>
        <a:ext cx="6201572" cy="1060059"/>
      </dsp:txXfrm>
    </dsp:sp>
    <dsp:sp modelId="{97D3A710-D2A2-4423-B929-B1166F8973A4}">
      <dsp:nvSpPr>
        <dsp:cNvPr id="0" name=""/>
        <dsp:cNvSpPr/>
      </dsp:nvSpPr>
      <dsp:spPr>
        <a:xfrm>
          <a:off x="0" y="3804063"/>
          <a:ext cx="6316266" cy="1174753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If the user enters the larger number first, the above program doesn't work as intended. You can solve this issue by swapping the numbers.</a:t>
          </a:r>
        </a:p>
      </dsp:txBody>
      <dsp:txXfrm>
        <a:off x="57347" y="3861410"/>
        <a:ext cx="6201572" cy="1060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94128"/>
          <a:ext cx="6316266" cy="2395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You can also </a:t>
          </a:r>
          <a:r>
            <a:rPr lang="en-US" sz="3400" b="0" i="0" kern="1200">
              <a:hlinkClick xmlns:r="http://schemas.openxmlformats.org/officeDocument/2006/relationships" r:id="rId1"/>
            </a:rPr>
            <a:t>compute the power of a number using a loop</a:t>
          </a:r>
          <a:r>
            <a:rPr lang="en-US" sz="3400" b="0" i="0" kern="1200"/>
            <a:t>.</a:t>
          </a:r>
          <a:endParaRPr lang="en-US" sz="3400" kern="1200" dirty="0"/>
        </a:p>
      </dsp:txBody>
      <dsp:txXfrm>
        <a:off x="116939" y="211067"/>
        <a:ext cx="6082388" cy="2161623"/>
      </dsp:txXfrm>
    </dsp:sp>
    <dsp:sp modelId="{40263A83-E715-4177-B819-A2432A9A7767}">
      <dsp:nvSpPr>
        <dsp:cNvPr id="0" name=""/>
        <dsp:cNvSpPr/>
      </dsp:nvSpPr>
      <dsp:spPr>
        <a:xfrm>
          <a:off x="0" y="2587549"/>
          <a:ext cx="6316266" cy="2395501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If you need to calculate the power of a number raised to a decimal value, you can use the </a:t>
          </a:r>
          <a:r>
            <a:rPr lang="en-US" sz="3400" b="0" i="0" kern="1200">
              <a:hlinkClick xmlns:r="http://schemas.openxmlformats.org/officeDocument/2006/relationships" r:id="rId2"/>
            </a:rPr>
            <a:t>pow() library function</a:t>
          </a:r>
          <a:r>
            <a:rPr lang="en-US" sz="3400" b="0" i="0" kern="1200"/>
            <a:t>.</a:t>
          </a:r>
        </a:p>
      </dsp:txBody>
      <dsp:txXfrm>
        <a:off x="116939" y="2704488"/>
        <a:ext cx="6082388" cy="2161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85403"/>
          <a:ext cx="6316266" cy="6712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Here, the user is first asked to enter the number of elements. This number is assigned to n.</a:t>
          </a:r>
          <a:endParaRPr lang="en-US" sz="1200" kern="1200" dirty="0"/>
        </a:p>
      </dsp:txBody>
      <dsp:txXfrm>
        <a:off x="32770" y="118173"/>
        <a:ext cx="6250726" cy="605747"/>
      </dsp:txXfrm>
    </dsp:sp>
    <dsp:sp modelId="{3AA799D0-BFB1-48FD-82F7-373B82463783}">
      <dsp:nvSpPr>
        <dsp:cNvPr id="0" name=""/>
        <dsp:cNvSpPr/>
      </dsp:nvSpPr>
      <dsp:spPr>
        <a:xfrm>
          <a:off x="0" y="791251"/>
          <a:ext cx="6316266" cy="671287"/>
        </a:xfrm>
        <a:prstGeom prst="roundRect">
          <a:avLst/>
        </a:prstGeom>
        <a:solidFill>
          <a:schemeClr val="accent2">
            <a:hueOff val="3350422"/>
            <a:satOff val="-73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If the user entered integer is greater less than 1 or greater than 100, the user is asked to enter the number again. This is done using a while loop.</a:t>
          </a:r>
        </a:p>
      </dsp:txBody>
      <dsp:txXfrm>
        <a:off x="32770" y="824021"/>
        <a:ext cx="6250726" cy="605747"/>
      </dsp:txXfrm>
    </dsp:sp>
    <dsp:sp modelId="{9159AC26-7826-43D8-9F12-490A234B2482}">
      <dsp:nvSpPr>
        <dsp:cNvPr id="0" name=""/>
        <dsp:cNvSpPr/>
      </dsp:nvSpPr>
      <dsp:spPr>
        <a:xfrm>
          <a:off x="0" y="1497098"/>
          <a:ext cx="6316266" cy="671287"/>
        </a:xfrm>
        <a:prstGeom prst="roundRect">
          <a:avLst/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Then, we have iterated a for loop from i = 0 to i . In each iteration of the loop, the user is asked to enter numbers to calculate the average. These numbers are stored in the num[] array.</a:t>
          </a:r>
        </a:p>
      </dsp:txBody>
      <dsp:txXfrm>
        <a:off x="32770" y="1529868"/>
        <a:ext cx="6250726" cy="605747"/>
      </dsp:txXfrm>
    </dsp:sp>
    <dsp:sp modelId="{F22DC2CB-42C6-4EA0-96B9-FD0B1D482DCD}">
      <dsp:nvSpPr>
        <dsp:cNvPr id="0" name=""/>
        <dsp:cNvSpPr/>
      </dsp:nvSpPr>
      <dsp:spPr>
        <a:xfrm>
          <a:off x="0" y="2202946"/>
          <a:ext cx="6316266" cy="671287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scanf</a:t>
          </a:r>
          <a:r>
            <a:rPr lang="en-US" sz="1200" kern="1200" dirty="0"/>
            <a:t>("%f", &amp;num[</a:t>
          </a:r>
          <a:r>
            <a:rPr lang="en-US" sz="1200" kern="1200" dirty="0" err="1"/>
            <a:t>i</a:t>
          </a:r>
          <a:r>
            <a:rPr lang="en-US" sz="1200" kern="1200" dirty="0"/>
            <a:t>]);</a:t>
          </a:r>
          <a:endParaRPr lang="en-US" sz="1200" b="0" i="0" kern="1200" dirty="0"/>
        </a:p>
      </dsp:txBody>
      <dsp:txXfrm>
        <a:off x="32770" y="2235716"/>
        <a:ext cx="6250726" cy="605747"/>
      </dsp:txXfrm>
    </dsp:sp>
    <dsp:sp modelId="{2BB25839-1D83-4FFA-8788-47CD2EC72EE9}">
      <dsp:nvSpPr>
        <dsp:cNvPr id="0" name=""/>
        <dsp:cNvSpPr/>
      </dsp:nvSpPr>
      <dsp:spPr>
        <a:xfrm>
          <a:off x="0" y="2908793"/>
          <a:ext cx="6316266" cy="671287"/>
        </a:xfrm>
        <a:prstGeom prst="roundRect">
          <a:avLst/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And, the sum of each entered element is computed.</a:t>
          </a:r>
        </a:p>
      </dsp:txBody>
      <dsp:txXfrm>
        <a:off x="32770" y="2941563"/>
        <a:ext cx="6250726" cy="605747"/>
      </dsp:txXfrm>
    </dsp:sp>
    <dsp:sp modelId="{20329CAD-9025-47FA-A089-E1CD2D6C1A28}">
      <dsp:nvSpPr>
        <dsp:cNvPr id="0" name=""/>
        <dsp:cNvSpPr/>
      </dsp:nvSpPr>
      <dsp:spPr>
        <a:xfrm>
          <a:off x="0" y="3614641"/>
          <a:ext cx="6316266" cy="671287"/>
        </a:xfrm>
        <a:prstGeom prst="roundRect">
          <a:avLst/>
        </a:prstGeom>
        <a:solidFill>
          <a:schemeClr val="accent2">
            <a:hueOff val="16752107"/>
            <a:satOff val="-367"/>
            <a:lumOff val="5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sum += num[i];</a:t>
          </a:r>
          <a:endParaRPr lang="en-US" sz="1200" b="0" i="0" kern="1200" dirty="0"/>
        </a:p>
      </dsp:txBody>
      <dsp:txXfrm>
        <a:off x="32770" y="3647411"/>
        <a:ext cx="6250726" cy="605747"/>
      </dsp:txXfrm>
    </dsp:sp>
    <dsp:sp modelId="{84D9F0FD-49FB-46A7-A03D-5FD09C3B8766}">
      <dsp:nvSpPr>
        <dsp:cNvPr id="0" name=""/>
        <dsp:cNvSpPr/>
      </dsp:nvSpPr>
      <dsp:spPr>
        <a:xfrm>
          <a:off x="0" y="4320488"/>
          <a:ext cx="6316266" cy="671287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Once the for loop is completed, the average is calculated and printed on the screen.</a:t>
          </a:r>
        </a:p>
      </dsp:txBody>
      <dsp:txXfrm>
        <a:off x="32770" y="4353258"/>
        <a:ext cx="6250726" cy="6057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85403"/>
          <a:ext cx="6316266" cy="6712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Here, the user is first asked to enter the number of elements. This number is assigned to n.</a:t>
          </a:r>
          <a:endParaRPr lang="en-US" sz="1200" kern="1200" dirty="0"/>
        </a:p>
      </dsp:txBody>
      <dsp:txXfrm>
        <a:off x="32770" y="118173"/>
        <a:ext cx="6250726" cy="605747"/>
      </dsp:txXfrm>
    </dsp:sp>
    <dsp:sp modelId="{3AA799D0-BFB1-48FD-82F7-373B82463783}">
      <dsp:nvSpPr>
        <dsp:cNvPr id="0" name=""/>
        <dsp:cNvSpPr/>
      </dsp:nvSpPr>
      <dsp:spPr>
        <a:xfrm>
          <a:off x="0" y="791251"/>
          <a:ext cx="6316266" cy="671287"/>
        </a:xfrm>
        <a:prstGeom prst="roundRect">
          <a:avLst/>
        </a:prstGeom>
        <a:solidFill>
          <a:schemeClr val="accent2">
            <a:hueOff val="3350422"/>
            <a:satOff val="-73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If the user entered integer is greater less than 1 or greater than 100, the user is asked to enter the number again. This is done using a while loop.</a:t>
          </a:r>
        </a:p>
      </dsp:txBody>
      <dsp:txXfrm>
        <a:off x="32770" y="824021"/>
        <a:ext cx="6250726" cy="605747"/>
      </dsp:txXfrm>
    </dsp:sp>
    <dsp:sp modelId="{9159AC26-7826-43D8-9F12-490A234B2482}">
      <dsp:nvSpPr>
        <dsp:cNvPr id="0" name=""/>
        <dsp:cNvSpPr/>
      </dsp:nvSpPr>
      <dsp:spPr>
        <a:xfrm>
          <a:off x="0" y="1497098"/>
          <a:ext cx="6316266" cy="671287"/>
        </a:xfrm>
        <a:prstGeom prst="roundRect">
          <a:avLst/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Then, we have iterated a for loop from i = 0 to i . In each iteration of the loop, the user is asked to enter numbers to calculate the average. These numbers are stored in the num[] array.</a:t>
          </a:r>
        </a:p>
      </dsp:txBody>
      <dsp:txXfrm>
        <a:off x="32770" y="1529868"/>
        <a:ext cx="6250726" cy="605747"/>
      </dsp:txXfrm>
    </dsp:sp>
    <dsp:sp modelId="{F22DC2CB-42C6-4EA0-96B9-FD0B1D482DCD}">
      <dsp:nvSpPr>
        <dsp:cNvPr id="0" name=""/>
        <dsp:cNvSpPr/>
      </dsp:nvSpPr>
      <dsp:spPr>
        <a:xfrm>
          <a:off x="0" y="2202946"/>
          <a:ext cx="6316266" cy="671287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scanf</a:t>
          </a:r>
          <a:r>
            <a:rPr lang="en-US" sz="1200" kern="1200" dirty="0"/>
            <a:t>("%f", &amp;num[</a:t>
          </a:r>
          <a:r>
            <a:rPr lang="en-US" sz="1200" kern="1200" dirty="0" err="1"/>
            <a:t>i</a:t>
          </a:r>
          <a:r>
            <a:rPr lang="en-US" sz="1200" kern="1200" dirty="0"/>
            <a:t>]);</a:t>
          </a:r>
          <a:endParaRPr lang="en-US" sz="1200" b="0" i="0" kern="1200" dirty="0"/>
        </a:p>
      </dsp:txBody>
      <dsp:txXfrm>
        <a:off x="32770" y="2235716"/>
        <a:ext cx="6250726" cy="605747"/>
      </dsp:txXfrm>
    </dsp:sp>
    <dsp:sp modelId="{2BB25839-1D83-4FFA-8788-47CD2EC72EE9}">
      <dsp:nvSpPr>
        <dsp:cNvPr id="0" name=""/>
        <dsp:cNvSpPr/>
      </dsp:nvSpPr>
      <dsp:spPr>
        <a:xfrm>
          <a:off x="0" y="2908793"/>
          <a:ext cx="6316266" cy="671287"/>
        </a:xfrm>
        <a:prstGeom prst="roundRect">
          <a:avLst/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And, the sum of each entered element is computed.</a:t>
          </a:r>
        </a:p>
      </dsp:txBody>
      <dsp:txXfrm>
        <a:off x="32770" y="2941563"/>
        <a:ext cx="6250726" cy="605747"/>
      </dsp:txXfrm>
    </dsp:sp>
    <dsp:sp modelId="{20329CAD-9025-47FA-A089-E1CD2D6C1A28}">
      <dsp:nvSpPr>
        <dsp:cNvPr id="0" name=""/>
        <dsp:cNvSpPr/>
      </dsp:nvSpPr>
      <dsp:spPr>
        <a:xfrm>
          <a:off x="0" y="3614641"/>
          <a:ext cx="6316266" cy="671287"/>
        </a:xfrm>
        <a:prstGeom prst="roundRect">
          <a:avLst/>
        </a:prstGeom>
        <a:solidFill>
          <a:schemeClr val="accent2">
            <a:hueOff val="16752107"/>
            <a:satOff val="-367"/>
            <a:lumOff val="5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sum += num[i];</a:t>
          </a:r>
          <a:endParaRPr lang="en-US" sz="1200" b="0" i="0" kern="1200" dirty="0"/>
        </a:p>
      </dsp:txBody>
      <dsp:txXfrm>
        <a:off x="32770" y="3647411"/>
        <a:ext cx="6250726" cy="605747"/>
      </dsp:txXfrm>
    </dsp:sp>
    <dsp:sp modelId="{84D9F0FD-49FB-46A7-A03D-5FD09C3B8766}">
      <dsp:nvSpPr>
        <dsp:cNvPr id="0" name=""/>
        <dsp:cNvSpPr/>
      </dsp:nvSpPr>
      <dsp:spPr>
        <a:xfrm>
          <a:off x="0" y="4320488"/>
          <a:ext cx="6316266" cy="671287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Once the for loop is completed, the average is calculated and printed on the screen.</a:t>
          </a:r>
        </a:p>
      </dsp:txBody>
      <dsp:txXfrm>
        <a:off x="32770" y="4353258"/>
        <a:ext cx="6250726" cy="6057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6C85-D348-4EFB-9DD3-D44E42DC37A4}">
      <dsp:nvSpPr>
        <dsp:cNvPr id="0" name=""/>
        <dsp:cNvSpPr/>
      </dsp:nvSpPr>
      <dsp:spPr>
        <a:xfrm>
          <a:off x="0" y="85403"/>
          <a:ext cx="6316266" cy="6712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Here, the user is first asked to enter the number of elements. This number is assigned to n.</a:t>
          </a:r>
          <a:endParaRPr lang="en-US" sz="1200" kern="1200" dirty="0"/>
        </a:p>
      </dsp:txBody>
      <dsp:txXfrm>
        <a:off x="32770" y="118173"/>
        <a:ext cx="6250726" cy="605747"/>
      </dsp:txXfrm>
    </dsp:sp>
    <dsp:sp modelId="{3AA799D0-BFB1-48FD-82F7-373B82463783}">
      <dsp:nvSpPr>
        <dsp:cNvPr id="0" name=""/>
        <dsp:cNvSpPr/>
      </dsp:nvSpPr>
      <dsp:spPr>
        <a:xfrm>
          <a:off x="0" y="791251"/>
          <a:ext cx="6316266" cy="671287"/>
        </a:xfrm>
        <a:prstGeom prst="roundRect">
          <a:avLst/>
        </a:prstGeom>
        <a:solidFill>
          <a:schemeClr val="accent2">
            <a:hueOff val="3350422"/>
            <a:satOff val="-73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If the user entered integer is greater less than 1 or greater than 100, the user is asked to enter the number again. This is done using a while loop.</a:t>
          </a:r>
        </a:p>
      </dsp:txBody>
      <dsp:txXfrm>
        <a:off x="32770" y="824021"/>
        <a:ext cx="6250726" cy="605747"/>
      </dsp:txXfrm>
    </dsp:sp>
    <dsp:sp modelId="{9159AC26-7826-43D8-9F12-490A234B2482}">
      <dsp:nvSpPr>
        <dsp:cNvPr id="0" name=""/>
        <dsp:cNvSpPr/>
      </dsp:nvSpPr>
      <dsp:spPr>
        <a:xfrm>
          <a:off x="0" y="1497098"/>
          <a:ext cx="6316266" cy="671287"/>
        </a:xfrm>
        <a:prstGeom prst="roundRect">
          <a:avLst/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Then, we have iterated a for loop from i = 0 to i . In each iteration of the loop, the user is asked to enter numbers to calculate the average. These numbers are stored in the num[] array.</a:t>
          </a:r>
        </a:p>
      </dsp:txBody>
      <dsp:txXfrm>
        <a:off x="32770" y="1529868"/>
        <a:ext cx="6250726" cy="605747"/>
      </dsp:txXfrm>
    </dsp:sp>
    <dsp:sp modelId="{F22DC2CB-42C6-4EA0-96B9-FD0B1D482DCD}">
      <dsp:nvSpPr>
        <dsp:cNvPr id="0" name=""/>
        <dsp:cNvSpPr/>
      </dsp:nvSpPr>
      <dsp:spPr>
        <a:xfrm>
          <a:off x="0" y="2202946"/>
          <a:ext cx="6316266" cy="671287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scanf</a:t>
          </a:r>
          <a:r>
            <a:rPr lang="en-US" sz="1200" kern="1200" dirty="0"/>
            <a:t>("%f", &amp;num[</a:t>
          </a:r>
          <a:r>
            <a:rPr lang="en-US" sz="1200" kern="1200" dirty="0" err="1"/>
            <a:t>i</a:t>
          </a:r>
          <a:r>
            <a:rPr lang="en-US" sz="1200" kern="1200" dirty="0"/>
            <a:t>]);</a:t>
          </a:r>
          <a:endParaRPr lang="en-US" sz="1200" b="0" i="0" kern="1200" dirty="0"/>
        </a:p>
      </dsp:txBody>
      <dsp:txXfrm>
        <a:off x="32770" y="2235716"/>
        <a:ext cx="6250726" cy="605747"/>
      </dsp:txXfrm>
    </dsp:sp>
    <dsp:sp modelId="{2BB25839-1D83-4FFA-8788-47CD2EC72EE9}">
      <dsp:nvSpPr>
        <dsp:cNvPr id="0" name=""/>
        <dsp:cNvSpPr/>
      </dsp:nvSpPr>
      <dsp:spPr>
        <a:xfrm>
          <a:off x="0" y="2908793"/>
          <a:ext cx="6316266" cy="671287"/>
        </a:xfrm>
        <a:prstGeom prst="roundRect">
          <a:avLst/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And, the sum of each entered element is computed.</a:t>
          </a:r>
        </a:p>
      </dsp:txBody>
      <dsp:txXfrm>
        <a:off x="32770" y="2941563"/>
        <a:ext cx="6250726" cy="605747"/>
      </dsp:txXfrm>
    </dsp:sp>
    <dsp:sp modelId="{20329CAD-9025-47FA-A089-E1CD2D6C1A28}">
      <dsp:nvSpPr>
        <dsp:cNvPr id="0" name=""/>
        <dsp:cNvSpPr/>
      </dsp:nvSpPr>
      <dsp:spPr>
        <a:xfrm>
          <a:off x="0" y="3614641"/>
          <a:ext cx="6316266" cy="671287"/>
        </a:xfrm>
        <a:prstGeom prst="roundRect">
          <a:avLst/>
        </a:prstGeom>
        <a:solidFill>
          <a:schemeClr val="accent2">
            <a:hueOff val="16752107"/>
            <a:satOff val="-367"/>
            <a:lumOff val="5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sum += num[i];</a:t>
          </a:r>
          <a:endParaRPr lang="en-US" sz="1200" b="0" i="0" kern="1200" dirty="0"/>
        </a:p>
      </dsp:txBody>
      <dsp:txXfrm>
        <a:off x="32770" y="3647411"/>
        <a:ext cx="6250726" cy="605747"/>
      </dsp:txXfrm>
    </dsp:sp>
    <dsp:sp modelId="{84D9F0FD-49FB-46A7-A03D-5FD09C3B8766}">
      <dsp:nvSpPr>
        <dsp:cNvPr id="0" name=""/>
        <dsp:cNvSpPr/>
      </dsp:nvSpPr>
      <dsp:spPr>
        <a:xfrm>
          <a:off x="0" y="4320488"/>
          <a:ext cx="6316266" cy="671287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Once the for loop is completed, the average is calculated and printed on the screen.</a:t>
          </a:r>
        </a:p>
      </dsp:txBody>
      <dsp:txXfrm>
        <a:off x="32770" y="4353258"/>
        <a:ext cx="6250726" cy="605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4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0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if-else-statement" TargetMode="External"/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-programming/c-do-while-loo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if-else-statement" TargetMode="External"/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break-continue-statement" TargetMode="External"/><Relationship Id="rId4" Type="http://schemas.openxmlformats.org/officeDocument/2006/relationships/hyperlink" Target="https://www.programiz.com/c-programming/c-for-loo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input-output" TargetMode="External"/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A5B78-5663-C8C2-CB72-374CB60B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6" b="125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E17C-BB15-30FB-D88A-029A5606C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C Practical for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8D39E-6BFD-3207-9DA3-3AF11E097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Class 11 and 12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40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54870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98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351907" cy="173939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Check Armstrong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47977"/>
            <a:ext cx="4481303" cy="39391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C if...else Statement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C while and do...while Loop</a:t>
            </a:r>
            <a:endParaRPr lang="en-US" b="0" i="0" u="none" strike="noStrike" dirty="0">
              <a:solidFill>
                <a:srgbClr val="0556F3"/>
              </a:solidFill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positive integer is called an Armstrong number (of order n) if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euclid_circular_a"/>
              </a:rPr>
              <a:t>abcd</a:t>
            </a:r>
            <a:r>
              <a:rPr lang="en-US" b="0" i="0" dirty="0">
                <a:effectLst/>
                <a:latin typeface="euclid_circular_a"/>
              </a:rPr>
              <a:t>... = a</a:t>
            </a:r>
            <a:r>
              <a:rPr lang="en-US" b="0" i="0" baseline="30000" dirty="0">
                <a:effectLst/>
                <a:latin typeface="euclid_circular_a"/>
              </a:rPr>
              <a:t>n</a:t>
            </a:r>
            <a:r>
              <a:rPr lang="en-US" b="0" i="0" dirty="0">
                <a:effectLst/>
                <a:latin typeface="euclid_circular_a"/>
              </a:rPr>
              <a:t> + b</a:t>
            </a:r>
            <a:r>
              <a:rPr lang="en-US" b="0" i="0" baseline="30000" dirty="0">
                <a:effectLst/>
                <a:latin typeface="euclid_circular_a"/>
              </a:rPr>
              <a:t>n</a:t>
            </a:r>
            <a:r>
              <a:rPr lang="en-US" b="0" i="0" dirty="0">
                <a:effectLst/>
                <a:latin typeface="euclid_circular_a"/>
              </a:rPr>
              <a:t> + </a:t>
            </a:r>
            <a:r>
              <a:rPr lang="en-US" b="0" i="0" dirty="0" err="1">
                <a:effectLst/>
                <a:latin typeface="euclid_circular_a"/>
              </a:rPr>
              <a:t>c</a:t>
            </a:r>
            <a:r>
              <a:rPr lang="en-US" b="0" i="0" baseline="30000" dirty="0" err="1">
                <a:effectLst/>
                <a:latin typeface="euclid_circular_a"/>
              </a:rPr>
              <a:t>n</a:t>
            </a:r>
            <a:r>
              <a:rPr lang="en-US" b="0" i="0" dirty="0">
                <a:effectLst/>
                <a:latin typeface="euclid_circular_a"/>
              </a:rPr>
              <a:t> + </a:t>
            </a:r>
            <a:r>
              <a:rPr lang="en-US" b="0" i="0" dirty="0" err="1">
                <a:effectLst/>
                <a:latin typeface="euclid_circular_a"/>
              </a:rPr>
              <a:t>d</a:t>
            </a:r>
            <a:r>
              <a:rPr lang="en-US" b="0" i="0" baseline="30000" dirty="0" err="1">
                <a:effectLst/>
                <a:latin typeface="euclid_circular_a"/>
              </a:rPr>
              <a:t>n</a:t>
            </a:r>
            <a:r>
              <a:rPr lang="en-US" b="0" i="0" dirty="0">
                <a:effectLst/>
                <a:latin typeface="euclid_circular_a"/>
              </a:rPr>
              <a:t> + ……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In the case of an Armstrong number of 3 digits, the sum of cubes of each digit is equal to the number itself. For example, 153 is an Armstrong number because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153 = 1*1*1 + 5*5*5 + 3*3*3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296619" y="94891"/>
            <a:ext cx="6711351" cy="65819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#include &lt;</a:t>
            </a:r>
            <a:r>
              <a:rPr lang="en-US" b="0" i="0" dirty="0" err="1">
                <a:effectLst/>
                <a:latin typeface="euclid_circular_a"/>
              </a:rPr>
              <a:t>stdio.h</a:t>
            </a:r>
            <a:r>
              <a:rPr lang="en-US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int num, </a:t>
            </a:r>
            <a:r>
              <a:rPr lang="en-US" b="0" i="0" dirty="0" err="1">
                <a:effectLst/>
                <a:latin typeface="euclid_circular_a"/>
              </a:rPr>
              <a:t>originalNum</a:t>
            </a:r>
            <a:r>
              <a:rPr lang="en-US" b="0" i="0" dirty="0">
                <a:effectLst/>
                <a:latin typeface="euclid_circular_a"/>
              </a:rPr>
              <a:t>, remainder, result =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("Enter a three-digit integer: ");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scanf</a:t>
            </a:r>
            <a:r>
              <a:rPr lang="en-US" b="0" i="0" dirty="0">
                <a:effectLst/>
                <a:latin typeface="euclid_circular_a"/>
              </a:rPr>
              <a:t>("%d", &amp;num);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originalNum</a:t>
            </a:r>
            <a:r>
              <a:rPr lang="en-US" b="0" i="0" dirty="0">
                <a:effectLst/>
                <a:latin typeface="euclid_circular_a"/>
              </a:rPr>
              <a:t> = num;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while (</a:t>
            </a:r>
            <a:r>
              <a:rPr lang="en-US" b="0" i="0" dirty="0" err="1">
                <a:effectLst/>
                <a:latin typeface="euclid_circular_a"/>
              </a:rPr>
              <a:t>originalNum</a:t>
            </a:r>
            <a:r>
              <a:rPr lang="en-US" b="0" i="0" dirty="0">
                <a:effectLst/>
                <a:latin typeface="euclid_circular_a"/>
              </a:rPr>
              <a:t> != 0)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// remainder contains the last digit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remainder = </a:t>
            </a:r>
            <a:r>
              <a:rPr lang="en-US" b="0" i="0" dirty="0" err="1">
                <a:effectLst/>
                <a:latin typeface="euclid_circular_a"/>
              </a:rPr>
              <a:t>originalNum</a:t>
            </a:r>
            <a:r>
              <a:rPr lang="en-US" b="0" i="0" dirty="0">
                <a:effectLst/>
                <a:latin typeface="euclid_circular_a"/>
              </a:rPr>
              <a:t> % 10;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result += remainder * remainder * remainder;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// removing last digit from the </a:t>
            </a:r>
            <a:r>
              <a:rPr lang="en-US" b="0" i="0" dirty="0" err="1">
                <a:effectLst/>
                <a:latin typeface="euclid_circular_a"/>
              </a:rPr>
              <a:t>orignal</a:t>
            </a:r>
            <a:r>
              <a:rPr lang="en-US" b="0" i="0" dirty="0">
                <a:effectLst/>
                <a:latin typeface="euclid_circular_a"/>
              </a:rPr>
              <a:t> number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</a:t>
            </a:r>
            <a:r>
              <a:rPr lang="en-US" b="0" i="0" dirty="0" err="1">
                <a:effectLst/>
                <a:latin typeface="euclid_circular_a"/>
              </a:rPr>
              <a:t>originalNum</a:t>
            </a:r>
            <a:r>
              <a:rPr lang="en-US" b="0" i="0" dirty="0">
                <a:effectLst/>
                <a:latin typeface="euclid_circular_a"/>
              </a:rPr>
              <a:t> /= 10;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}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if (result == num)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("%d is an Armstrong number.", num);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else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("%d is not an Armstrong number.", num);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return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}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9208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50" y="2160588"/>
            <a:ext cx="7335838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a three-digit integer: 371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371 is an Armstrong number.</a:t>
            </a:r>
          </a:p>
        </p:txBody>
      </p:sp>
    </p:spTree>
    <p:extLst>
      <p:ext uri="{BB962C8B-B14F-4D97-AF65-F5344CB8AC3E}">
        <p14:creationId xmlns:p14="http://schemas.microsoft.com/office/powerpoint/2010/main" val="30391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31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6" y="770890"/>
            <a:ext cx="4701396" cy="173939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Display Prime Numbers Between Two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2" y="2510287"/>
            <a:ext cx="4481303" cy="357682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C if...else Statement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C for Loop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5"/>
              </a:rPr>
              <a:t>C break and continue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4671864" y="655608"/>
            <a:ext cx="4109043" cy="46582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#include &lt;</a:t>
            </a:r>
            <a:r>
              <a:rPr lang="en-US" sz="1200" b="0" i="0" dirty="0" err="1">
                <a:effectLst/>
                <a:latin typeface="euclid_circular_a"/>
              </a:rPr>
              <a:t>stdio.h</a:t>
            </a:r>
            <a:r>
              <a:rPr lang="en-US" sz="1200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int low, high, </a:t>
            </a:r>
            <a:r>
              <a:rPr lang="en-US" sz="1200" b="0" i="0" dirty="0" err="1">
                <a:effectLst/>
                <a:latin typeface="euclid_circular_a"/>
              </a:rPr>
              <a:t>i</a:t>
            </a:r>
            <a:r>
              <a:rPr lang="en-US" sz="1200" b="0" i="0" dirty="0">
                <a:effectLst/>
                <a:latin typeface="euclid_circular_a"/>
              </a:rPr>
              <a:t>, flag;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</a:t>
            </a:r>
            <a:r>
              <a:rPr lang="en-US" sz="1200" b="0" i="0" dirty="0" err="1">
                <a:effectLst/>
                <a:latin typeface="euclid_circular_a"/>
              </a:rPr>
              <a:t>printf</a:t>
            </a:r>
            <a:r>
              <a:rPr lang="en-US" sz="1200" b="0" i="0" dirty="0">
                <a:effectLst/>
                <a:latin typeface="euclid_circular_a"/>
              </a:rPr>
              <a:t>("Enter two numbers(intervals): ");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</a:t>
            </a:r>
            <a:r>
              <a:rPr lang="en-US" sz="1200" b="0" i="0" dirty="0" err="1">
                <a:effectLst/>
                <a:latin typeface="euclid_circular_a"/>
              </a:rPr>
              <a:t>scanf</a:t>
            </a:r>
            <a:r>
              <a:rPr lang="en-US" sz="1200" b="0" i="0" dirty="0">
                <a:effectLst/>
                <a:latin typeface="euclid_circular_a"/>
              </a:rPr>
              <a:t>("%d %d", &amp;low, &amp;high);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</a:t>
            </a:r>
            <a:r>
              <a:rPr lang="en-US" sz="1200" b="0" i="0" dirty="0" err="1">
                <a:effectLst/>
                <a:latin typeface="euclid_circular_a"/>
              </a:rPr>
              <a:t>printf</a:t>
            </a:r>
            <a:r>
              <a:rPr lang="en-US" sz="1200" b="0" i="0" dirty="0">
                <a:effectLst/>
                <a:latin typeface="euclid_circular_a"/>
              </a:rPr>
              <a:t>("Prime numbers between %d and %d are: ", low, high);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// iteration until low is not equal to high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while (low &lt; high) {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flag = 0;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// ignore numbers less than 2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if (low &lt;= 1) {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++low;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continue;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}</a:t>
            </a:r>
          </a:p>
          <a:p>
            <a:pPr marL="0" indent="0" algn="l">
              <a:buNone/>
            </a:pPr>
            <a:endParaRPr lang="en-US" sz="1200" b="0" i="0" dirty="0">
              <a:effectLst/>
              <a:latin typeface="euclid_circular_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3ADB6-FE0B-E87B-5E62-43E044FBA9F5}"/>
              </a:ext>
            </a:extLst>
          </p:cNvPr>
          <p:cNvSpPr txBox="1">
            <a:spLocks/>
          </p:cNvSpPr>
          <p:nvPr/>
        </p:nvSpPr>
        <p:spPr>
          <a:xfrm>
            <a:off x="8965715" y="560717"/>
            <a:ext cx="3105509" cy="51758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// if low is a non-prime number, flag will be 1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for (</a:t>
            </a:r>
            <a:r>
              <a:rPr lang="en-US" sz="1200" b="0" i="0" dirty="0" err="1">
                <a:effectLst/>
                <a:latin typeface="euclid_circular_a"/>
              </a:rPr>
              <a:t>i</a:t>
            </a:r>
            <a:r>
              <a:rPr lang="en-US" sz="1200" b="0" i="0" dirty="0">
                <a:effectLst/>
                <a:latin typeface="euclid_circular_a"/>
              </a:rPr>
              <a:t> = 2; </a:t>
            </a:r>
            <a:r>
              <a:rPr lang="en-US" sz="1200" b="0" i="0" dirty="0" err="1">
                <a:effectLst/>
                <a:latin typeface="euclid_circular_a"/>
              </a:rPr>
              <a:t>i</a:t>
            </a:r>
            <a:r>
              <a:rPr lang="en-US" sz="1200" b="0" i="0" dirty="0">
                <a:effectLst/>
                <a:latin typeface="euclid_circular_a"/>
              </a:rPr>
              <a:t> &lt;= low / 2; ++</a:t>
            </a:r>
            <a:r>
              <a:rPr lang="en-US" sz="1200" b="0" i="0" dirty="0" err="1">
                <a:effectLst/>
                <a:latin typeface="euclid_circular_a"/>
              </a:rPr>
              <a:t>i</a:t>
            </a:r>
            <a:r>
              <a:rPr lang="en-US" sz="1200" b="0" i="0" dirty="0">
                <a:effectLst/>
                <a:latin typeface="euclid_circular_a"/>
              </a:rPr>
              <a:t>) {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if (low % </a:t>
            </a:r>
            <a:r>
              <a:rPr lang="en-US" sz="1200" b="0" i="0" dirty="0" err="1">
                <a:effectLst/>
                <a:latin typeface="euclid_circular_a"/>
              </a:rPr>
              <a:t>i</a:t>
            </a:r>
            <a:r>
              <a:rPr lang="en-US" sz="1200" b="0" i="0" dirty="0">
                <a:effectLst/>
                <a:latin typeface="euclid_circular_a"/>
              </a:rPr>
              <a:t> == 0) {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   flag = 1;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   break;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}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}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if (flag == 0)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   </a:t>
            </a:r>
            <a:r>
              <a:rPr lang="en-US" sz="1200" b="0" i="0" dirty="0" err="1">
                <a:effectLst/>
                <a:latin typeface="euclid_circular_a"/>
              </a:rPr>
              <a:t>printf</a:t>
            </a:r>
            <a:r>
              <a:rPr lang="en-US" sz="1200" b="0" i="0" dirty="0">
                <a:effectLst/>
                <a:latin typeface="euclid_circular_a"/>
              </a:rPr>
              <a:t>("%d ", low);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// to check prime for the next number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// increase low by 1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   ++low;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}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   return 0;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57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49" y="2160588"/>
            <a:ext cx="8717395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two numbers(intervals): 20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50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Prime numbers between 20 and 50 are: 23 29 31 37 41 43 47</a:t>
            </a:r>
          </a:p>
        </p:txBody>
      </p:sp>
    </p:spTree>
    <p:extLst>
      <p:ext uri="{BB962C8B-B14F-4D97-AF65-F5344CB8AC3E}">
        <p14:creationId xmlns:p14="http://schemas.microsoft.com/office/powerpoint/2010/main" val="37085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87178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4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6" y="770890"/>
            <a:ext cx="4701396" cy="173939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calculate the power using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2" y="2510287"/>
            <a:ext cx="4481303" cy="357682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User-defined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Recursion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704935" y="86264"/>
            <a:ext cx="6366289" cy="6625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#include &lt;</a:t>
            </a:r>
            <a:r>
              <a:rPr lang="en-US" sz="1600" b="0" i="0" dirty="0" err="1">
                <a:effectLst/>
                <a:latin typeface="euclid_circular_a"/>
              </a:rPr>
              <a:t>stdio.h</a:t>
            </a:r>
            <a:r>
              <a:rPr lang="en-US" sz="1600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power(int n1, int n2);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int base, a, result;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base number: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&amp;base);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power number(positive integer):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&amp;a);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result = power(base, a);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("%d^%d = %d", base, a, result);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return 0;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power(int base, int a)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if (a != 0)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return (base * power(base, a - 1));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else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return 1;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11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49" y="2160588"/>
            <a:ext cx="8717395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base number: 3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power number(positive integer): 4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3^4 = 81</a:t>
            </a:r>
          </a:p>
        </p:txBody>
      </p:sp>
    </p:spTree>
    <p:extLst>
      <p:ext uri="{BB962C8B-B14F-4D97-AF65-F5344CB8AC3E}">
        <p14:creationId xmlns:p14="http://schemas.microsoft.com/office/powerpoint/2010/main" val="409363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60862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8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9049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"Hello, World!"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57864"/>
            <a:ext cx="7335835" cy="140610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C Input Output (I/O)</a:t>
            </a:r>
            <a:endParaRPr lang="en-US" b="0" i="0" u="none" strike="noStrike" dirty="0">
              <a:solidFill>
                <a:srgbClr val="0556F3"/>
              </a:solidFill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65149" y="2886974"/>
            <a:ext cx="7335835" cy="3200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#include &lt;</a:t>
            </a:r>
            <a:r>
              <a:rPr lang="en-US" b="0" i="0" dirty="0" err="1">
                <a:effectLst/>
                <a:latin typeface="euclid_circular_a"/>
              </a:rPr>
              <a:t>stdio.h</a:t>
            </a:r>
            <a:r>
              <a:rPr lang="en-US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//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() displays the string inside quotation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("Hello, World!");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return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27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6" y="770890"/>
            <a:ext cx="4701396" cy="13339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Calculate Average 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2" y="2104845"/>
            <a:ext cx="4481303" cy="357682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while and do...while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for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Arrays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704935" y="86264"/>
            <a:ext cx="6366289" cy="6625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#include &lt;</a:t>
            </a:r>
            <a:r>
              <a:rPr lang="en-US" sz="1600" b="0" i="0" dirty="0" err="1">
                <a:effectLst/>
                <a:latin typeface="euclid_circular_a"/>
              </a:rPr>
              <a:t>stdio.h</a:t>
            </a:r>
            <a:r>
              <a:rPr lang="en-US" sz="1600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int n,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float num[100], sum = 0.0, avg;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the numbers of elements: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&amp;n);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while (n &gt; 100 || n &lt; 1)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("Error! number should in range of (1 to 100).\n");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the number again: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&amp;n);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for (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0;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 n;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("%d. Enter number: ",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+ 1);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("%f", &amp;num[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    sum += num[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avg = sum / n;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("Average = %.2f", avg);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return 0;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2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49" y="2160588"/>
            <a:ext cx="8717395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the numbers of elements: 6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1. Enter number: 45.3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2. Enter number: 67.5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3. Enter number: -45.6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4. Enter number: 20.34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5. Enter number: 33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6. Enter number: 45.6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Average = 27.69</a:t>
            </a:r>
          </a:p>
        </p:txBody>
      </p:sp>
    </p:spTree>
    <p:extLst>
      <p:ext uri="{BB962C8B-B14F-4D97-AF65-F5344CB8AC3E}">
        <p14:creationId xmlns:p14="http://schemas.microsoft.com/office/powerpoint/2010/main" val="114613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27718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12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6" y="770890"/>
            <a:ext cx="4701396" cy="13339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Program to Find the Transpose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2" y="2104845"/>
            <a:ext cx="4481303" cy="357682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</a:t>
            </a:r>
            <a:r>
              <a:rPr lang="fr-FR" b="0" i="0" u="none" strike="noStrike" dirty="0" err="1">
                <a:solidFill>
                  <a:srgbClr val="0556F3"/>
                </a:solidFill>
                <a:effectLst/>
                <a:latin typeface="euclid_circular_a"/>
              </a:rPr>
              <a:t>Arrays</a:t>
            </a:r>
            <a:endParaRPr lang="fr-FR" b="0" i="0" u="none" strike="noStrike" dirty="0">
              <a:solidFill>
                <a:srgbClr val="0556F3"/>
              </a:solidFill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</a:t>
            </a:r>
            <a:r>
              <a:rPr lang="fr-FR" b="0" i="0" u="none" strike="noStrike" dirty="0" err="1">
                <a:solidFill>
                  <a:srgbClr val="0556F3"/>
                </a:solidFill>
                <a:effectLst/>
                <a:latin typeface="euclid_circular_a"/>
              </a:rPr>
              <a:t>Multidimensional</a:t>
            </a:r>
            <a:r>
              <a:rPr lang="fr-FR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 </a:t>
            </a:r>
            <a:r>
              <a:rPr lang="fr-FR" b="0" i="0" u="none" strike="noStrike" dirty="0" err="1">
                <a:solidFill>
                  <a:srgbClr val="0556F3"/>
                </a:solidFill>
                <a:effectLst/>
                <a:latin typeface="euclid_circular_a"/>
              </a:rPr>
              <a:t>Arrays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4592127" y="86264"/>
            <a:ext cx="4060167" cy="6625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#include &lt;</a:t>
            </a:r>
            <a:r>
              <a:rPr lang="en-US" sz="1600" b="0" i="0" dirty="0" err="1">
                <a:effectLst/>
                <a:latin typeface="euclid_circular_a"/>
              </a:rPr>
              <a:t>stdio.h</a:t>
            </a:r>
            <a:r>
              <a:rPr lang="en-US" sz="1600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int a[10][10], transpose[10][10], r, c;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rows and columns: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 %d", &amp;r, &amp;c);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</a:t>
            </a:r>
            <a:r>
              <a:rPr lang="en-US" sz="1600" b="0" i="0" dirty="0" err="1">
                <a:effectLst/>
                <a:latin typeface="euclid_circular_a"/>
              </a:rPr>
              <a:t>asssigning</a:t>
            </a:r>
            <a:r>
              <a:rPr lang="en-US" sz="1600" b="0" i="0" dirty="0">
                <a:effectLst/>
                <a:latin typeface="euclid_circular_a"/>
              </a:rPr>
              <a:t> elements to the matrix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("\</a:t>
            </a:r>
            <a:r>
              <a:rPr lang="en-US" sz="1600" b="0" i="0" dirty="0" err="1">
                <a:effectLst/>
                <a:latin typeface="euclid_circular_a"/>
              </a:rPr>
              <a:t>nEnter</a:t>
            </a:r>
            <a:r>
              <a:rPr lang="en-US" sz="1600" b="0" i="0" dirty="0">
                <a:effectLst/>
                <a:latin typeface="euclid_circular_a"/>
              </a:rPr>
              <a:t> matrix elements:\n");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0;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 r;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j = 0; j &lt; c; ++j)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element </a:t>
            </a:r>
            <a:r>
              <a:rPr lang="en-US" sz="1600" b="0" i="0" dirty="0" err="1">
                <a:effectLst/>
                <a:latin typeface="euclid_circular_a"/>
              </a:rPr>
              <a:t>a%d%d</a:t>
            </a:r>
            <a:r>
              <a:rPr lang="en-US" sz="1600" b="0" i="0" dirty="0">
                <a:effectLst/>
                <a:latin typeface="euclid_circular_a"/>
              </a:rPr>
              <a:t>: ",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+ 1, j + 1);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&amp;a[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][j]);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printing the matrix a[][]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("\</a:t>
            </a:r>
            <a:r>
              <a:rPr lang="en-US" sz="1600" b="0" i="0" dirty="0" err="1">
                <a:effectLst/>
                <a:latin typeface="euclid_circular_a"/>
              </a:rPr>
              <a:t>nEntered</a:t>
            </a:r>
            <a:r>
              <a:rPr lang="en-US" sz="1600" b="0" i="0" dirty="0">
                <a:effectLst/>
                <a:latin typeface="euclid_circular_a"/>
              </a:rPr>
              <a:t> matrix: 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0;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 r;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j = 0; j &lt; c; ++j)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("%d  ", a[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][j]);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if (j == c - 1)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9AD76-70BF-371E-1DF6-CAF47AC9238C}"/>
              </a:ext>
            </a:extLst>
          </p:cNvPr>
          <p:cNvSpPr txBox="1">
            <a:spLocks/>
          </p:cNvSpPr>
          <p:nvPr/>
        </p:nvSpPr>
        <p:spPr>
          <a:xfrm>
            <a:off x="8747185" y="86263"/>
            <a:ext cx="3324039" cy="6625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// computing the transpose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0;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 r;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j = 0; j &lt; c; ++j)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transpose[j][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 = a[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][j];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printing the transpose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("\</a:t>
            </a:r>
            <a:r>
              <a:rPr lang="en-US" sz="1600" b="0" i="0" dirty="0" err="1">
                <a:effectLst/>
                <a:latin typeface="euclid_circular_a"/>
              </a:rPr>
              <a:t>nTranspose</a:t>
            </a:r>
            <a:r>
              <a:rPr lang="en-US" sz="1600" b="0" i="0" dirty="0">
                <a:effectLst/>
                <a:latin typeface="euclid_circular_a"/>
              </a:rPr>
              <a:t> of the matrix:\n");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0;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 c;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(int j = 0; j &lt; r; ++j)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("%d  ", transpose[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][j]);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if (j == r - 1)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("\n");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return 0;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52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68069" y="280632"/>
            <a:ext cx="8717395" cy="5740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rows and columns: 2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3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matrix elements: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a11: 1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a12: 4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a13: 0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a21: -5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a22: 2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element a23: 7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Entered matrix: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1  4  0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-5  2  7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Transpose of the matrix: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1  -5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4  2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0  7 </a:t>
            </a:r>
          </a:p>
        </p:txBody>
      </p:sp>
    </p:spTree>
    <p:extLst>
      <p:ext uri="{BB962C8B-B14F-4D97-AF65-F5344CB8AC3E}">
        <p14:creationId xmlns:p14="http://schemas.microsoft.com/office/powerpoint/2010/main" val="416022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84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6" y="770890"/>
            <a:ext cx="4701396" cy="133395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Display 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2" y="2104845"/>
            <a:ext cx="4481303" cy="357682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Programming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while and do...while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for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break and continue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679055" y="116456"/>
            <a:ext cx="5888968" cy="6625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#include &lt;</a:t>
            </a:r>
            <a:r>
              <a:rPr lang="en-US" sz="1600" b="0" i="0" dirty="0" err="1">
                <a:effectLst/>
                <a:latin typeface="euclid_circular_a"/>
              </a:rPr>
              <a:t>stdio.h</a:t>
            </a:r>
            <a:r>
              <a:rPr lang="en-US" sz="1600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int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, n;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initialize first and second terms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int t1 = 0, t2 = 1;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initialize the next term (3rd term)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int </a:t>
            </a:r>
            <a:r>
              <a:rPr lang="en-US" sz="1600" b="0" i="0" dirty="0" err="1">
                <a:effectLst/>
                <a:latin typeface="euclid_circular_a"/>
              </a:rPr>
              <a:t>nextTerm</a:t>
            </a:r>
            <a:r>
              <a:rPr lang="en-US" sz="1600" b="0" i="0" dirty="0">
                <a:effectLst/>
                <a:latin typeface="euclid_circular_a"/>
              </a:rPr>
              <a:t> = t1 + t2;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get no. of terms from user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("Enter the number of terms: ");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scanf</a:t>
            </a:r>
            <a:r>
              <a:rPr lang="en-US" sz="1600" b="0" i="0" dirty="0">
                <a:effectLst/>
                <a:latin typeface="euclid_circular_a"/>
              </a:rPr>
              <a:t>("%d", &amp;n);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print the first two terms t1 and t2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("Fibonacci Series: %d, %d, ", t1, t2);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// print 3rd to nth terms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for (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= 3; 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 &lt;= n; ++</a:t>
            </a:r>
            <a:r>
              <a:rPr lang="en-US" sz="1600" b="0" i="0" dirty="0" err="1">
                <a:effectLst/>
                <a:latin typeface="euclid_circular_a"/>
              </a:rPr>
              <a:t>i</a:t>
            </a:r>
            <a:r>
              <a:rPr lang="en-US" sz="1600" b="0" i="0" dirty="0">
                <a:effectLst/>
                <a:latin typeface="euclid_circular_a"/>
              </a:rPr>
              <a:t>) {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printf</a:t>
            </a:r>
            <a:r>
              <a:rPr lang="en-US" sz="1600" b="0" i="0" dirty="0">
                <a:effectLst/>
                <a:latin typeface="euclid_circular_a"/>
              </a:rPr>
              <a:t>("%d, ", </a:t>
            </a:r>
            <a:r>
              <a:rPr lang="en-US" sz="1600" b="0" i="0" dirty="0" err="1">
                <a:effectLst/>
                <a:latin typeface="euclid_circular_a"/>
              </a:rPr>
              <a:t>nextTerm</a:t>
            </a:r>
            <a:r>
              <a:rPr lang="en-US" sz="1600" b="0" i="0" dirty="0">
                <a:effectLst/>
                <a:latin typeface="euclid_circular_a"/>
              </a:rPr>
              <a:t>);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t1 = t2;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t2 = </a:t>
            </a:r>
            <a:r>
              <a:rPr lang="en-US" sz="1600" b="0" i="0" dirty="0" err="1">
                <a:effectLst/>
                <a:latin typeface="euclid_circular_a"/>
              </a:rPr>
              <a:t>nextTerm</a:t>
            </a:r>
            <a:r>
              <a:rPr lang="en-US" sz="1600" b="0" i="0" dirty="0">
                <a:effectLst/>
                <a:latin typeface="euclid_circular_a"/>
              </a:rPr>
              <a:t>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  </a:t>
            </a:r>
            <a:r>
              <a:rPr lang="en-US" sz="1600" b="0" i="0" dirty="0" err="1">
                <a:effectLst/>
                <a:latin typeface="euclid_circular_a"/>
              </a:rPr>
              <a:t>nextTerm</a:t>
            </a:r>
            <a:r>
              <a:rPr lang="en-US" sz="1600" b="0" i="0" dirty="0">
                <a:effectLst/>
                <a:latin typeface="euclid_circular_a"/>
              </a:rPr>
              <a:t> = t1 + t2;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}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  return 0;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8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68069" y="280632"/>
            <a:ext cx="8717395" cy="5740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the number of terms: 10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Fibonacci Series: 0, 1, 1, 2, 3, 5, 8, 13, 21, 34, </a:t>
            </a:r>
          </a:p>
        </p:txBody>
      </p:sp>
    </p:spTree>
    <p:extLst>
      <p:ext uri="{BB962C8B-B14F-4D97-AF65-F5344CB8AC3E}">
        <p14:creationId xmlns:p14="http://schemas.microsoft.com/office/powerpoint/2010/main" val="58527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89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50" y="2160588"/>
            <a:ext cx="7335838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29311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euclid_circular_a"/>
              </a:rPr>
              <a:t>How "Hello, World!"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BF14E-B317-7865-A0AA-A054ABCC4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862493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5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351907" cy="79049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Print an Integer (Entered by the User)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725946"/>
            <a:ext cx="4481303" cy="2475781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Variables, Constants and Literals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Input Output (I/O)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296619" y="94891"/>
            <a:ext cx="6711351" cy="65819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#include &lt;</a:t>
            </a:r>
            <a:r>
              <a:rPr lang="en-US" b="0" i="0" dirty="0" err="1">
                <a:effectLst/>
                <a:latin typeface="euclid_circular_a"/>
              </a:rPr>
              <a:t>stdio.h</a:t>
            </a:r>
            <a:r>
              <a:rPr lang="en-US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//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() displays the string inside quotation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("Hello, World!");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return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} #include &lt;</a:t>
            </a:r>
            <a:r>
              <a:rPr lang="en-US" b="0" i="0" dirty="0" err="1">
                <a:effectLst/>
                <a:latin typeface="euclid_circular_a"/>
              </a:rPr>
              <a:t>stdio.h</a:t>
            </a:r>
            <a:r>
              <a:rPr lang="en-US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int main() {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int number;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("Enter an integer: ");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// reads and stores input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scanf</a:t>
            </a:r>
            <a:r>
              <a:rPr lang="en-US" b="0" i="0" dirty="0">
                <a:effectLst/>
                <a:latin typeface="euclid_circular_a"/>
              </a:rPr>
              <a:t>("%d", &amp;number);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// displays output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("You entered: %d", number);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return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1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50" y="2160588"/>
            <a:ext cx="7335838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an integer: 25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You entered: 25</a:t>
            </a:r>
          </a:p>
        </p:txBody>
      </p:sp>
    </p:spTree>
    <p:extLst>
      <p:ext uri="{BB962C8B-B14F-4D97-AF65-F5344CB8AC3E}">
        <p14:creationId xmlns:p14="http://schemas.microsoft.com/office/powerpoint/2010/main" val="252249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15AF-C595-C609-D450-02D6D6D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euclid_circular_a"/>
              </a:rPr>
              <a:t>How program works?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2A038-7435-A32F-9A4F-6DC65068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33671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F6B-302A-7CFA-7F7C-CC197701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351907" cy="173939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 Program to Check Whether a Number is Palindrome or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F084-BC5B-0427-32E3-56C9BA4D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725946"/>
            <a:ext cx="4481303" cy="2475781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To understand this example, you should have the knowledge of the following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 tooltip="C tutorial"/>
              </a:rPr>
              <a:t>C programming</a:t>
            </a:r>
            <a:r>
              <a:rPr lang="en-US" b="0" i="0" dirty="0">
                <a:effectLst/>
                <a:latin typeface="euclid_circular_a"/>
              </a:rPr>
              <a:t> 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Programming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if...else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C while and do...while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06390-81D5-BD11-55ED-30333D7D3B08}"/>
              </a:ext>
            </a:extLst>
          </p:cNvPr>
          <p:cNvSpPr txBox="1">
            <a:spLocks/>
          </p:cNvSpPr>
          <p:nvPr/>
        </p:nvSpPr>
        <p:spPr>
          <a:xfrm>
            <a:off x="5296619" y="94891"/>
            <a:ext cx="6711351" cy="65819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#include &lt;</a:t>
            </a:r>
            <a:r>
              <a:rPr lang="en-US" b="0" i="0" dirty="0" err="1">
                <a:effectLst/>
                <a:latin typeface="euclid_circular_a"/>
              </a:rPr>
              <a:t>stdio.h</a:t>
            </a:r>
            <a:r>
              <a:rPr lang="en-US" b="0" i="0" dirty="0">
                <a:effectLst/>
                <a:latin typeface="euclid_circular_a"/>
              </a:rPr>
              <a:t>&gt;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int main()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int n, reversed = 0, remainder, original;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("Enter an integer: ");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</a:t>
            </a:r>
            <a:r>
              <a:rPr lang="en-US" b="0" i="0" dirty="0" err="1">
                <a:effectLst/>
                <a:latin typeface="euclid_circular_a"/>
              </a:rPr>
              <a:t>scanf</a:t>
            </a:r>
            <a:r>
              <a:rPr lang="en-US" b="0" i="0" dirty="0">
                <a:effectLst/>
                <a:latin typeface="euclid_circular_a"/>
              </a:rPr>
              <a:t>("%d", &amp;n);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original = n;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// reversed integer is stored in reversed variable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while (n != 0) {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remainder = n % 10;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reversed = reversed * 10 + remainder;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n /= 10;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}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// palindrome if </a:t>
            </a:r>
            <a:r>
              <a:rPr lang="en-US" b="0" i="0" dirty="0" err="1">
                <a:effectLst/>
                <a:latin typeface="euclid_circular_a"/>
              </a:rPr>
              <a:t>orignal</a:t>
            </a:r>
            <a:r>
              <a:rPr lang="en-US" b="0" i="0" dirty="0">
                <a:effectLst/>
                <a:latin typeface="euclid_circular_a"/>
              </a:rPr>
              <a:t> and reversed are equal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if (original == reversed)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("%d is a palindrome.", original);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else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   </a:t>
            </a:r>
            <a:r>
              <a:rPr lang="en-US" b="0" i="0" dirty="0" err="1">
                <a:effectLst/>
                <a:latin typeface="euclid_circular_a"/>
              </a:rPr>
              <a:t>printf</a:t>
            </a:r>
            <a:r>
              <a:rPr lang="en-US" b="0" i="0" dirty="0">
                <a:effectLst/>
                <a:latin typeface="euclid_circular_a"/>
              </a:rPr>
              <a:t>("%d is not a palindrome.", original);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return 0;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99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D3C-AA2B-8A9D-48A6-96CA835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Output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1DBD8-F90C-BA42-63F5-45A864778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150" y="2160588"/>
            <a:ext cx="7335838" cy="3600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140D1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Enter an integer: 1001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1001 is a palindrome.</a:t>
            </a:r>
          </a:p>
        </p:txBody>
      </p:sp>
    </p:spTree>
    <p:extLst>
      <p:ext uri="{BB962C8B-B14F-4D97-AF65-F5344CB8AC3E}">
        <p14:creationId xmlns:p14="http://schemas.microsoft.com/office/powerpoint/2010/main" val="35416163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2927</Words>
  <Application>Microsoft Office PowerPoint</Application>
  <PresentationFormat>Widescreen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euclid_circular_a</vt:lpstr>
      <vt:lpstr>Neue Haas Grotesk Text Pro</vt:lpstr>
      <vt:lpstr>PunchcardVTI</vt:lpstr>
      <vt:lpstr>C Practical for Computer Science</vt:lpstr>
      <vt:lpstr>C "Hello, World!" Program</vt:lpstr>
      <vt:lpstr>Output</vt:lpstr>
      <vt:lpstr>How "Hello, World!" program works?</vt:lpstr>
      <vt:lpstr>C Program to Print an Integer (Entered by the User)</vt:lpstr>
      <vt:lpstr>Output</vt:lpstr>
      <vt:lpstr>How program works?</vt:lpstr>
      <vt:lpstr>C Program to Check Whether a Number is Palindrome or Not</vt:lpstr>
      <vt:lpstr>Output</vt:lpstr>
      <vt:lpstr>How program works?</vt:lpstr>
      <vt:lpstr>C Program to Check Armstrong Number</vt:lpstr>
      <vt:lpstr>Output</vt:lpstr>
      <vt:lpstr>How program works?</vt:lpstr>
      <vt:lpstr>C Program to Display Prime Numbers Between Two Intervals</vt:lpstr>
      <vt:lpstr>Output</vt:lpstr>
      <vt:lpstr>How program works?</vt:lpstr>
      <vt:lpstr>C program to calculate the power using recursion</vt:lpstr>
      <vt:lpstr>Output</vt:lpstr>
      <vt:lpstr>How program works?</vt:lpstr>
      <vt:lpstr>C Program to Calculate Average Using Arrays</vt:lpstr>
      <vt:lpstr>Output</vt:lpstr>
      <vt:lpstr>How program works?</vt:lpstr>
      <vt:lpstr>Program to Find the Transpose of a Matrix</vt:lpstr>
      <vt:lpstr>Output</vt:lpstr>
      <vt:lpstr>How program works?</vt:lpstr>
      <vt:lpstr>C Program to Display Fibonacci Sequence</vt:lpstr>
      <vt:lpstr>Output</vt:lpstr>
      <vt:lpstr>How program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Practical for Computer Science</dc:title>
  <dc:creator>mentormaya</dc:creator>
  <cp:lastModifiedBy>mentormaya</cp:lastModifiedBy>
  <cp:revision>45</cp:revision>
  <dcterms:created xsi:type="dcterms:W3CDTF">2023-02-21T17:14:12Z</dcterms:created>
  <dcterms:modified xsi:type="dcterms:W3CDTF">2023-02-21T18:06:48Z</dcterms:modified>
</cp:coreProperties>
</file>