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89" r:id="rId36"/>
    <p:sldId id="291" r:id="rId37"/>
    <p:sldId id="292" r:id="rId38"/>
    <p:sldId id="293" r:id="rId39"/>
    <p:sldId id="294" r:id="rId40"/>
  </p:sldIdLst>
  <p:sldSz cx="12192000" cy="6858000"/>
  <p:notesSz cx="6858000" cy="9144000"/>
  <p:defaultText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82"/>
    <p:restoredTop sz="94552"/>
  </p:normalViewPr>
  <p:slideViewPr>
    <p:cSldViewPr snapToGrid="0">
      <p:cViewPr varScale="1">
        <p:scale>
          <a:sx n="109" d="100"/>
          <a:sy n="109" d="100"/>
        </p:scale>
        <p:origin x="12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7AA4B-D7C7-A740-9CC5-852852D91ACE}" type="datetimeFigureOut">
              <a:rPr lang="en-NP" smtClean="0"/>
              <a:t>06/10/2023</a:t>
            </a:fld>
            <a:endParaRPr lang="en-N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6AC1D-5E47-414E-AC3D-4729F9DB9437}" type="slidenum">
              <a:rPr lang="en-NP" smtClean="0"/>
              <a:t>‹#›</a:t>
            </a:fld>
            <a:endParaRPr lang="en-NP"/>
          </a:p>
        </p:txBody>
      </p:sp>
    </p:spTree>
    <p:extLst>
      <p:ext uri="{BB962C8B-B14F-4D97-AF65-F5344CB8AC3E}">
        <p14:creationId xmlns:p14="http://schemas.microsoft.com/office/powerpoint/2010/main" val="3213056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P" dirty="0"/>
          </a:p>
        </p:txBody>
      </p:sp>
      <p:sp>
        <p:nvSpPr>
          <p:cNvPr id="4" name="Slide Number Placeholder 3"/>
          <p:cNvSpPr>
            <a:spLocks noGrp="1"/>
          </p:cNvSpPr>
          <p:nvPr>
            <p:ph type="sldNum" sz="quarter" idx="5"/>
          </p:nvPr>
        </p:nvSpPr>
        <p:spPr/>
        <p:txBody>
          <a:bodyPr/>
          <a:lstStyle/>
          <a:p>
            <a:fld id="{77E6AC1D-5E47-414E-AC3D-4729F9DB9437}" type="slidenum">
              <a:rPr lang="en-NP" smtClean="0"/>
              <a:t>1</a:t>
            </a:fld>
            <a:endParaRPr lang="en-NP"/>
          </a:p>
        </p:txBody>
      </p:sp>
    </p:spTree>
    <p:extLst>
      <p:ext uri="{BB962C8B-B14F-4D97-AF65-F5344CB8AC3E}">
        <p14:creationId xmlns:p14="http://schemas.microsoft.com/office/powerpoint/2010/main" val="211624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6537-865D-775B-E46E-23020677A0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P"/>
          </a:p>
        </p:txBody>
      </p:sp>
      <p:sp>
        <p:nvSpPr>
          <p:cNvPr id="3" name="Subtitle 2">
            <a:extLst>
              <a:ext uri="{FF2B5EF4-FFF2-40B4-BE49-F238E27FC236}">
                <a16:creationId xmlns:a16="http://schemas.microsoft.com/office/drawing/2014/main" id="{0680FDA3-23CC-B374-B979-46AF79BDBF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P"/>
          </a:p>
        </p:txBody>
      </p:sp>
      <p:sp>
        <p:nvSpPr>
          <p:cNvPr id="4" name="Date Placeholder 3">
            <a:extLst>
              <a:ext uri="{FF2B5EF4-FFF2-40B4-BE49-F238E27FC236}">
                <a16:creationId xmlns:a16="http://schemas.microsoft.com/office/drawing/2014/main" id="{B204B043-6824-B912-74BD-C19DBF9BD539}"/>
              </a:ext>
            </a:extLst>
          </p:cNvPr>
          <p:cNvSpPr>
            <a:spLocks noGrp="1"/>
          </p:cNvSpPr>
          <p:nvPr>
            <p:ph type="dt" sz="half" idx="10"/>
          </p:nvPr>
        </p:nvSpPr>
        <p:spPr/>
        <p:txBody>
          <a:bodyPr/>
          <a:lstStyle/>
          <a:p>
            <a:fld id="{8C4D6A33-310B-C44A-B258-9B3A6543E18B}" type="datetimeFigureOut">
              <a:rPr lang="en-NP" smtClean="0"/>
              <a:t>06/10/2023</a:t>
            </a:fld>
            <a:endParaRPr lang="en-NP"/>
          </a:p>
        </p:txBody>
      </p:sp>
      <p:sp>
        <p:nvSpPr>
          <p:cNvPr id="5" name="Footer Placeholder 4">
            <a:extLst>
              <a:ext uri="{FF2B5EF4-FFF2-40B4-BE49-F238E27FC236}">
                <a16:creationId xmlns:a16="http://schemas.microsoft.com/office/drawing/2014/main" id="{B1346818-CEEE-9A2F-B327-084C36D05299}"/>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C47BCC35-04CC-F3F7-A09E-557A316FF06D}"/>
              </a:ext>
            </a:extLst>
          </p:cNvPr>
          <p:cNvSpPr>
            <a:spLocks noGrp="1"/>
          </p:cNvSpPr>
          <p:nvPr>
            <p:ph type="sldNum" sz="quarter" idx="12"/>
          </p:nvPr>
        </p:nvSpPr>
        <p:spPr/>
        <p:txBody>
          <a:bodyPr/>
          <a:lstStyle/>
          <a:p>
            <a:fld id="{9D4B3A6F-0F0F-C34E-8124-B803527ECB90}" type="slidenum">
              <a:rPr lang="en-NP" smtClean="0"/>
              <a:t>‹#›</a:t>
            </a:fld>
            <a:endParaRPr lang="en-NP"/>
          </a:p>
        </p:txBody>
      </p:sp>
    </p:spTree>
    <p:extLst>
      <p:ext uri="{BB962C8B-B14F-4D97-AF65-F5344CB8AC3E}">
        <p14:creationId xmlns:p14="http://schemas.microsoft.com/office/powerpoint/2010/main" val="2520009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6AB33-3215-9377-55EC-3357854CDB8F}"/>
              </a:ext>
            </a:extLst>
          </p:cNvPr>
          <p:cNvSpPr>
            <a:spLocks noGrp="1"/>
          </p:cNvSpPr>
          <p:nvPr>
            <p:ph type="title"/>
          </p:nvPr>
        </p:nvSpPr>
        <p:spPr/>
        <p:txBody>
          <a:bodyPr/>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48F9AB58-61C9-49DE-9C57-8B1EC7B617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63367536-111C-41AE-0551-0F8AA8B93073}"/>
              </a:ext>
            </a:extLst>
          </p:cNvPr>
          <p:cNvSpPr>
            <a:spLocks noGrp="1"/>
          </p:cNvSpPr>
          <p:nvPr>
            <p:ph type="dt" sz="half" idx="10"/>
          </p:nvPr>
        </p:nvSpPr>
        <p:spPr/>
        <p:txBody>
          <a:bodyPr/>
          <a:lstStyle/>
          <a:p>
            <a:fld id="{8C4D6A33-310B-C44A-B258-9B3A6543E18B}" type="datetimeFigureOut">
              <a:rPr lang="en-NP" smtClean="0"/>
              <a:t>06/10/2023</a:t>
            </a:fld>
            <a:endParaRPr lang="en-NP"/>
          </a:p>
        </p:txBody>
      </p:sp>
      <p:sp>
        <p:nvSpPr>
          <p:cNvPr id="5" name="Footer Placeholder 4">
            <a:extLst>
              <a:ext uri="{FF2B5EF4-FFF2-40B4-BE49-F238E27FC236}">
                <a16:creationId xmlns:a16="http://schemas.microsoft.com/office/drawing/2014/main" id="{671E93F7-62CA-FAED-1208-D4F4C5F8477B}"/>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5920AA4A-6ADC-1460-62E4-80FD05033A1C}"/>
              </a:ext>
            </a:extLst>
          </p:cNvPr>
          <p:cNvSpPr>
            <a:spLocks noGrp="1"/>
          </p:cNvSpPr>
          <p:nvPr>
            <p:ph type="sldNum" sz="quarter" idx="12"/>
          </p:nvPr>
        </p:nvSpPr>
        <p:spPr/>
        <p:txBody>
          <a:bodyPr/>
          <a:lstStyle/>
          <a:p>
            <a:fld id="{9D4B3A6F-0F0F-C34E-8124-B803527ECB90}" type="slidenum">
              <a:rPr lang="en-NP" smtClean="0"/>
              <a:t>‹#›</a:t>
            </a:fld>
            <a:endParaRPr lang="en-NP"/>
          </a:p>
        </p:txBody>
      </p:sp>
    </p:spTree>
    <p:extLst>
      <p:ext uri="{BB962C8B-B14F-4D97-AF65-F5344CB8AC3E}">
        <p14:creationId xmlns:p14="http://schemas.microsoft.com/office/powerpoint/2010/main" val="1942338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61E892-4C33-9756-D71B-AC466D4AD9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96FC786B-12D8-F5E9-7AD4-04C41C5BC5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1CD65696-450D-30D7-E6EA-BE5E7BBAB22F}"/>
              </a:ext>
            </a:extLst>
          </p:cNvPr>
          <p:cNvSpPr>
            <a:spLocks noGrp="1"/>
          </p:cNvSpPr>
          <p:nvPr>
            <p:ph type="dt" sz="half" idx="10"/>
          </p:nvPr>
        </p:nvSpPr>
        <p:spPr/>
        <p:txBody>
          <a:bodyPr/>
          <a:lstStyle/>
          <a:p>
            <a:fld id="{8C4D6A33-310B-C44A-B258-9B3A6543E18B}" type="datetimeFigureOut">
              <a:rPr lang="en-NP" smtClean="0"/>
              <a:t>06/10/2023</a:t>
            </a:fld>
            <a:endParaRPr lang="en-NP"/>
          </a:p>
        </p:txBody>
      </p:sp>
      <p:sp>
        <p:nvSpPr>
          <p:cNvPr id="5" name="Footer Placeholder 4">
            <a:extLst>
              <a:ext uri="{FF2B5EF4-FFF2-40B4-BE49-F238E27FC236}">
                <a16:creationId xmlns:a16="http://schemas.microsoft.com/office/drawing/2014/main" id="{26B93953-893E-5F28-9D9C-9C78FF97A6D7}"/>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49250EA7-0244-4FD4-4EA9-6470249CF87E}"/>
              </a:ext>
            </a:extLst>
          </p:cNvPr>
          <p:cNvSpPr>
            <a:spLocks noGrp="1"/>
          </p:cNvSpPr>
          <p:nvPr>
            <p:ph type="sldNum" sz="quarter" idx="12"/>
          </p:nvPr>
        </p:nvSpPr>
        <p:spPr/>
        <p:txBody>
          <a:bodyPr/>
          <a:lstStyle/>
          <a:p>
            <a:fld id="{9D4B3A6F-0F0F-C34E-8124-B803527ECB90}" type="slidenum">
              <a:rPr lang="en-NP" smtClean="0"/>
              <a:t>‹#›</a:t>
            </a:fld>
            <a:endParaRPr lang="en-NP"/>
          </a:p>
        </p:txBody>
      </p:sp>
    </p:spTree>
    <p:extLst>
      <p:ext uri="{BB962C8B-B14F-4D97-AF65-F5344CB8AC3E}">
        <p14:creationId xmlns:p14="http://schemas.microsoft.com/office/powerpoint/2010/main" val="4074687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DEC38-788F-B6CC-4B79-6D1083EEBBED}"/>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DCF67F5D-8C57-1260-BB6B-5B25DAFAED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5440BDC0-0078-EAFD-7AB5-74A496C13F28}"/>
              </a:ext>
            </a:extLst>
          </p:cNvPr>
          <p:cNvSpPr>
            <a:spLocks noGrp="1"/>
          </p:cNvSpPr>
          <p:nvPr>
            <p:ph type="dt" sz="half" idx="10"/>
          </p:nvPr>
        </p:nvSpPr>
        <p:spPr/>
        <p:txBody>
          <a:bodyPr/>
          <a:lstStyle/>
          <a:p>
            <a:fld id="{8C4D6A33-310B-C44A-B258-9B3A6543E18B}" type="datetimeFigureOut">
              <a:rPr lang="en-NP" smtClean="0"/>
              <a:t>06/10/2023</a:t>
            </a:fld>
            <a:endParaRPr lang="en-NP"/>
          </a:p>
        </p:txBody>
      </p:sp>
      <p:sp>
        <p:nvSpPr>
          <p:cNvPr id="5" name="Footer Placeholder 4">
            <a:extLst>
              <a:ext uri="{FF2B5EF4-FFF2-40B4-BE49-F238E27FC236}">
                <a16:creationId xmlns:a16="http://schemas.microsoft.com/office/drawing/2014/main" id="{64B53855-6276-7C5F-C6B9-4FF431C75B3C}"/>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C408D019-66D4-D262-4883-02BE668E434B}"/>
              </a:ext>
            </a:extLst>
          </p:cNvPr>
          <p:cNvSpPr>
            <a:spLocks noGrp="1"/>
          </p:cNvSpPr>
          <p:nvPr>
            <p:ph type="sldNum" sz="quarter" idx="12"/>
          </p:nvPr>
        </p:nvSpPr>
        <p:spPr/>
        <p:txBody>
          <a:bodyPr/>
          <a:lstStyle/>
          <a:p>
            <a:fld id="{9D4B3A6F-0F0F-C34E-8124-B803527ECB90}" type="slidenum">
              <a:rPr lang="en-NP" smtClean="0"/>
              <a:t>‹#›</a:t>
            </a:fld>
            <a:endParaRPr lang="en-NP"/>
          </a:p>
        </p:txBody>
      </p:sp>
    </p:spTree>
    <p:extLst>
      <p:ext uri="{BB962C8B-B14F-4D97-AF65-F5344CB8AC3E}">
        <p14:creationId xmlns:p14="http://schemas.microsoft.com/office/powerpoint/2010/main" val="3094537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F0EE6-B866-17C4-11D3-BD8C31F18A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P"/>
          </a:p>
        </p:txBody>
      </p:sp>
      <p:sp>
        <p:nvSpPr>
          <p:cNvPr id="3" name="Text Placeholder 2">
            <a:extLst>
              <a:ext uri="{FF2B5EF4-FFF2-40B4-BE49-F238E27FC236}">
                <a16:creationId xmlns:a16="http://schemas.microsoft.com/office/drawing/2014/main" id="{FF8D62C2-0DC7-C9B6-B959-9627834609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BC4106-4E1F-2296-1798-53B5E3503845}"/>
              </a:ext>
            </a:extLst>
          </p:cNvPr>
          <p:cNvSpPr>
            <a:spLocks noGrp="1"/>
          </p:cNvSpPr>
          <p:nvPr>
            <p:ph type="dt" sz="half" idx="10"/>
          </p:nvPr>
        </p:nvSpPr>
        <p:spPr/>
        <p:txBody>
          <a:bodyPr/>
          <a:lstStyle/>
          <a:p>
            <a:fld id="{8C4D6A33-310B-C44A-B258-9B3A6543E18B}" type="datetimeFigureOut">
              <a:rPr lang="en-NP" smtClean="0"/>
              <a:t>06/10/2023</a:t>
            </a:fld>
            <a:endParaRPr lang="en-NP"/>
          </a:p>
        </p:txBody>
      </p:sp>
      <p:sp>
        <p:nvSpPr>
          <p:cNvPr id="5" name="Footer Placeholder 4">
            <a:extLst>
              <a:ext uri="{FF2B5EF4-FFF2-40B4-BE49-F238E27FC236}">
                <a16:creationId xmlns:a16="http://schemas.microsoft.com/office/drawing/2014/main" id="{0C43AD83-E901-DD3D-F919-80A55CF500BA}"/>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5AD703C6-E818-2F92-A014-870156C9A55F}"/>
              </a:ext>
            </a:extLst>
          </p:cNvPr>
          <p:cNvSpPr>
            <a:spLocks noGrp="1"/>
          </p:cNvSpPr>
          <p:nvPr>
            <p:ph type="sldNum" sz="quarter" idx="12"/>
          </p:nvPr>
        </p:nvSpPr>
        <p:spPr/>
        <p:txBody>
          <a:bodyPr/>
          <a:lstStyle/>
          <a:p>
            <a:fld id="{9D4B3A6F-0F0F-C34E-8124-B803527ECB90}" type="slidenum">
              <a:rPr lang="en-NP" smtClean="0"/>
              <a:t>‹#›</a:t>
            </a:fld>
            <a:endParaRPr lang="en-NP"/>
          </a:p>
        </p:txBody>
      </p:sp>
    </p:spTree>
    <p:extLst>
      <p:ext uri="{BB962C8B-B14F-4D97-AF65-F5344CB8AC3E}">
        <p14:creationId xmlns:p14="http://schemas.microsoft.com/office/powerpoint/2010/main" val="681842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AB301-3536-7334-6898-15F5954FA740}"/>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F7E21983-0FF4-ADFF-57BE-83859A46E8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Content Placeholder 3">
            <a:extLst>
              <a:ext uri="{FF2B5EF4-FFF2-40B4-BE49-F238E27FC236}">
                <a16:creationId xmlns:a16="http://schemas.microsoft.com/office/drawing/2014/main" id="{AC08A0F0-C33F-EB2B-7593-473D7D24CB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Date Placeholder 4">
            <a:extLst>
              <a:ext uri="{FF2B5EF4-FFF2-40B4-BE49-F238E27FC236}">
                <a16:creationId xmlns:a16="http://schemas.microsoft.com/office/drawing/2014/main" id="{A18DBB5F-C54C-F58A-8B26-729925BA6277}"/>
              </a:ext>
            </a:extLst>
          </p:cNvPr>
          <p:cNvSpPr>
            <a:spLocks noGrp="1"/>
          </p:cNvSpPr>
          <p:nvPr>
            <p:ph type="dt" sz="half" idx="10"/>
          </p:nvPr>
        </p:nvSpPr>
        <p:spPr/>
        <p:txBody>
          <a:bodyPr/>
          <a:lstStyle/>
          <a:p>
            <a:fld id="{8C4D6A33-310B-C44A-B258-9B3A6543E18B}" type="datetimeFigureOut">
              <a:rPr lang="en-NP" smtClean="0"/>
              <a:t>06/10/2023</a:t>
            </a:fld>
            <a:endParaRPr lang="en-NP"/>
          </a:p>
        </p:txBody>
      </p:sp>
      <p:sp>
        <p:nvSpPr>
          <p:cNvPr id="6" name="Footer Placeholder 5">
            <a:extLst>
              <a:ext uri="{FF2B5EF4-FFF2-40B4-BE49-F238E27FC236}">
                <a16:creationId xmlns:a16="http://schemas.microsoft.com/office/drawing/2014/main" id="{D494852A-59D2-77DD-2D42-3247649DEEAF}"/>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A6A6948E-3206-FAE0-9B26-88BF9240344D}"/>
              </a:ext>
            </a:extLst>
          </p:cNvPr>
          <p:cNvSpPr>
            <a:spLocks noGrp="1"/>
          </p:cNvSpPr>
          <p:nvPr>
            <p:ph type="sldNum" sz="quarter" idx="12"/>
          </p:nvPr>
        </p:nvSpPr>
        <p:spPr/>
        <p:txBody>
          <a:bodyPr/>
          <a:lstStyle/>
          <a:p>
            <a:fld id="{9D4B3A6F-0F0F-C34E-8124-B803527ECB90}" type="slidenum">
              <a:rPr lang="en-NP" smtClean="0"/>
              <a:t>‹#›</a:t>
            </a:fld>
            <a:endParaRPr lang="en-NP"/>
          </a:p>
        </p:txBody>
      </p:sp>
    </p:spTree>
    <p:extLst>
      <p:ext uri="{BB962C8B-B14F-4D97-AF65-F5344CB8AC3E}">
        <p14:creationId xmlns:p14="http://schemas.microsoft.com/office/powerpoint/2010/main" val="1857570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3BCAF-80CF-6ADF-D481-F93BB858AD76}"/>
              </a:ext>
            </a:extLst>
          </p:cNvPr>
          <p:cNvSpPr>
            <a:spLocks noGrp="1"/>
          </p:cNvSpPr>
          <p:nvPr>
            <p:ph type="title"/>
          </p:nvPr>
        </p:nvSpPr>
        <p:spPr>
          <a:xfrm>
            <a:off x="839788" y="365125"/>
            <a:ext cx="10515600" cy="1325563"/>
          </a:xfrm>
        </p:spPr>
        <p:txBody>
          <a:bodyPr/>
          <a:lstStyle/>
          <a:p>
            <a:r>
              <a:rPr lang="en-US"/>
              <a:t>Click to edit Master title style</a:t>
            </a:r>
            <a:endParaRPr lang="en-NP"/>
          </a:p>
        </p:txBody>
      </p:sp>
      <p:sp>
        <p:nvSpPr>
          <p:cNvPr id="3" name="Text Placeholder 2">
            <a:extLst>
              <a:ext uri="{FF2B5EF4-FFF2-40B4-BE49-F238E27FC236}">
                <a16:creationId xmlns:a16="http://schemas.microsoft.com/office/drawing/2014/main" id="{46138BD5-2D1A-F510-54B7-B02567BE66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65104C-41EA-5F62-9FF5-B4368D165E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Text Placeholder 4">
            <a:extLst>
              <a:ext uri="{FF2B5EF4-FFF2-40B4-BE49-F238E27FC236}">
                <a16:creationId xmlns:a16="http://schemas.microsoft.com/office/drawing/2014/main" id="{8A42DDAD-31FD-B389-5EFE-043F7367F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CB4E1B-5F34-8736-4DB9-EC61BE175A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7" name="Date Placeholder 6">
            <a:extLst>
              <a:ext uri="{FF2B5EF4-FFF2-40B4-BE49-F238E27FC236}">
                <a16:creationId xmlns:a16="http://schemas.microsoft.com/office/drawing/2014/main" id="{6C53D40B-2BF3-2257-0A2D-FD16958357B3}"/>
              </a:ext>
            </a:extLst>
          </p:cNvPr>
          <p:cNvSpPr>
            <a:spLocks noGrp="1"/>
          </p:cNvSpPr>
          <p:nvPr>
            <p:ph type="dt" sz="half" idx="10"/>
          </p:nvPr>
        </p:nvSpPr>
        <p:spPr/>
        <p:txBody>
          <a:bodyPr/>
          <a:lstStyle/>
          <a:p>
            <a:fld id="{8C4D6A33-310B-C44A-B258-9B3A6543E18B}" type="datetimeFigureOut">
              <a:rPr lang="en-NP" smtClean="0"/>
              <a:t>06/10/2023</a:t>
            </a:fld>
            <a:endParaRPr lang="en-NP"/>
          </a:p>
        </p:txBody>
      </p:sp>
      <p:sp>
        <p:nvSpPr>
          <p:cNvPr id="8" name="Footer Placeholder 7">
            <a:extLst>
              <a:ext uri="{FF2B5EF4-FFF2-40B4-BE49-F238E27FC236}">
                <a16:creationId xmlns:a16="http://schemas.microsoft.com/office/drawing/2014/main" id="{542BBF45-8098-9F2D-3791-EFCD598EB698}"/>
              </a:ext>
            </a:extLst>
          </p:cNvPr>
          <p:cNvSpPr>
            <a:spLocks noGrp="1"/>
          </p:cNvSpPr>
          <p:nvPr>
            <p:ph type="ftr" sz="quarter" idx="11"/>
          </p:nvPr>
        </p:nvSpPr>
        <p:spPr/>
        <p:txBody>
          <a:bodyPr/>
          <a:lstStyle/>
          <a:p>
            <a:endParaRPr lang="en-NP"/>
          </a:p>
        </p:txBody>
      </p:sp>
      <p:sp>
        <p:nvSpPr>
          <p:cNvPr id="9" name="Slide Number Placeholder 8">
            <a:extLst>
              <a:ext uri="{FF2B5EF4-FFF2-40B4-BE49-F238E27FC236}">
                <a16:creationId xmlns:a16="http://schemas.microsoft.com/office/drawing/2014/main" id="{C055AA53-E5F2-66E8-8349-A53163B57AC3}"/>
              </a:ext>
            </a:extLst>
          </p:cNvPr>
          <p:cNvSpPr>
            <a:spLocks noGrp="1"/>
          </p:cNvSpPr>
          <p:nvPr>
            <p:ph type="sldNum" sz="quarter" idx="12"/>
          </p:nvPr>
        </p:nvSpPr>
        <p:spPr/>
        <p:txBody>
          <a:bodyPr/>
          <a:lstStyle/>
          <a:p>
            <a:fld id="{9D4B3A6F-0F0F-C34E-8124-B803527ECB90}" type="slidenum">
              <a:rPr lang="en-NP" smtClean="0"/>
              <a:t>‹#›</a:t>
            </a:fld>
            <a:endParaRPr lang="en-NP"/>
          </a:p>
        </p:txBody>
      </p:sp>
    </p:spTree>
    <p:extLst>
      <p:ext uri="{BB962C8B-B14F-4D97-AF65-F5344CB8AC3E}">
        <p14:creationId xmlns:p14="http://schemas.microsoft.com/office/powerpoint/2010/main" val="1587588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2920B-326A-386B-1263-EFCFADCEE67C}"/>
              </a:ext>
            </a:extLst>
          </p:cNvPr>
          <p:cNvSpPr>
            <a:spLocks noGrp="1"/>
          </p:cNvSpPr>
          <p:nvPr>
            <p:ph type="title"/>
          </p:nvPr>
        </p:nvSpPr>
        <p:spPr/>
        <p:txBody>
          <a:bodyPr/>
          <a:lstStyle/>
          <a:p>
            <a:r>
              <a:rPr lang="en-US"/>
              <a:t>Click to edit Master title style</a:t>
            </a:r>
            <a:endParaRPr lang="en-NP"/>
          </a:p>
        </p:txBody>
      </p:sp>
      <p:sp>
        <p:nvSpPr>
          <p:cNvPr id="3" name="Date Placeholder 2">
            <a:extLst>
              <a:ext uri="{FF2B5EF4-FFF2-40B4-BE49-F238E27FC236}">
                <a16:creationId xmlns:a16="http://schemas.microsoft.com/office/drawing/2014/main" id="{C7935875-A894-4E5F-2401-3C4F6ACAFDDA}"/>
              </a:ext>
            </a:extLst>
          </p:cNvPr>
          <p:cNvSpPr>
            <a:spLocks noGrp="1"/>
          </p:cNvSpPr>
          <p:nvPr>
            <p:ph type="dt" sz="half" idx="10"/>
          </p:nvPr>
        </p:nvSpPr>
        <p:spPr/>
        <p:txBody>
          <a:bodyPr/>
          <a:lstStyle/>
          <a:p>
            <a:fld id="{8C4D6A33-310B-C44A-B258-9B3A6543E18B}" type="datetimeFigureOut">
              <a:rPr lang="en-NP" smtClean="0"/>
              <a:t>06/10/2023</a:t>
            </a:fld>
            <a:endParaRPr lang="en-NP"/>
          </a:p>
        </p:txBody>
      </p:sp>
      <p:sp>
        <p:nvSpPr>
          <p:cNvPr id="4" name="Footer Placeholder 3">
            <a:extLst>
              <a:ext uri="{FF2B5EF4-FFF2-40B4-BE49-F238E27FC236}">
                <a16:creationId xmlns:a16="http://schemas.microsoft.com/office/drawing/2014/main" id="{9FB776B7-2CD1-B2D0-62FC-A108727E57A1}"/>
              </a:ext>
            </a:extLst>
          </p:cNvPr>
          <p:cNvSpPr>
            <a:spLocks noGrp="1"/>
          </p:cNvSpPr>
          <p:nvPr>
            <p:ph type="ftr" sz="quarter" idx="11"/>
          </p:nvPr>
        </p:nvSpPr>
        <p:spPr/>
        <p:txBody>
          <a:bodyPr/>
          <a:lstStyle/>
          <a:p>
            <a:endParaRPr lang="en-NP"/>
          </a:p>
        </p:txBody>
      </p:sp>
      <p:sp>
        <p:nvSpPr>
          <p:cNvPr id="5" name="Slide Number Placeholder 4">
            <a:extLst>
              <a:ext uri="{FF2B5EF4-FFF2-40B4-BE49-F238E27FC236}">
                <a16:creationId xmlns:a16="http://schemas.microsoft.com/office/drawing/2014/main" id="{DABC1C6C-FE1F-D390-5A78-3821F17876D8}"/>
              </a:ext>
            </a:extLst>
          </p:cNvPr>
          <p:cNvSpPr>
            <a:spLocks noGrp="1"/>
          </p:cNvSpPr>
          <p:nvPr>
            <p:ph type="sldNum" sz="quarter" idx="12"/>
          </p:nvPr>
        </p:nvSpPr>
        <p:spPr/>
        <p:txBody>
          <a:bodyPr/>
          <a:lstStyle/>
          <a:p>
            <a:fld id="{9D4B3A6F-0F0F-C34E-8124-B803527ECB90}" type="slidenum">
              <a:rPr lang="en-NP" smtClean="0"/>
              <a:t>‹#›</a:t>
            </a:fld>
            <a:endParaRPr lang="en-NP"/>
          </a:p>
        </p:txBody>
      </p:sp>
    </p:spTree>
    <p:extLst>
      <p:ext uri="{BB962C8B-B14F-4D97-AF65-F5344CB8AC3E}">
        <p14:creationId xmlns:p14="http://schemas.microsoft.com/office/powerpoint/2010/main" val="1784755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262836-0F4D-8916-3DD9-349BC96ACC67}"/>
              </a:ext>
            </a:extLst>
          </p:cNvPr>
          <p:cNvSpPr>
            <a:spLocks noGrp="1"/>
          </p:cNvSpPr>
          <p:nvPr>
            <p:ph type="dt" sz="half" idx="10"/>
          </p:nvPr>
        </p:nvSpPr>
        <p:spPr/>
        <p:txBody>
          <a:bodyPr/>
          <a:lstStyle/>
          <a:p>
            <a:fld id="{8C4D6A33-310B-C44A-B258-9B3A6543E18B}" type="datetimeFigureOut">
              <a:rPr lang="en-NP" smtClean="0"/>
              <a:t>06/10/2023</a:t>
            </a:fld>
            <a:endParaRPr lang="en-NP"/>
          </a:p>
        </p:txBody>
      </p:sp>
      <p:sp>
        <p:nvSpPr>
          <p:cNvPr id="3" name="Footer Placeholder 2">
            <a:extLst>
              <a:ext uri="{FF2B5EF4-FFF2-40B4-BE49-F238E27FC236}">
                <a16:creationId xmlns:a16="http://schemas.microsoft.com/office/drawing/2014/main" id="{45B8852B-BF06-372E-2EA3-3856C7280C95}"/>
              </a:ext>
            </a:extLst>
          </p:cNvPr>
          <p:cNvSpPr>
            <a:spLocks noGrp="1"/>
          </p:cNvSpPr>
          <p:nvPr>
            <p:ph type="ftr" sz="quarter" idx="11"/>
          </p:nvPr>
        </p:nvSpPr>
        <p:spPr/>
        <p:txBody>
          <a:bodyPr/>
          <a:lstStyle/>
          <a:p>
            <a:endParaRPr lang="en-NP"/>
          </a:p>
        </p:txBody>
      </p:sp>
      <p:sp>
        <p:nvSpPr>
          <p:cNvPr id="4" name="Slide Number Placeholder 3">
            <a:extLst>
              <a:ext uri="{FF2B5EF4-FFF2-40B4-BE49-F238E27FC236}">
                <a16:creationId xmlns:a16="http://schemas.microsoft.com/office/drawing/2014/main" id="{3994AEAB-15D0-2FB8-AC10-4247AF14AF11}"/>
              </a:ext>
            </a:extLst>
          </p:cNvPr>
          <p:cNvSpPr>
            <a:spLocks noGrp="1"/>
          </p:cNvSpPr>
          <p:nvPr>
            <p:ph type="sldNum" sz="quarter" idx="12"/>
          </p:nvPr>
        </p:nvSpPr>
        <p:spPr/>
        <p:txBody>
          <a:bodyPr/>
          <a:lstStyle/>
          <a:p>
            <a:fld id="{9D4B3A6F-0F0F-C34E-8124-B803527ECB90}" type="slidenum">
              <a:rPr lang="en-NP" smtClean="0"/>
              <a:t>‹#›</a:t>
            </a:fld>
            <a:endParaRPr lang="en-NP"/>
          </a:p>
        </p:txBody>
      </p:sp>
    </p:spTree>
    <p:extLst>
      <p:ext uri="{BB962C8B-B14F-4D97-AF65-F5344CB8AC3E}">
        <p14:creationId xmlns:p14="http://schemas.microsoft.com/office/powerpoint/2010/main" val="2417775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51AC0-AD3D-26CA-2E1D-77452C966A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Content Placeholder 2">
            <a:extLst>
              <a:ext uri="{FF2B5EF4-FFF2-40B4-BE49-F238E27FC236}">
                <a16:creationId xmlns:a16="http://schemas.microsoft.com/office/drawing/2014/main" id="{EF94FD0B-418F-6AF8-3B3F-3DC265A6F1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Text Placeholder 3">
            <a:extLst>
              <a:ext uri="{FF2B5EF4-FFF2-40B4-BE49-F238E27FC236}">
                <a16:creationId xmlns:a16="http://schemas.microsoft.com/office/drawing/2014/main" id="{56DB5D77-6244-585B-4F1D-3F7EC21505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80ADE3-9266-64E3-2C60-4ECD013F1C86}"/>
              </a:ext>
            </a:extLst>
          </p:cNvPr>
          <p:cNvSpPr>
            <a:spLocks noGrp="1"/>
          </p:cNvSpPr>
          <p:nvPr>
            <p:ph type="dt" sz="half" idx="10"/>
          </p:nvPr>
        </p:nvSpPr>
        <p:spPr/>
        <p:txBody>
          <a:bodyPr/>
          <a:lstStyle/>
          <a:p>
            <a:fld id="{8C4D6A33-310B-C44A-B258-9B3A6543E18B}" type="datetimeFigureOut">
              <a:rPr lang="en-NP" smtClean="0"/>
              <a:t>06/10/2023</a:t>
            </a:fld>
            <a:endParaRPr lang="en-NP"/>
          </a:p>
        </p:txBody>
      </p:sp>
      <p:sp>
        <p:nvSpPr>
          <p:cNvPr id="6" name="Footer Placeholder 5">
            <a:extLst>
              <a:ext uri="{FF2B5EF4-FFF2-40B4-BE49-F238E27FC236}">
                <a16:creationId xmlns:a16="http://schemas.microsoft.com/office/drawing/2014/main" id="{C2BF088E-E726-06CC-EF48-1752B59D2A46}"/>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7E09900A-47B3-4405-1E9F-27E4FDC3081D}"/>
              </a:ext>
            </a:extLst>
          </p:cNvPr>
          <p:cNvSpPr>
            <a:spLocks noGrp="1"/>
          </p:cNvSpPr>
          <p:nvPr>
            <p:ph type="sldNum" sz="quarter" idx="12"/>
          </p:nvPr>
        </p:nvSpPr>
        <p:spPr/>
        <p:txBody>
          <a:bodyPr/>
          <a:lstStyle/>
          <a:p>
            <a:fld id="{9D4B3A6F-0F0F-C34E-8124-B803527ECB90}" type="slidenum">
              <a:rPr lang="en-NP" smtClean="0"/>
              <a:t>‹#›</a:t>
            </a:fld>
            <a:endParaRPr lang="en-NP"/>
          </a:p>
        </p:txBody>
      </p:sp>
    </p:spTree>
    <p:extLst>
      <p:ext uri="{BB962C8B-B14F-4D97-AF65-F5344CB8AC3E}">
        <p14:creationId xmlns:p14="http://schemas.microsoft.com/office/powerpoint/2010/main" val="3892321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7E02E-90B7-0A50-A174-F49720CADE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Picture Placeholder 2">
            <a:extLst>
              <a:ext uri="{FF2B5EF4-FFF2-40B4-BE49-F238E27FC236}">
                <a16:creationId xmlns:a16="http://schemas.microsoft.com/office/drawing/2014/main" id="{25DB2A56-BC6D-95F8-A59C-4DFCD3A71C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P"/>
          </a:p>
        </p:txBody>
      </p:sp>
      <p:sp>
        <p:nvSpPr>
          <p:cNvPr id="4" name="Text Placeholder 3">
            <a:extLst>
              <a:ext uri="{FF2B5EF4-FFF2-40B4-BE49-F238E27FC236}">
                <a16:creationId xmlns:a16="http://schemas.microsoft.com/office/drawing/2014/main" id="{25B1B00E-B2F2-FCAD-64B4-53274E7963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E6D668-34EF-E3E1-E417-AC8DABA276B7}"/>
              </a:ext>
            </a:extLst>
          </p:cNvPr>
          <p:cNvSpPr>
            <a:spLocks noGrp="1"/>
          </p:cNvSpPr>
          <p:nvPr>
            <p:ph type="dt" sz="half" idx="10"/>
          </p:nvPr>
        </p:nvSpPr>
        <p:spPr/>
        <p:txBody>
          <a:bodyPr/>
          <a:lstStyle/>
          <a:p>
            <a:fld id="{8C4D6A33-310B-C44A-B258-9B3A6543E18B}" type="datetimeFigureOut">
              <a:rPr lang="en-NP" smtClean="0"/>
              <a:t>06/10/2023</a:t>
            </a:fld>
            <a:endParaRPr lang="en-NP"/>
          </a:p>
        </p:txBody>
      </p:sp>
      <p:sp>
        <p:nvSpPr>
          <p:cNvPr id="6" name="Footer Placeholder 5">
            <a:extLst>
              <a:ext uri="{FF2B5EF4-FFF2-40B4-BE49-F238E27FC236}">
                <a16:creationId xmlns:a16="http://schemas.microsoft.com/office/drawing/2014/main" id="{778E6374-FA1D-02EA-2D0D-095CA7B8E9B3}"/>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4B84D3E1-014D-7250-8C6F-36EF8817309A}"/>
              </a:ext>
            </a:extLst>
          </p:cNvPr>
          <p:cNvSpPr>
            <a:spLocks noGrp="1"/>
          </p:cNvSpPr>
          <p:nvPr>
            <p:ph type="sldNum" sz="quarter" idx="12"/>
          </p:nvPr>
        </p:nvSpPr>
        <p:spPr/>
        <p:txBody>
          <a:bodyPr/>
          <a:lstStyle/>
          <a:p>
            <a:fld id="{9D4B3A6F-0F0F-C34E-8124-B803527ECB90}" type="slidenum">
              <a:rPr lang="en-NP" smtClean="0"/>
              <a:t>‹#›</a:t>
            </a:fld>
            <a:endParaRPr lang="en-NP"/>
          </a:p>
        </p:txBody>
      </p:sp>
    </p:spTree>
    <p:extLst>
      <p:ext uri="{BB962C8B-B14F-4D97-AF65-F5344CB8AC3E}">
        <p14:creationId xmlns:p14="http://schemas.microsoft.com/office/powerpoint/2010/main" val="193052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811E8B-3CA0-27BF-7B22-353086C20D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P"/>
          </a:p>
        </p:txBody>
      </p:sp>
      <p:sp>
        <p:nvSpPr>
          <p:cNvPr id="3" name="Text Placeholder 2">
            <a:extLst>
              <a:ext uri="{FF2B5EF4-FFF2-40B4-BE49-F238E27FC236}">
                <a16:creationId xmlns:a16="http://schemas.microsoft.com/office/drawing/2014/main" id="{78FEAE55-473D-F764-BBF4-7236B3B904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E5EED855-1177-D116-FB22-0779988BFC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4D6A33-310B-C44A-B258-9B3A6543E18B}" type="datetimeFigureOut">
              <a:rPr lang="en-NP" smtClean="0"/>
              <a:t>06/10/2023</a:t>
            </a:fld>
            <a:endParaRPr lang="en-NP"/>
          </a:p>
        </p:txBody>
      </p:sp>
      <p:sp>
        <p:nvSpPr>
          <p:cNvPr id="5" name="Footer Placeholder 4">
            <a:extLst>
              <a:ext uri="{FF2B5EF4-FFF2-40B4-BE49-F238E27FC236}">
                <a16:creationId xmlns:a16="http://schemas.microsoft.com/office/drawing/2014/main" id="{8357CE25-6D1A-C58F-53B7-7BB2782A74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P"/>
          </a:p>
        </p:txBody>
      </p:sp>
      <p:sp>
        <p:nvSpPr>
          <p:cNvPr id="6" name="Slide Number Placeholder 5">
            <a:extLst>
              <a:ext uri="{FF2B5EF4-FFF2-40B4-BE49-F238E27FC236}">
                <a16:creationId xmlns:a16="http://schemas.microsoft.com/office/drawing/2014/main" id="{8A02B9F8-B8B3-02A6-AA05-1C27BBBC6A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B3A6F-0F0F-C34E-8124-B803527ECB90}" type="slidenum">
              <a:rPr lang="en-NP" smtClean="0"/>
              <a:t>‹#›</a:t>
            </a:fld>
            <a:endParaRPr lang="en-NP"/>
          </a:p>
        </p:txBody>
      </p:sp>
    </p:spTree>
    <p:extLst>
      <p:ext uri="{BB962C8B-B14F-4D97-AF65-F5344CB8AC3E}">
        <p14:creationId xmlns:p14="http://schemas.microsoft.com/office/powerpoint/2010/main" val="2211972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C4D9F-0D1A-C604-55FF-D198A574796C}"/>
              </a:ext>
            </a:extLst>
          </p:cNvPr>
          <p:cNvSpPr>
            <a:spLocks noGrp="1"/>
          </p:cNvSpPr>
          <p:nvPr>
            <p:ph type="ctrTitle"/>
          </p:nvPr>
        </p:nvSpPr>
        <p:spPr>
          <a:xfrm>
            <a:off x="0" y="1446455"/>
            <a:ext cx="10521387" cy="2387600"/>
          </a:xfrm>
        </p:spPr>
        <p:txBody>
          <a:bodyPr>
            <a:normAutofit/>
          </a:bodyPr>
          <a:lstStyle/>
          <a:p>
            <a:r>
              <a:rPr lang="en-US" sz="5400" b="1" i="1" dirty="0">
                <a:effectLst/>
                <a:latin typeface="TimesNewRomanPS"/>
              </a:rPr>
              <a:t>3.1 Concept of Software: </a:t>
            </a:r>
            <a:endParaRPr lang="en-NP" sz="19900" dirty="0"/>
          </a:p>
        </p:txBody>
      </p:sp>
    </p:spTree>
    <p:extLst>
      <p:ext uri="{BB962C8B-B14F-4D97-AF65-F5344CB8AC3E}">
        <p14:creationId xmlns:p14="http://schemas.microsoft.com/office/powerpoint/2010/main" val="180671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AF38-2A0B-2AD0-77BA-AEB0F7DD7350}"/>
              </a:ext>
            </a:extLst>
          </p:cNvPr>
          <p:cNvSpPr>
            <a:spLocks noGrp="1"/>
          </p:cNvSpPr>
          <p:nvPr>
            <p:ph type="title"/>
          </p:nvPr>
        </p:nvSpPr>
        <p:spPr/>
        <p:txBody>
          <a:bodyPr/>
          <a:lstStyle/>
          <a:p>
            <a:r>
              <a:rPr lang="en-US" b="1" i="1" u="sng" dirty="0">
                <a:latin typeface="TimesNewRomanPS"/>
              </a:rPr>
              <a:t>Web-Based Software: </a:t>
            </a:r>
            <a:endParaRPr lang="en-NP" u="sng" dirty="0"/>
          </a:p>
        </p:txBody>
      </p:sp>
      <p:sp>
        <p:nvSpPr>
          <p:cNvPr id="3" name="Content Placeholder 2">
            <a:extLst>
              <a:ext uri="{FF2B5EF4-FFF2-40B4-BE49-F238E27FC236}">
                <a16:creationId xmlns:a16="http://schemas.microsoft.com/office/drawing/2014/main" id="{96526F1F-5B7B-A8DB-8A92-68154A3F37CD}"/>
              </a:ext>
            </a:extLst>
          </p:cNvPr>
          <p:cNvSpPr>
            <a:spLocks noGrp="1"/>
          </p:cNvSpPr>
          <p:nvPr>
            <p:ph idx="1"/>
          </p:nvPr>
        </p:nvSpPr>
        <p:spPr/>
        <p:txBody>
          <a:bodyPr>
            <a:normAutofit/>
          </a:bodyPr>
          <a:lstStyle/>
          <a:p>
            <a:pPr algn="just"/>
            <a:r>
              <a:rPr lang="en-US" sz="4800" i="1" dirty="0">
                <a:latin typeface="TimesNewRomanPSMT"/>
              </a:rPr>
              <a:t>Web-based software runs on web browsers and relies on an internet connection. It includes web applications like email clients, social media platforms, and online shopping websites.</a:t>
            </a:r>
          </a:p>
        </p:txBody>
      </p:sp>
    </p:spTree>
    <p:extLst>
      <p:ext uri="{BB962C8B-B14F-4D97-AF65-F5344CB8AC3E}">
        <p14:creationId xmlns:p14="http://schemas.microsoft.com/office/powerpoint/2010/main" val="2220568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AF38-2A0B-2AD0-77BA-AEB0F7DD7350}"/>
              </a:ext>
            </a:extLst>
          </p:cNvPr>
          <p:cNvSpPr>
            <a:spLocks noGrp="1"/>
          </p:cNvSpPr>
          <p:nvPr>
            <p:ph type="title"/>
          </p:nvPr>
        </p:nvSpPr>
        <p:spPr/>
        <p:txBody>
          <a:bodyPr/>
          <a:lstStyle/>
          <a:p>
            <a:r>
              <a:rPr lang="en-US" b="1" i="1" u="sng" dirty="0">
                <a:latin typeface="TimesNewRomanPS"/>
              </a:rPr>
              <a:t>Mobile Apps: </a:t>
            </a:r>
            <a:endParaRPr lang="en-NP" u="sng" dirty="0"/>
          </a:p>
        </p:txBody>
      </p:sp>
      <p:sp>
        <p:nvSpPr>
          <p:cNvPr id="3" name="Content Placeholder 2">
            <a:extLst>
              <a:ext uri="{FF2B5EF4-FFF2-40B4-BE49-F238E27FC236}">
                <a16:creationId xmlns:a16="http://schemas.microsoft.com/office/drawing/2014/main" id="{96526F1F-5B7B-A8DB-8A92-68154A3F37CD}"/>
              </a:ext>
            </a:extLst>
          </p:cNvPr>
          <p:cNvSpPr>
            <a:spLocks noGrp="1"/>
          </p:cNvSpPr>
          <p:nvPr>
            <p:ph idx="1"/>
          </p:nvPr>
        </p:nvSpPr>
        <p:spPr/>
        <p:txBody>
          <a:bodyPr>
            <a:normAutofit/>
          </a:bodyPr>
          <a:lstStyle/>
          <a:p>
            <a:pPr algn="just"/>
            <a:r>
              <a:rPr lang="en-US" sz="4800" i="1" dirty="0">
                <a:latin typeface="TimesNewRomanPSMT"/>
              </a:rPr>
              <a:t>Mobile apps are software applications designed to run on mobile devices such as smartphones and tablets. They offer various functionalities like communication, entertainment, productivity, and gaming.</a:t>
            </a:r>
          </a:p>
        </p:txBody>
      </p:sp>
    </p:spTree>
    <p:extLst>
      <p:ext uri="{BB962C8B-B14F-4D97-AF65-F5344CB8AC3E}">
        <p14:creationId xmlns:p14="http://schemas.microsoft.com/office/powerpoint/2010/main" val="1701564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C4D9F-0D1A-C604-55FF-D198A574796C}"/>
              </a:ext>
            </a:extLst>
          </p:cNvPr>
          <p:cNvSpPr>
            <a:spLocks noGrp="1"/>
          </p:cNvSpPr>
          <p:nvPr>
            <p:ph type="ctrTitle"/>
          </p:nvPr>
        </p:nvSpPr>
        <p:spPr>
          <a:xfrm>
            <a:off x="625032" y="1446455"/>
            <a:ext cx="10521387" cy="2387600"/>
          </a:xfrm>
        </p:spPr>
        <p:txBody>
          <a:bodyPr>
            <a:normAutofit/>
          </a:bodyPr>
          <a:lstStyle/>
          <a:p>
            <a:r>
              <a:rPr lang="en-US" sz="5400" b="1" i="1" dirty="0">
                <a:latin typeface="TimesNewRomanPS"/>
              </a:rPr>
              <a:t>3.2 Concept of Operating System</a:t>
            </a:r>
            <a:endParaRPr lang="en-NP" sz="19900" dirty="0"/>
          </a:p>
        </p:txBody>
      </p:sp>
    </p:spTree>
    <p:extLst>
      <p:ext uri="{BB962C8B-B14F-4D97-AF65-F5344CB8AC3E}">
        <p14:creationId xmlns:p14="http://schemas.microsoft.com/office/powerpoint/2010/main" val="1300438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AF38-2A0B-2AD0-77BA-AEB0F7DD7350}"/>
              </a:ext>
            </a:extLst>
          </p:cNvPr>
          <p:cNvSpPr>
            <a:spLocks noGrp="1"/>
          </p:cNvSpPr>
          <p:nvPr>
            <p:ph type="title"/>
          </p:nvPr>
        </p:nvSpPr>
        <p:spPr/>
        <p:txBody>
          <a:bodyPr/>
          <a:lstStyle/>
          <a:p>
            <a:r>
              <a:rPr lang="en-US" b="1" i="1" u="sng" dirty="0">
                <a:latin typeface="TimesNewRomanPS"/>
              </a:rPr>
              <a:t>3.2.1 Introduction to Operating System: </a:t>
            </a:r>
            <a:endParaRPr lang="en-NP" u="sng" dirty="0"/>
          </a:p>
        </p:txBody>
      </p:sp>
      <p:sp>
        <p:nvSpPr>
          <p:cNvPr id="3" name="Content Placeholder 2">
            <a:extLst>
              <a:ext uri="{FF2B5EF4-FFF2-40B4-BE49-F238E27FC236}">
                <a16:creationId xmlns:a16="http://schemas.microsoft.com/office/drawing/2014/main" id="{96526F1F-5B7B-A8DB-8A92-68154A3F37CD}"/>
              </a:ext>
            </a:extLst>
          </p:cNvPr>
          <p:cNvSpPr>
            <a:spLocks noGrp="1"/>
          </p:cNvSpPr>
          <p:nvPr>
            <p:ph idx="1"/>
          </p:nvPr>
        </p:nvSpPr>
        <p:spPr/>
        <p:txBody>
          <a:bodyPr>
            <a:normAutofit fontScale="92500"/>
          </a:bodyPr>
          <a:lstStyle/>
          <a:p>
            <a:pPr algn="just"/>
            <a:r>
              <a:rPr lang="en-US" sz="4800" i="1" dirty="0">
                <a:latin typeface="TimesNewRomanPSMT"/>
              </a:rPr>
              <a:t>An operating system (OS) is a software component that acts as an interface between the user and the computer hardware. It manages system resources, provides a platform for software execution, and facilitates communication between hardware and software components.</a:t>
            </a:r>
          </a:p>
        </p:txBody>
      </p:sp>
    </p:spTree>
    <p:extLst>
      <p:ext uri="{BB962C8B-B14F-4D97-AF65-F5344CB8AC3E}">
        <p14:creationId xmlns:p14="http://schemas.microsoft.com/office/powerpoint/2010/main" val="745051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AF38-2A0B-2AD0-77BA-AEB0F7DD7350}"/>
              </a:ext>
            </a:extLst>
          </p:cNvPr>
          <p:cNvSpPr>
            <a:spLocks noGrp="1"/>
          </p:cNvSpPr>
          <p:nvPr>
            <p:ph type="title"/>
          </p:nvPr>
        </p:nvSpPr>
        <p:spPr/>
        <p:txBody>
          <a:bodyPr/>
          <a:lstStyle/>
          <a:p>
            <a:r>
              <a:rPr lang="en-US" b="1" i="1" u="sng" dirty="0">
                <a:latin typeface="TimesNewRomanPS"/>
              </a:rPr>
              <a:t>3.2.2 Role of Operating System: </a:t>
            </a:r>
            <a:endParaRPr lang="en-NP" u="sng" dirty="0"/>
          </a:p>
        </p:txBody>
      </p:sp>
      <p:sp>
        <p:nvSpPr>
          <p:cNvPr id="3" name="Content Placeholder 2">
            <a:extLst>
              <a:ext uri="{FF2B5EF4-FFF2-40B4-BE49-F238E27FC236}">
                <a16:creationId xmlns:a16="http://schemas.microsoft.com/office/drawing/2014/main" id="{96526F1F-5B7B-A8DB-8A92-68154A3F37CD}"/>
              </a:ext>
            </a:extLst>
          </p:cNvPr>
          <p:cNvSpPr>
            <a:spLocks noGrp="1"/>
          </p:cNvSpPr>
          <p:nvPr>
            <p:ph idx="1"/>
          </p:nvPr>
        </p:nvSpPr>
        <p:spPr/>
        <p:txBody>
          <a:bodyPr>
            <a:normAutofit fontScale="92500" lnSpcReduction="20000"/>
          </a:bodyPr>
          <a:lstStyle/>
          <a:p>
            <a:pPr algn="just"/>
            <a:r>
              <a:rPr lang="en-US" sz="4800" i="1" dirty="0">
                <a:latin typeface="TimesNewRomanPSMT"/>
              </a:rPr>
              <a:t>The operating system plays a crucial role in managing computer resources, ensuring proper execution of programs, and providing a user-friendly interface. It handles</a:t>
            </a:r>
          </a:p>
          <a:p>
            <a:pPr algn="just"/>
            <a:endParaRPr lang="en-US" sz="4800" i="1" dirty="0">
              <a:latin typeface="TimesNewRomanPSMT"/>
            </a:endParaRPr>
          </a:p>
          <a:p>
            <a:pPr algn="just"/>
            <a:r>
              <a:rPr lang="en-US" sz="4800" i="1" dirty="0">
                <a:latin typeface="TimesNewRomanPSMT"/>
              </a:rPr>
              <a:t>tasks such as process management, memory management, file system management, and device management.</a:t>
            </a:r>
          </a:p>
        </p:txBody>
      </p:sp>
    </p:spTree>
    <p:extLst>
      <p:ext uri="{BB962C8B-B14F-4D97-AF65-F5344CB8AC3E}">
        <p14:creationId xmlns:p14="http://schemas.microsoft.com/office/powerpoint/2010/main" val="169784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AF38-2A0B-2AD0-77BA-AEB0F7DD7350}"/>
              </a:ext>
            </a:extLst>
          </p:cNvPr>
          <p:cNvSpPr>
            <a:spLocks noGrp="1"/>
          </p:cNvSpPr>
          <p:nvPr>
            <p:ph type="title"/>
          </p:nvPr>
        </p:nvSpPr>
        <p:spPr/>
        <p:txBody>
          <a:bodyPr/>
          <a:lstStyle/>
          <a:p>
            <a:r>
              <a:rPr lang="en-US" b="1" i="1" u="sng" dirty="0">
                <a:latin typeface="TimesNewRomanPS"/>
              </a:rPr>
              <a:t>3.2.3 Functions of an Operating System: </a:t>
            </a:r>
            <a:endParaRPr lang="en-NP" u="sng" dirty="0"/>
          </a:p>
        </p:txBody>
      </p:sp>
      <p:sp>
        <p:nvSpPr>
          <p:cNvPr id="3" name="Content Placeholder 2">
            <a:extLst>
              <a:ext uri="{FF2B5EF4-FFF2-40B4-BE49-F238E27FC236}">
                <a16:creationId xmlns:a16="http://schemas.microsoft.com/office/drawing/2014/main" id="{96526F1F-5B7B-A8DB-8A92-68154A3F37CD}"/>
              </a:ext>
            </a:extLst>
          </p:cNvPr>
          <p:cNvSpPr>
            <a:spLocks noGrp="1"/>
          </p:cNvSpPr>
          <p:nvPr>
            <p:ph idx="1"/>
          </p:nvPr>
        </p:nvSpPr>
        <p:spPr/>
        <p:txBody>
          <a:bodyPr>
            <a:normAutofit/>
          </a:bodyPr>
          <a:lstStyle/>
          <a:p>
            <a:pPr algn="just"/>
            <a:r>
              <a:rPr lang="en-US" sz="4800" dirty="0"/>
              <a:t>Process Management </a:t>
            </a:r>
            <a:endParaRPr lang="en-US" sz="8000" dirty="0"/>
          </a:p>
          <a:p>
            <a:pPr algn="just"/>
            <a:r>
              <a:rPr lang="en-US" sz="4800" dirty="0"/>
              <a:t>Memory Management </a:t>
            </a:r>
            <a:endParaRPr lang="en-US" sz="8000" dirty="0"/>
          </a:p>
          <a:p>
            <a:pPr algn="just"/>
            <a:r>
              <a:rPr lang="en-US" sz="4800" dirty="0"/>
              <a:t>File System Management </a:t>
            </a:r>
            <a:endParaRPr lang="en-US" sz="8000" dirty="0"/>
          </a:p>
          <a:p>
            <a:pPr algn="just"/>
            <a:r>
              <a:rPr lang="en-US" sz="4800" dirty="0"/>
              <a:t>Device Management </a:t>
            </a:r>
            <a:endParaRPr lang="en-US" sz="8000" dirty="0"/>
          </a:p>
          <a:p>
            <a:pPr algn="just"/>
            <a:r>
              <a:rPr lang="en-US" sz="4800" dirty="0"/>
              <a:t>User Interface </a:t>
            </a:r>
            <a:endParaRPr lang="en-US" sz="8000" dirty="0"/>
          </a:p>
        </p:txBody>
      </p:sp>
    </p:spTree>
    <p:extLst>
      <p:ext uri="{BB962C8B-B14F-4D97-AF65-F5344CB8AC3E}">
        <p14:creationId xmlns:p14="http://schemas.microsoft.com/office/powerpoint/2010/main" val="3381280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p:cTn id="25"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27"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iterate type="lt">
                                    <p:tmPct val="10000"/>
                                  </p:iterate>
                                  <p:childTnLst>
                                    <p:set>
                                      <p:cBhvr>
                                        <p:cTn id="33" dur="1" fill="hold">
                                          <p:stCondLst>
                                            <p:cond delay="0"/>
                                          </p:stCondLst>
                                        </p:cTn>
                                        <p:tgtEl>
                                          <p:spTgt spid="3">
                                            <p:txEl>
                                              <p:pRg st="2" end="2"/>
                                            </p:txEl>
                                          </p:spTgt>
                                        </p:tgtEl>
                                        <p:attrNameLst>
                                          <p:attrName>style.visibility</p:attrName>
                                        </p:attrNameLst>
                                      </p:cBhvr>
                                      <p:to>
                                        <p:strVal val="visible"/>
                                      </p:to>
                                    </p:set>
                                    <p:anim calcmode="lin" valueType="num">
                                      <p:cBhvr>
                                        <p:cTn id="34"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36"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iterate type="lt">
                                    <p:tmPct val="10000"/>
                                  </p:iterate>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45" dur="5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3">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iterate type="lt">
                                    <p:tmPct val="10000"/>
                                  </p:iterate>
                                  <p:childTnLst>
                                    <p:set>
                                      <p:cBhvr>
                                        <p:cTn id="51" dur="1" fill="hold">
                                          <p:stCondLst>
                                            <p:cond delay="0"/>
                                          </p:stCondLst>
                                        </p:cTn>
                                        <p:tgtEl>
                                          <p:spTgt spid="3">
                                            <p:txEl>
                                              <p:pRg st="4" end="4"/>
                                            </p:txEl>
                                          </p:spTgt>
                                        </p:tgtEl>
                                        <p:attrNameLst>
                                          <p:attrName>style.visibility</p:attrName>
                                        </p:attrNameLst>
                                      </p:cBhvr>
                                      <p:to>
                                        <p:strVal val="visible"/>
                                      </p:to>
                                    </p:set>
                                    <p:anim calcmode="lin" valueType="num">
                                      <p:cBhvr>
                                        <p:cTn id="52" dur="5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54" dur="5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AF38-2A0B-2AD0-77BA-AEB0F7DD7350}"/>
              </a:ext>
            </a:extLst>
          </p:cNvPr>
          <p:cNvSpPr>
            <a:spLocks noGrp="1"/>
          </p:cNvSpPr>
          <p:nvPr>
            <p:ph type="title"/>
          </p:nvPr>
        </p:nvSpPr>
        <p:spPr/>
        <p:txBody>
          <a:bodyPr/>
          <a:lstStyle/>
          <a:p>
            <a:r>
              <a:rPr lang="en-US" b="1" i="1" u="sng" dirty="0">
                <a:latin typeface="TimesNewRomanPS"/>
              </a:rPr>
              <a:t>Process Management</a:t>
            </a:r>
            <a:endParaRPr lang="en-NP" u="sng" dirty="0"/>
          </a:p>
        </p:txBody>
      </p:sp>
      <p:sp>
        <p:nvSpPr>
          <p:cNvPr id="3" name="Content Placeholder 2">
            <a:extLst>
              <a:ext uri="{FF2B5EF4-FFF2-40B4-BE49-F238E27FC236}">
                <a16:creationId xmlns:a16="http://schemas.microsoft.com/office/drawing/2014/main" id="{96526F1F-5B7B-A8DB-8A92-68154A3F37CD}"/>
              </a:ext>
            </a:extLst>
          </p:cNvPr>
          <p:cNvSpPr>
            <a:spLocks noGrp="1"/>
          </p:cNvSpPr>
          <p:nvPr>
            <p:ph idx="1"/>
          </p:nvPr>
        </p:nvSpPr>
        <p:spPr/>
        <p:txBody>
          <a:bodyPr>
            <a:normAutofit/>
          </a:bodyPr>
          <a:lstStyle/>
          <a:p>
            <a:pPr algn="just"/>
            <a:r>
              <a:rPr lang="en-US" sz="4800" i="1" dirty="0">
                <a:latin typeface="TimesNewRomanPSMT"/>
              </a:rPr>
              <a:t>The operating system manages processes or programs, allocating system resources, and scheduling their execution.</a:t>
            </a:r>
          </a:p>
        </p:txBody>
      </p:sp>
    </p:spTree>
    <p:extLst>
      <p:ext uri="{BB962C8B-B14F-4D97-AF65-F5344CB8AC3E}">
        <p14:creationId xmlns:p14="http://schemas.microsoft.com/office/powerpoint/2010/main" val="30643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AF38-2A0B-2AD0-77BA-AEB0F7DD7350}"/>
              </a:ext>
            </a:extLst>
          </p:cNvPr>
          <p:cNvSpPr>
            <a:spLocks noGrp="1"/>
          </p:cNvSpPr>
          <p:nvPr>
            <p:ph type="title"/>
          </p:nvPr>
        </p:nvSpPr>
        <p:spPr/>
        <p:txBody>
          <a:bodyPr/>
          <a:lstStyle/>
          <a:p>
            <a:r>
              <a:rPr lang="en-US" b="1" i="1" u="sng" dirty="0">
                <a:latin typeface="TimesNewRomanPS"/>
              </a:rPr>
              <a:t>Memory Management</a:t>
            </a:r>
            <a:endParaRPr lang="en-NP" u="sng" dirty="0"/>
          </a:p>
        </p:txBody>
      </p:sp>
      <p:sp>
        <p:nvSpPr>
          <p:cNvPr id="3" name="Content Placeholder 2">
            <a:extLst>
              <a:ext uri="{FF2B5EF4-FFF2-40B4-BE49-F238E27FC236}">
                <a16:creationId xmlns:a16="http://schemas.microsoft.com/office/drawing/2014/main" id="{96526F1F-5B7B-A8DB-8A92-68154A3F37CD}"/>
              </a:ext>
            </a:extLst>
          </p:cNvPr>
          <p:cNvSpPr>
            <a:spLocks noGrp="1"/>
          </p:cNvSpPr>
          <p:nvPr>
            <p:ph idx="1"/>
          </p:nvPr>
        </p:nvSpPr>
        <p:spPr/>
        <p:txBody>
          <a:bodyPr>
            <a:normAutofit/>
          </a:bodyPr>
          <a:lstStyle/>
          <a:p>
            <a:pPr algn="just"/>
            <a:r>
              <a:rPr lang="en-US" sz="4800" i="1" dirty="0">
                <a:latin typeface="TimesNewRomanPSMT"/>
              </a:rPr>
              <a:t>It controls and optimizes the allocation of memory to processes, ensuring efficient usage and preventing conflicts.</a:t>
            </a:r>
          </a:p>
        </p:txBody>
      </p:sp>
    </p:spTree>
    <p:extLst>
      <p:ext uri="{BB962C8B-B14F-4D97-AF65-F5344CB8AC3E}">
        <p14:creationId xmlns:p14="http://schemas.microsoft.com/office/powerpoint/2010/main" val="2245986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AF38-2A0B-2AD0-77BA-AEB0F7DD7350}"/>
              </a:ext>
            </a:extLst>
          </p:cNvPr>
          <p:cNvSpPr>
            <a:spLocks noGrp="1"/>
          </p:cNvSpPr>
          <p:nvPr>
            <p:ph type="title"/>
          </p:nvPr>
        </p:nvSpPr>
        <p:spPr/>
        <p:txBody>
          <a:bodyPr/>
          <a:lstStyle/>
          <a:p>
            <a:r>
              <a:rPr lang="en-US" b="1" i="1" u="sng" dirty="0">
                <a:latin typeface="TimesNewRomanPS"/>
              </a:rPr>
              <a:t>File System Management</a:t>
            </a:r>
            <a:endParaRPr lang="en-NP" u="sng" dirty="0"/>
          </a:p>
        </p:txBody>
      </p:sp>
      <p:sp>
        <p:nvSpPr>
          <p:cNvPr id="3" name="Content Placeholder 2">
            <a:extLst>
              <a:ext uri="{FF2B5EF4-FFF2-40B4-BE49-F238E27FC236}">
                <a16:creationId xmlns:a16="http://schemas.microsoft.com/office/drawing/2014/main" id="{96526F1F-5B7B-A8DB-8A92-68154A3F37CD}"/>
              </a:ext>
            </a:extLst>
          </p:cNvPr>
          <p:cNvSpPr>
            <a:spLocks noGrp="1"/>
          </p:cNvSpPr>
          <p:nvPr>
            <p:ph idx="1"/>
          </p:nvPr>
        </p:nvSpPr>
        <p:spPr/>
        <p:txBody>
          <a:bodyPr>
            <a:normAutofit/>
          </a:bodyPr>
          <a:lstStyle/>
          <a:p>
            <a:pPr algn="just"/>
            <a:r>
              <a:rPr lang="en-US" sz="4800" i="1" dirty="0">
                <a:latin typeface="TimesNewRomanPSMT"/>
              </a:rPr>
              <a:t>The operating system handles the organization, storage, and retrieval of files on storage devices.</a:t>
            </a:r>
          </a:p>
        </p:txBody>
      </p:sp>
    </p:spTree>
    <p:extLst>
      <p:ext uri="{BB962C8B-B14F-4D97-AF65-F5344CB8AC3E}">
        <p14:creationId xmlns:p14="http://schemas.microsoft.com/office/powerpoint/2010/main" val="64985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AF38-2A0B-2AD0-77BA-AEB0F7DD7350}"/>
              </a:ext>
            </a:extLst>
          </p:cNvPr>
          <p:cNvSpPr>
            <a:spLocks noGrp="1"/>
          </p:cNvSpPr>
          <p:nvPr>
            <p:ph type="title"/>
          </p:nvPr>
        </p:nvSpPr>
        <p:spPr/>
        <p:txBody>
          <a:bodyPr/>
          <a:lstStyle/>
          <a:p>
            <a:r>
              <a:rPr lang="en-US" b="1" i="1" u="sng" dirty="0">
                <a:latin typeface="TimesNewRomanPS"/>
              </a:rPr>
              <a:t>Device Management</a:t>
            </a:r>
            <a:endParaRPr lang="en-NP" u="sng" dirty="0"/>
          </a:p>
        </p:txBody>
      </p:sp>
      <p:sp>
        <p:nvSpPr>
          <p:cNvPr id="3" name="Content Placeholder 2">
            <a:extLst>
              <a:ext uri="{FF2B5EF4-FFF2-40B4-BE49-F238E27FC236}">
                <a16:creationId xmlns:a16="http://schemas.microsoft.com/office/drawing/2014/main" id="{96526F1F-5B7B-A8DB-8A92-68154A3F37CD}"/>
              </a:ext>
            </a:extLst>
          </p:cNvPr>
          <p:cNvSpPr>
            <a:spLocks noGrp="1"/>
          </p:cNvSpPr>
          <p:nvPr>
            <p:ph idx="1"/>
          </p:nvPr>
        </p:nvSpPr>
        <p:spPr/>
        <p:txBody>
          <a:bodyPr>
            <a:normAutofit/>
          </a:bodyPr>
          <a:lstStyle/>
          <a:p>
            <a:pPr algn="just"/>
            <a:r>
              <a:rPr lang="en-US" sz="4800" i="1" dirty="0">
                <a:latin typeface="TimesNewRomanPSMT"/>
              </a:rPr>
              <a:t>It manages and controls peripheral devices such as printers, scanners, and storage devices, facilitating their interaction with the computer system.</a:t>
            </a:r>
          </a:p>
        </p:txBody>
      </p:sp>
    </p:spTree>
    <p:extLst>
      <p:ext uri="{BB962C8B-B14F-4D97-AF65-F5344CB8AC3E}">
        <p14:creationId xmlns:p14="http://schemas.microsoft.com/office/powerpoint/2010/main" val="2110956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AF38-2A0B-2AD0-77BA-AEB0F7DD7350}"/>
              </a:ext>
            </a:extLst>
          </p:cNvPr>
          <p:cNvSpPr>
            <a:spLocks noGrp="1"/>
          </p:cNvSpPr>
          <p:nvPr>
            <p:ph type="title"/>
          </p:nvPr>
        </p:nvSpPr>
        <p:spPr/>
        <p:txBody>
          <a:bodyPr/>
          <a:lstStyle/>
          <a:p>
            <a:r>
              <a:rPr lang="en-US" sz="4400" b="1" i="1" u="sng" dirty="0">
                <a:effectLst/>
                <a:latin typeface="TimesNewRomanPS"/>
              </a:rPr>
              <a:t>3.1.1 Definition of software: </a:t>
            </a:r>
            <a:endParaRPr lang="en-NP" u="sng" dirty="0"/>
          </a:p>
        </p:txBody>
      </p:sp>
      <p:sp>
        <p:nvSpPr>
          <p:cNvPr id="3" name="Content Placeholder 2">
            <a:extLst>
              <a:ext uri="{FF2B5EF4-FFF2-40B4-BE49-F238E27FC236}">
                <a16:creationId xmlns:a16="http://schemas.microsoft.com/office/drawing/2014/main" id="{96526F1F-5B7B-A8DB-8A92-68154A3F37CD}"/>
              </a:ext>
            </a:extLst>
          </p:cNvPr>
          <p:cNvSpPr>
            <a:spLocks noGrp="1"/>
          </p:cNvSpPr>
          <p:nvPr>
            <p:ph idx="1"/>
          </p:nvPr>
        </p:nvSpPr>
        <p:spPr/>
        <p:txBody>
          <a:bodyPr>
            <a:normAutofit/>
          </a:bodyPr>
          <a:lstStyle/>
          <a:p>
            <a:pPr algn="just"/>
            <a:r>
              <a:rPr lang="en-US" sz="4800" i="1" dirty="0">
                <a:effectLst/>
                <a:latin typeface="TimesNewRomanPSMT"/>
              </a:rPr>
              <a:t>Software refers to a collection of programs, data, and instructions that enable a computer system to perform specific tasks or functions. It includes both the operating system and application programs. </a:t>
            </a:r>
            <a:endParaRPr lang="en-US" sz="6600" i="1" dirty="0"/>
          </a:p>
        </p:txBody>
      </p:sp>
    </p:spTree>
    <p:extLst>
      <p:ext uri="{BB962C8B-B14F-4D97-AF65-F5344CB8AC3E}">
        <p14:creationId xmlns:p14="http://schemas.microsoft.com/office/powerpoint/2010/main" val="256918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AF38-2A0B-2AD0-77BA-AEB0F7DD7350}"/>
              </a:ext>
            </a:extLst>
          </p:cNvPr>
          <p:cNvSpPr>
            <a:spLocks noGrp="1"/>
          </p:cNvSpPr>
          <p:nvPr>
            <p:ph type="title"/>
          </p:nvPr>
        </p:nvSpPr>
        <p:spPr/>
        <p:txBody>
          <a:bodyPr/>
          <a:lstStyle/>
          <a:p>
            <a:r>
              <a:rPr lang="en-US" b="1" i="1" u="sng" dirty="0">
                <a:latin typeface="TimesNewRomanPS"/>
              </a:rPr>
              <a:t>User Interface</a:t>
            </a:r>
            <a:endParaRPr lang="en-NP" u="sng" dirty="0"/>
          </a:p>
        </p:txBody>
      </p:sp>
      <p:sp>
        <p:nvSpPr>
          <p:cNvPr id="3" name="Content Placeholder 2">
            <a:extLst>
              <a:ext uri="{FF2B5EF4-FFF2-40B4-BE49-F238E27FC236}">
                <a16:creationId xmlns:a16="http://schemas.microsoft.com/office/drawing/2014/main" id="{96526F1F-5B7B-A8DB-8A92-68154A3F37CD}"/>
              </a:ext>
            </a:extLst>
          </p:cNvPr>
          <p:cNvSpPr>
            <a:spLocks noGrp="1"/>
          </p:cNvSpPr>
          <p:nvPr>
            <p:ph idx="1"/>
          </p:nvPr>
        </p:nvSpPr>
        <p:spPr/>
        <p:txBody>
          <a:bodyPr>
            <a:normAutofit/>
          </a:bodyPr>
          <a:lstStyle/>
          <a:p>
            <a:pPr algn="just"/>
            <a:r>
              <a:rPr lang="en-US" sz="4800" i="1" dirty="0">
                <a:latin typeface="TimesNewRomanPSMT"/>
              </a:rPr>
              <a:t>The operating system provides a user-friendly interface, allowing users to interact with the computer system through graphical or command-line interfaces.</a:t>
            </a:r>
          </a:p>
        </p:txBody>
      </p:sp>
    </p:spTree>
    <p:extLst>
      <p:ext uri="{BB962C8B-B14F-4D97-AF65-F5344CB8AC3E}">
        <p14:creationId xmlns:p14="http://schemas.microsoft.com/office/powerpoint/2010/main" val="184957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C4D9F-0D1A-C604-55FF-D198A574796C}"/>
              </a:ext>
            </a:extLst>
          </p:cNvPr>
          <p:cNvSpPr>
            <a:spLocks noGrp="1"/>
          </p:cNvSpPr>
          <p:nvPr>
            <p:ph type="ctrTitle"/>
          </p:nvPr>
        </p:nvSpPr>
        <p:spPr>
          <a:xfrm>
            <a:off x="625032" y="1446455"/>
            <a:ext cx="10521387" cy="2387600"/>
          </a:xfrm>
        </p:spPr>
        <p:txBody>
          <a:bodyPr>
            <a:normAutofit/>
          </a:bodyPr>
          <a:lstStyle/>
          <a:p>
            <a:r>
              <a:rPr lang="en-US" sz="5400" b="1" i="1" dirty="0">
                <a:latin typeface="TimesNewRomanPS"/>
              </a:rPr>
              <a:t>3.2.4 Operating system terminology</a:t>
            </a:r>
            <a:endParaRPr lang="en-NP" sz="19900" dirty="0"/>
          </a:p>
        </p:txBody>
      </p:sp>
    </p:spTree>
    <p:extLst>
      <p:ext uri="{BB962C8B-B14F-4D97-AF65-F5344CB8AC3E}">
        <p14:creationId xmlns:p14="http://schemas.microsoft.com/office/powerpoint/2010/main" val="3903163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AF38-2A0B-2AD0-77BA-AEB0F7DD7350}"/>
              </a:ext>
            </a:extLst>
          </p:cNvPr>
          <p:cNvSpPr>
            <a:spLocks noGrp="1"/>
          </p:cNvSpPr>
          <p:nvPr>
            <p:ph type="title"/>
          </p:nvPr>
        </p:nvSpPr>
        <p:spPr/>
        <p:txBody>
          <a:bodyPr/>
          <a:lstStyle/>
          <a:p>
            <a:r>
              <a:rPr lang="en-US" b="1" i="1" u="sng" dirty="0">
                <a:latin typeface="TimesNewRomanPS"/>
              </a:rPr>
              <a:t>Multiprogramming</a:t>
            </a:r>
            <a:endParaRPr lang="en-NP" u="sng" dirty="0"/>
          </a:p>
        </p:txBody>
      </p:sp>
      <p:sp>
        <p:nvSpPr>
          <p:cNvPr id="3" name="Content Placeholder 2">
            <a:extLst>
              <a:ext uri="{FF2B5EF4-FFF2-40B4-BE49-F238E27FC236}">
                <a16:creationId xmlns:a16="http://schemas.microsoft.com/office/drawing/2014/main" id="{96526F1F-5B7B-A8DB-8A92-68154A3F37CD}"/>
              </a:ext>
            </a:extLst>
          </p:cNvPr>
          <p:cNvSpPr>
            <a:spLocks noGrp="1"/>
          </p:cNvSpPr>
          <p:nvPr>
            <p:ph idx="1"/>
          </p:nvPr>
        </p:nvSpPr>
        <p:spPr/>
        <p:txBody>
          <a:bodyPr>
            <a:normAutofit/>
          </a:bodyPr>
          <a:lstStyle/>
          <a:p>
            <a:pPr algn="just"/>
            <a:r>
              <a:rPr lang="en-US" sz="4800" i="1" dirty="0">
                <a:latin typeface="TimesNewRomanPSMT"/>
              </a:rPr>
              <a:t>Multiprogramming refers to the capability of an operating system to execute multiple programs concurrently by sharing system resources.</a:t>
            </a:r>
          </a:p>
        </p:txBody>
      </p:sp>
    </p:spTree>
    <p:extLst>
      <p:ext uri="{BB962C8B-B14F-4D97-AF65-F5344CB8AC3E}">
        <p14:creationId xmlns:p14="http://schemas.microsoft.com/office/powerpoint/2010/main" val="2782133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AF38-2A0B-2AD0-77BA-AEB0F7DD7350}"/>
              </a:ext>
            </a:extLst>
          </p:cNvPr>
          <p:cNvSpPr>
            <a:spLocks noGrp="1"/>
          </p:cNvSpPr>
          <p:nvPr>
            <p:ph type="title"/>
          </p:nvPr>
        </p:nvSpPr>
        <p:spPr/>
        <p:txBody>
          <a:bodyPr/>
          <a:lstStyle/>
          <a:p>
            <a:r>
              <a:rPr lang="en-US" b="1" i="1" u="sng" dirty="0">
                <a:latin typeface="TimesNewRomanPS"/>
              </a:rPr>
              <a:t>Multitasking</a:t>
            </a:r>
            <a:endParaRPr lang="en-NP" u="sng" dirty="0"/>
          </a:p>
        </p:txBody>
      </p:sp>
      <p:sp>
        <p:nvSpPr>
          <p:cNvPr id="3" name="Content Placeholder 2">
            <a:extLst>
              <a:ext uri="{FF2B5EF4-FFF2-40B4-BE49-F238E27FC236}">
                <a16:creationId xmlns:a16="http://schemas.microsoft.com/office/drawing/2014/main" id="{96526F1F-5B7B-A8DB-8A92-68154A3F37CD}"/>
              </a:ext>
            </a:extLst>
          </p:cNvPr>
          <p:cNvSpPr>
            <a:spLocks noGrp="1"/>
          </p:cNvSpPr>
          <p:nvPr>
            <p:ph idx="1"/>
          </p:nvPr>
        </p:nvSpPr>
        <p:spPr/>
        <p:txBody>
          <a:bodyPr>
            <a:normAutofit/>
          </a:bodyPr>
          <a:lstStyle/>
          <a:p>
            <a:pPr algn="just"/>
            <a:r>
              <a:rPr lang="en-US" sz="4800" i="1" dirty="0">
                <a:latin typeface="TimesNewRomanPSMT"/>
              </a:rPr>
              <a:t>Multitasking allows the operating system to execute multiple tasks or programs simultaneously, providing the illusion of concurrent execution.</a:t>
            </a:r>
          </a:p>
        </p:txBody>
      </p:sp>
    </p:spTree>
    <p:extLst>
      <p:ext uri="{BB962C8B-B14F-4D97-AF65-F5344CB8AC3E}">
        <p14:creationId xmlns:p14="http://schemas.microsoft.com/office/powerpoint/2010/main" val="366220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AF38-2A0B-2AD0-77BA-AEB0F7DD7350}"/>
              </a:ext>
            </a:extLst>
          </p:cNvPr>
          <p:cNvSpPr>
            <a:spLocks noGrp="1"/>
          </p:cNvSpPr>
          <p:nvPr>
            <p:ph type="title"/>
          </p:nvPr>
        </p:nvSpPr>
        <p:spPr/>
        <p:txBody>
          <a:bodyPr/>
          <a:lstStyle/>
          <a:p>
            <a:r>
              <a:rPr lang="en-US" b="1" i="1" u="sng" dirty="0">
                <a:latin typeface="TimesNewRomanPS"/>
              </a:rPr>
              <a:t>Multiprocessing</a:t>
            </a:r>
            <a:endParaRPr lang="en-NP" u="sng" dirty="0"/>
          </a:p>
        </p:txBody>
      </p:sp>
      <p:sp>
        <p:nvSpPr>
          <p:cNvPr id="3" name="Content Placeholder 2">
            <a:extLst>
              <a:ext uri="{FF2B5EF4-FFF2-40B4-BE49-F238E27FC236}">
                <a16:creationId xmlns:a16="http://schemas.microsoft.com/office/drawing/2014/main" id="{96526F1F-5B7B-A8DB-8A92-68154A3F37CD}"/>
              </a:ext>
            </a:extLst>
          </p:cNvPr>
          <p:cNvSpPr>
            <a:spLocks noGrp="1"/>
          </p:cNvSpPr>
          <p:nvPr>
            <p:ph idx="1"/>
          </p:nvPr>
        </p:nvSpPr>
        <p:spPr/>
        <p:txBody>
          <a:bodyPr>
            <a:normAutofit/>
          </a:bodyPr>
          <a:lstStyle/>
          <a:p>
            <a:pPr algn="just"/>
            <a:r>
              <a:rPr lang="en-US" sz="4800" i="1" dirty="0">
                <a:latin typeface="TimesNewRomanPSMT"/>
              </a:rPr>
              <a:t>Multiprocessing involves the use of multiple processors or cores in a computer system, enabling parallel execution of tasks or programs.</a:t>
            </a:r>
          </a:p>
        </p:txBody>
      </p:sp>
    </p:spTree>
    <p:extLst>
      <p:ext uri="{BB962C8B-B14F-4D97-AF65-F5344CB8AC3E}">
        <p14:creationId xmlns:p14="http://schemas.microsoft.com/office/powerpoint/2010/main" val="4175168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AF38-2A0B-2AD0-77BA-AEB0F7DD7350}"/>
              </a:ext>
            </a:extLst>
          </p:cNvPr>
          <p:cNvSpPr>
            <a:spLocks noGrp="1"/>
          </p:cNvSpPr>
          <p:nvPr>
            <p:ph type="title"/>
          </p:nvPr>
        </p:nvSpPr>
        <p:spPr/>
        <p:txBody>
          <a:bodyPr/>
          <a:lstStyle/>
          <a:p>
            <a:r>
              <a:rPr lang="en-US" b="1" i="1" u="sng" dirty="0">
                <a:latin typeface="TimesNewRomanPS"/>
              </a:rPr>
              <a:t>Distributed</a:t>
            </a:r>
            <a:endParaRPr lang="en-NP" u="sng" dirty="0"/>
          </a:p>
        </p:txBody>
      </p:sp>
      <p:sp>
        <p:nvSpPr>
          <p:cNvPr id="3" name="Content Placeholder 2">
            <a:extLst>
              <a:ext uri="{FF2B5EF4-FFF2-40B4-BE49-F238E27FC236}">
                <a16:creationId xmlns:a16="http://schemas.microsoft.com/office/drawing/2014/main" id="{96526F1F-5B7B-A8DB-8A92-68154A3F37CD}"/>
              </a:ext>
            </a:extLst>
          </p:cNvPr>
          <p:cNvSpPr>
            <a:spLocks noGrp="1"/>
          </p:cNvSpPr>
          <p:nvPr>
            <p:ph idx="1"/>
          </p:nvPr>
        </p:nvSpPr>
        <p:spPr/>
        <p:txBody>
          <a:bodyPr>
            <a:normAutofit/>
          </a:bodyPr>
          <a:lstStyle/>
          <a:p>
            <a:pPr algn="just"/>
            <a:r>
              <a:rPr lang="en-US" sz="4800" i="1" dirty="0">
                <a:latin typeface="TimesNewRomanPSMT"/>
              </a:rPr>
              <a:t>Distributed operating systems are designed to run on multiple interconnected computers, allowing them to work together as a single system and share resources.</a:t>
            </a:r>
          </a:p>
        </p:txBody>
      </p:sp>
    </p:spTree>
    <p:extLst>
      <p:ext uri="{BB962C8B-B14F-4D97-AF65-F5344CB8AC3E}">
        <p14:creationId xmlns:p14="http://schemas.microsoft.com/office/powerpoint/2010/main" val="4259260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C4D9F-0D1A-C604-55FF-D198A574796C}"/>
              </a:ext>
            </a:extLst>
          </p:cNvPr>
          <p:cNvSpPr>
            <a:spLocks noGrp="1"/>
          </p:cNvSpPr>
          <p:nvPr>
            <p:ph type="ctrTitle"/>
          </p:nvPr>
        </p:nvSpPr>
        <p:spPr>
          <a:xfrm>
            <a:off x="625032" y="1446455"/>
            <a:ext cx="10521387" cy="2387600"/>
          </a:xfrm>
        </p:spPr>
        <p:txBody>
          <a:bodyPr>
            <a:normAutofit/>
          </a:bodyPr>
          <a:lstStyle/>
          <a:p>
            <a:r>
              <a:rPr lang="en-US" sz="5400" b="1" i="1" dirty="0">
                <a:latin typeface="TimesNewRomanPS"/>
              </a:rPr>
              <a:t>3.3 Windows Operating System</a:t>
            </a:r>
            <a:endParaRPr lang="en-NP" sz="19900" dirty="0"/>
          </a:p>
        </p:txBody>
      </p:sp>
    </p:spTree>
    <p:extLst>
      <p:ext uri="{BB962C8B-B14F-4D97-AF65-F5344CB8AC3E}">
        <p14:creationId xmlns:p14="http://schemas.microsoft.com/office/powerpoint/2010/main" val="143971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AF38-2A0B-2AD0-77BA-AEB0F7DD7350}"/>
              </a:ext>
            </a:extLst>
          </p:cNvPr>
          <p:cNvSpPr>
            <a:spLocks noGrp="1"/>
          </p:cNvSpPr>
          <p:nvPr>
            <p:ph type="title"/>
          </p:nvPr>
        </p:nvSpPr>
        <p:spPr/>
        <p:txBody>
          <a:bodyPr/>
          <a:lstStyle/>
          <a:p>
            <a:r>
              <a:rPr lang="en-US" b="1" i="1" u="sng" dirty="0">
                <a:latin typeface="TimesNewRomanPS"/>
              </a:rPr>
              <a:t>3.3.1 Introduction to GUI-based Operating system and its features</a:t>
            </a:r>
            <a:endParaRPr lang="en-NP" u="sng" dirty="0"/>
          </a:p>
        </p:txBody>
      </p:sp>
      <p:sp>
        <p:nvSpPr>
          <p:cNvPr id="3" name="Content Placeholder 2">
            <a:extLst>
              <a:ext uri="{FF2B5EF4-FFF2-40B4-BE49-F238E27FC236}">
                <a16:creationId xmlns:a16="http://schemas.microsoft.com/office/drawing/2014/main" id="{96526F1F-5B7B-A8DB-8A92-68154A3F37CD}"/>
              </a:ext>
            </a:extLst>
          </p:cNvPr>
          <p:cNvSpPr>
            <a:spLocks noGrp="1"/>
          </p:cNvSpPr>
          <p:nvPr>
            <p:ph idx="1"/>
          </p:nvPr>
        </p:nvSpPr>
        <p:spPr/>
        <p:txBody>
          <a:bodyPr>
            <a:normAutofit fontScale="92500" lnSpcReduction="20000"/>
          </a:bodyPr>
          <a:lstStyle/>
          <a:p>
            <a:pPr algn="just"/>
            <a:r>
              <a:rPr lang="en-US" sz="4800" i="1" dirty="0">
                <a:latin typeface="TimesNewRomanPSMT"/>
              </a:rPr>
              <a:t>GUI-based (Graphical User Interface) operating systems, such as Windows, provide a visual interface that allows users to interact with the computer system through icons, windows, menus, and buttons. They offer a more intuitive and user-friendly experience compared to command-line interfaces.</a:t>
            </a:r>
          </a:p>
        </p:txBody>
      </p:sp>
    </p:spTree>
    <p:extLst>
      <p:ext uri="{BB962C8B-B14F-4D97-AF65-F5344CB8AC3E}">
        <p14:creationId xmlns:p14="http://schemas.microsoft.com/office/powerpoint/2010/main" val="67472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AF38-2A0B-2AD0-77BA-AEB0F7DD7350}"/>
              </a:ext>
            </a:extLst>
          </p:cNvPr>
          <p:cNvSpPr>
            <a:spLocks noGrp="1"/>
          </p:cNvSpPr>
          <p:nvPr>
            <p:ph type="title"/>
          </p:nvPr>
        </p:nvSpPr>
        <p:spPr/>
        <p:txBody>
          <a:bodyPr/>
          <a:lstStyle/>
          <a:p>
            <a:r>
              <a:rPr lang="en-US" b="1" i="1" u="sng" dirty="0">
                <a:latin typeface="TimesNewRomanPS"/>
              </a:rPr>
              <a:t>3.3.2 Working in Desktop Application and Window Environment</a:t>
            </a:r>
            <a:endParaRPr lang="en-NP" u="sng" dirty="0"/>
          </a:p>
        </p:txBody>
      </p:sp>
      <p:sp>
        <p:nvSpPr>
          <p:cNvPr id="3" name="Content Placeholder 2">
            <a:extLst>
              <a:ext uri="{FF2B5EF4-FFF2-40B4-BE49-F238E27FC236}">
                <a16:creationId xmlns:a16="http://schemas.microsoft.com/office/drawing/2014/main" id="{96526F1F-5B7B-A8DB-8A92-68154A3F37CD}"/>
              </a:ext>
            </a:extLst>
          </p:cNvPr>
          <p:cNvSpPr>
            <a:spLocks noGrp="1"/>
          </p:cNvSpPr>
          <p:nvPr>
            <p:ph idx="1"/>
          </p:nvPr>
        </p:nvSpPr>
        <p:spPr/>
        <p:txBody>
          <a:bodyPr>
            <a:normAutofit lnSpcReduction="10000"/>
          </a:bodyPr>
          <a:lstStyle/>
          <a:p>
            <a:pPr algn="just"/>
            <a:r>
              <a:rPr lang="en-US" sz="4800" i="1" dirty="0">
                <a:latin typeface="TimesNewRomanPSMT"/>
              </a:rPr>
              <a:t>In a Windows operating system, users work with various desktop applications such as word processors, spreadsheets, and web browsers. The window environment allows users to open, manage, and switch between multiple application windows on the desktop.</a:t>
            </a:r>
          </a:p>
        </p:txBody>
      </p:sp>
    </p:spTree>
    <p:extLst>
      <p:ext uri="{BB962C8B-B14F-4D97-AF65-F5344CB8AC3E}">
        <p14:creationId xmlns:p14="http://schemas.microsoft.com/office/powerpoint/2010/main" val="76522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AF38-2A0B-2AD0-77BA-AEB0F7DD7350}"/>
              </a:ext>
            </a:extLst>
          </p:cNvPr>
          <p:cNvSpPr>
            <a:spLocks noGrp="1"/>
          </p:cNvSpPr>
          <p:nvPr>
            <p:ph type="title"/>
          </p:nvPr>
        </p:nvSpPr>
        <p:spPr/>
        <p:txBody>
          <a:bodyPr/>
          <a:lstStyle/>
          <a:p>
            <a:r>
              <a:rPr lang="en-US" b="1" i="1" u="sng" dirty="0">
                <a:latin typeface="TimesNewRomanPS"/>
              </a:rPr>
              <a:t>3.3.3 Manage Files and Folders with File Explorer</a:t>
            </a:r>
            <a:endParaRPr lang="en-NP" u="sng" dirty="0"/>
          </a:p>
        </p:txBody>
      </p:sp>
      <p:sp>
        <p:nvSpPr>
          <p:cNvPr id="3" name="Content Placeholder 2">
            <a:extLst>
              <a:ext uri="{FF2B5EF4-FFF2-40B4-BE49-F238E27FC236}">
                <a16:creationId xmlns:a16="http://schemas.microsoft.com/office/drawing/2014/main" id="{96526F1F-5B7B-A8DB-8A92-68154A3F37CD}"/>
              </a:ext>
            </a:extLst>
          </p:cNvPr>
          <p:cNvSpPr>
            <a:spLocks noGrp="1"/>
          </p:cNvSpPr>
          <p:nvPr>
            <p:ph idx="1"/>
          </p:nvPr>
        </p:nvSpPr>
        <p:spPr/>
        <p:txBody>
          <a:bodyPr>
            <a:normAutofit lnSpcReduction="10000"/>
          </a:bodyPr>
          <a:lstStyle/>
          <a:p>
            <a:pPr algn="just"/>
            <a:r>
              <a:rPr lang="en-US" sz="4800" i="1" dirty="0">
                <a:latin typeface="TimesNewRomanPSMT"/>
              </a:rPr>
              <a:t>File Explorer is a file management tool in Windows that allows users to navigate, organize, and manipulate files and folders on the computer system. It provides features like copying, moving, renaming, and deleting files, as well as creating and managing folders.</a:t>
            </a:r>
          </a:p>
        </p:txBody>
      </p:sp>
    </p:spTree>
    <p:extLst>
      <p:ext uri="{BB962C8B-B14F-4D97-AF65-F5344CB8AC3E}">
        <p14:creationId xmlns:p14="http://schemas.microsoft.com/office/powerpoint/2010/main" val="644064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AF38-2A0B-2AD0-77BA-AEB0F7DD7350}"/>
              </a:ext>
            </a:extLst>
          </p:cNvPr>
          <p:cNvSpPr>
            <a:spLocks noGrp="1"/>
          </p:cNvSpPr>
          <p:nvPr>
            <p:ph type="title"/>
          </p:nvPr>
        </p:nvSpPr>
        <p:spPr/>
        <p:txBody>
          <a:bodyPr/>
          <a:lstStyle/>
          <a:p>
            <a:r>
              <a:rPr lang="en-US" sz="4400" b="1" i="1" u="sng" dirty="0">
                <a:effectLst/>
                <a:latin typeface="TimesNewRomanPS"/>
              </a:rPr>
              <a:t>3.1.2 Categories of software:</a:t>
            </a:r>
            <a:endParaRPr lang="en-NP" u="sng" dirty="0"/>
          </a:p>
        </p:txBody>
      </p:sp>
      <p:sp>
        <p:nvSpPr>
          <p:cNvPr id="3" name="Content Placeholder 2">
            <a:extLst>
              <a:ext uri="{FF2B5EF4-FFF2-40B4-BE49-F238E27FC236}">
                <a16:creationId xmlns:a16="http://schemas.microsoft.com/office/drawing/2014/main" id="{96526F1F-5B7B-A8DB-8A92-68154A3F37CD}"/>
              </a:ext>
            </a:extLst>
          </p:cNvPr>
          <p:cNvSpPr>
            <a:spLocks noGrp="1"/>
          </p:cNvSpPr>
          <p:nvPr>
            <p:ph idx="1"/>
          </p:nvPr>
        </p:nvSpPr>
        <p:spPr/>
        <p:txBody>
          <a:bodyPr>
            <a:normAutofit fontScale="92500" lnSpcReduction="10000"/>
          </a:bodyPr>
          <a:lstStyle/>
          <a:p>
            <a:pPr algn="just"/>
            <a:r>
              <a:rPr lang="en-US" sz="6600" i="1" dirty="0">
                <a:latin typeface="Times New Roman" panose="02020603050405020304" pitchFamily="18" charset="0"/>
                <a:cs typeface="Times New Roman" panose="02020603050405020304" pitchFamily="18" charset="0"/>
              </a:rPr>
              <a:t>System Software</a:t>
            </a:r>
          </a:p>
          <a:p>
            <a:pPr algn="just"/>
            <a:r>
              <a:rPr lang="en-US" sz="6600" i="1" dirty="0">
                <a:latin typeface="Times New Roman" panose="02020603050405020304" pitchFamily="18" charset="0"/>
                <a:cs typeface="Times New Roman" panose="02020603050405020304" pitchFamily="18" charset="0"/>
              </a:rPr>
              <a:t>Utility Software</a:t>
            </a:r>
          </a:p>
          <a:p>
            <a:pPr algn="just"/>
            <a:r>
              <a:rPr lang="en-US" sz="6600" i="1" dirty="0">
                <a:latin typeface="Times New Roman" panose="02020603050405020304" pitchFamily="18" charset="0"/>
                <a:cs typeface="Times New Roman" panose="02020603050405020304" pitchFamily="18" charset="0"/>
              </a:rPr>
              <a:t>Application Software</a:t>
            </a:r>
          </a:p>
          <a:p>
            <a:pPr algn="just"/>
            <a:r>
              <a:rPr lang="en-US" sz="6600" i="1" dirty="0">
                <a:latin typeface="Times New Roman" panose="02020603050405020304" pitchFamily="18" charset="0"/>
                <a:cs typeface="Times New Roman" panose="02020603050405020304" pitchFamily="18" charset="0"/>
              </a:rPr>
              <a:t>Web-Based Software</a:t>
            </a:r>
          </a:p>
          <a:p>
            <a:pPr algn="just"/>
            <a:r>
              <a:rPr lang="en-US" sz="6600" i="1" dirty="0">
                <a:latin typeface="Times New Roman" panose="02020603050405020304" pitchFamily="18" charset="0"/>
                <a:cs typeface="Times New Roman" panose="02020603050405020304" pitchFamily="18" charset="0"/>
              </a:rPr>
              <a:t>Mobile Apps</a:t>
            </a:r>
          </a:p>
        </p:txBody>
      </p:sp>
    </p:spTree>
    <p:extLst>
      <p:ext uri="{BB962C8B-B14F-4D97-AF65-F5344CB8AC3E}">
        <p14:creationId xmlns:p14="http://schemas.microsoft.com/office/powerpoint/2010/main" val="3976015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p:cTn id="25"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27"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iterate type="lt">
                                    <p:tmPct val="10000"/>
                                  </p:iterate>
                                  <p:childTnLst>
                                    <p:set>
                                      <p:cBhvr>
                                        <p:cTn id="33" dur="1" fill="hold">
                                          <p:stCondLst>
                                            <p:cond delay="0"/>
                                          </p:stCondLst>
                                        </p:cTn>
                                        <p:tgtEl>
                                          <p:spTgt spid="3">
                                            <p:txEl>
                                              <p:pRg st="2" end="2"/>
                                            </p:txEl>
                                          </p:spTgt>
                                        </p:tgtEl>
                                        <p:attrNameLst>
                                          <p:attrName>style.visibility</p:attrName>
                                        </p:attrNameLst>
                                      </p:cBhvr>
                                      <p:to>
                                        <p:strVal val="visible"/>
                                      </p:to>
                                    </p:set>
                                    <p:anim calcmode="lin" valueType="num">
                                      <p:cBhvr>
                                        <p:cTn id="34"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36"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iterate type="lt">
                                    <p:tmPct val="10000"/>
                                  </p:iterate>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45" dur="5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3">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iterate type="lt">
                                    <p:tmPct val="10000"/>
                                  </p:iterate>
                                  <p:childTnLst>
                                    <p:set>
                                      <p:cBhvr>
                                        <p:cTn id="51" dur="1" fill="hold">
                                          <p:stCondLst>
                                            <p:cond delay="0"/>
                                          </p:stCondLst>
                                        </p:cTn>
                                        <p:tgtEl>
                                          <p:spTgt spid="3">
                                            <p:txEl>
                                              <p:pRg st="4" end="4"/>
                                            </p:txEl>
                                          </p:spTgt>
                                        </p:tgtEl>
                                        <p:attrNameLst>
                                          <p:attrName>style.visibility</p:attrName>
                                        </p:attrNameLst>
                                      </p:cBhvr>
                                      <p:to>
                                        <p:strVal val="visible"/>
                                      </p:to>
                                    </p:set>
                                    <p:anim calcmode="lin" valueType="num">
                                      <p:cBhvr>
                                        <p:cTn id="52" dur="5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54" dur="5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AF38-2A0B-2AD0-77BA-AEB0F7DD7350}"/>
              </a:ext>
            </a:extLst>
          </p:cNvPr>
          <p:cNvSpPr>
            <a:spLocks noGrp="1"/>
          </p:cNvSpPr>
          <p:nvPr>
            <p:ph type="title"/>
          </p:nvPr>
        </p:nvSpPr>
        <p:spPr/>
        <p:txBody>
          <a:bodyPr/>
          <a:lstStyle/>
          <a:p>
            <a:r>
              <a:rPr lang="en-US" b="1" i="1" u="sng" dirty="0">
                <a:latin typeface="TimesNewRomanPS"/>
              </a:rPr>
              <a:t>3.3.4 Customize the start screen and desktop</a:t>
            </a:r>
            <a:endParaRPr lang="en-NP" u="sng" dirty="0"/>
          </a:p>
        </p:txBody>
      </p:sp>
      <p:sp>
        <p:nvSpPr>
          <p:cNvPr id="3" name="Content Placeholder 2">
            <a:extLst>
              <a:ext uri="{FF2B5EF4-FFF2-40B4-BE49-F238E27FC236}">
                <a16:creationId xmlns:a16="http://schemas.microsoft.com/office/drawing/2014/main" id="{96526F1F-5B7B-A8DB-8A92-68154A3F37CD}"/>
              </a:ext>
            </a:extLst>
          </p:cNvPr>
          <p:cNvSpPr>
            <a:spLocks noGrp="1"/>
          </p:cNvSpPr>
          <p:nvPr>
            <p:ph idx="1"/>
          </p:nvPr>
        </p:nvSpPr>
        <p:spPr/>
        <p:txBody>
          <a:bodyPr>
            <a:normAutofit/>
          </a:bodyPr>
          <a:lstStyle/>
          <a:p>
            <a:pPr algn="just"/>
            <a:r>
              <a:rPr lang="en-US" sz="4800" i="1" dirty="0">
                <a:latin typeface="TimesNewRomanPSMT"/>
              </a:rPr>
              <a:t>Windows operating systems allow users to customize the start screen and desktop by personalizing the wallpaper, theme, icons, and taskbar settings. This enables users to create a personalized and visually appealing desktop environment.</a:t>
            </a:r>
          </a:p>
        </p:txBody>
      </p:sp>
    </p:spTree>
    <p:extLst>
      <p:ext uri="{BB962C8B-B14F-4D97-AF65-F5344CB8AC3E}">
        <p14:creationId xmlns:p14="http://schemas.microsoft.com/office/powerpoint/2010/main" val="195625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AF38-2A0B-2AD0-77BA-AEB0F7DD7350}"/>
              </a:ext>
            </a:extLst>
          </p:cNvPr>
          <p:cNvSpPr>
            <a:spLocks noGrp="1"/>
          </p:cNvSpPr>
          <p:nvPr>
            <p:ph type="title"/>
          </p:nvPr>
        </p:nvSpPr>
        <p:spPr/>
        <p:txBody>
          <a:bodyPr/>
          <a:lstStyle/>
          <a:p>
            <a:r>
              <a:rPr lang="en-US" b="1" i="1" u="sng" dirty="0">
                <a:latin typeface="TimesNewRomanPS"/>
              </a:rPr>
              <a:t>3.3.5 Installing and removing devices</a:t>
            </a:r>
            <a:endParaRPr lang="en-NP" u="sng" dirty="0"/>
          </a:p>
        </p:txBody>
      </p:sp>
      <p:sp>
        <p:nvSpPr>
          <p:cNvPr id="3" name="Content Placeholder 2">
            <a:extLst>
              <a:ext uri="{FF2B5EF4-FFF2-40B4-BE49-F238E27FC236}">
                <a16:creationId xmlns:a16="http://schemas.microsoft.com/office/drawing/2014/main" id="{96526F1F-5B7B-A8DB-8A92-68154A3F37CD}"/>
              </a:ext>
            </a:extLst>
          </p:cNvPr>
          <p:cNvSpPr>
            <a:spLocks noGrp="1"/>
          </p:cNvSpPr>
          <p:nvPr>
            <p:ph idx="1"/>
          </p:nvPr>
        </p:nvSpPr>
        <p:spPr/>
        <p:txBody>
          <a:bodyPr>
            <a:normAutofit lnSpcReduction="10000"/>
          </a:bodyPr>
          <a:lstStyle/>
          <a:p>
            <a:pPr algn="just"/>
            <a:r>
              <a:rPr lang="en-US" sz="4800" i="1" dirty="0">
                <a:latin typeface="TimesNewRomanPSMT"/>
              </a:rPr>
              <a:t>Windows supports plug-and-play functionality, allowing users to easily install and remove hardware devices like printers, scanners, and external drives. The operating system automatically detects and configures the devices for use.</a:t>
            </a:r>
          </a:p>
        </p:txBody>
      </p:sp>
    </p:spTree>
    <p:extLst>
      <p:ext uri="{BB962C8B-B14F-4D97-AF65-F5344CB8AC3E}">
        <p14:creationId xmlns:p14="http://schemas.microsoft.com/office/powerpoint/2010/main" val="65598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AF38-2A0B-2AD0-77BA-AEB0F7DD7350}"/>
              </a:ext>
            </a:extLst>
          </p:cNvPr>
          <p:cNvSpPr>
            <a:spLocks noGrp="1"/>
          </p:cNvSpPr>
          <p:nvPr>
            <p:ph type="title"/>
          </p:nvPr>
        </p:nvSpPr>
        <p:spPr/>
        <p:txBody>
          <a:bodyPr/>
          <a:lstStyle/>
          <a:p>
            <a:r>
              <a:rPr lang="en-US" b="1" i="1" u="sng" dirty="0">
                <a:latin typeface="TimesNewRomanPS"/>
              </a:rPr>
              <a:t>3.3.6 Manage passwords and privacy levels</a:t>
            </a:r>
            <a:endParaRPr lang="en-NP" u="sng" dirty="0"/>
          </a:p>
        </p:txBody>
      </p:sp>
      <p:sp>
        <p:nvSpPr>
          <p:cNvPr id="3" name="Content Placeholder 2">
            <a:extLst>
              <a:ext uri="{FF2B5EF4-FFF2-40B4-BE49-F238E27FC236}">
                <a16:creationId xmlns:a16="http://schemas.microsoft.com/office/drawing/2014/main" id="{96526F1F-5B7B-A8DB-8A92-68154A3F37CD}"/>
              </a:ext>
            </a:extLst>
          </p:cNvPr>
          <p:cNvSpPr>
            <a:spLocks noGrp="1"/>
          </p:cNvSpPr>
          <p:nvPr>
            <p:ph idx="1"/>
          </p:nvPr>
        </p:nvSpPr>
        <p:spPr/>
        <p:txBody>
          <a:bodyPr>
            <a:normAutofit lnSpcReduction="10000"/>
          </a:bodyPr>
          <a:lstStyle/>
          <a:p>
            <a:pPr algn="just"/>
            <a:r>
              <a:rPr lang="en-US" sz="4800" i="1" dirty="0">
                <a:latin typeface="TimesNewRomanPSMT"/>
              </a:rPr>
              <a:t>Windows operating systems provide tools and settings to manage user accounts, passwords, and privacy levels. Users can create, modify, and secure their accounts, as well as adjust privacy settings for various system and application features.</a:t>
            </a:r>
          </a:p>
        </p:txBody>
      </p:sp>
    </p:spTree>
    <p:extLst>
      <p:ext uri="{BB962C8B-B14F-4D97-AF65-F5344CB8AC3E}">
        <p14:creationId xmlns:p14="http://schemas.microsoft.com/office/powerpoint/2010/main" val="55117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AF38-2A0B-2AD0-77BA-AEB0F7DD7350}"/>
              </a:ext>
            </a:extLst>
          </p:cNvPr>
          <p:cNvSpPr>
            <a:spLocks noGrp="1"/>
          </p:cNvSpPr>
          <p:nvPr>
            <p:ph type="title"/>
          </p:nvPr>
        </p:nvSpPr>
        <p:spPr/>
        <p:txBody>
          <a:bodyPr/>
          <a:lstStyle/>
          <a:p>
            <a:r>
              <a:rPr lang="en-US" b="1" i="1" u="sng" dirty="0">
                <a:latin typeface="TimesNewRomanPS"/>
              </a:rPr>
              <a:t>3.3.7 Use of control panel, system tools, and accessories:</a:t>
            </a:r>
            <a:endParaRPr lang="en-NP" u="sng" dirty="0"/>
          </a:p>
        </p:txBody>
      </p:sp>
      <p:sp>
        <p:nvSpPr>
          <p:cNvPr id="3" name="Content Placeholder 2">
            <a:extLst>
              <a:ext uri="{FF2B5EF4-FFF2-40B4-BE49-F238E27FC236}">
                <a16:creationId xmlns:a16="http://schemas.microsoft.com/office/drawing/2014/main" id="{96526F1F-5B7B-A8DB-8A92-68154A3F37CD}"/>
              </a:ext>
            </a:extLst>
          </p:cNvPr>
          <p:cNvSpPr>
            <a:spLocks noGrp="1"/>
          </p:cNvSpPr>
          <p:nvPr>
            <p:ph idx="1"/>
          </p:nvPr>
        </p:nvSpPr>
        <p:spPr/>
        <p:txBody>
          <a:bodyPr>
            <a:normAutofit fontScale="92500" lnSpcReduction="20000"/>
          </a:bodyPr>
          <a:lstStyle/>
          <a:p>
            <a:pPr algn="just"/>
            <a:r>
              <a:rPr lang="en-US" sz="4800" i="1" dirty="0">
                <a:latin typeface="TimesNewRomanPSMT"/>
              </a:rPr>
              <a:t>Control Panel is a centralized settings interface in Windows that allows users to configure system settings, customize hardware and software options, and manage user accounts. System tools and accessories provide additional utilities for tasks like system maintenance, troubleshooting, and productivity.</a:t>
            </a:r>
          </a:p>
        </p:txBody>
      </p:sp>
    </p:spTree>
    <p:extLst>
      <p:ext uri="{BB962C8B-B14F-4D97-AF65-F5344CB8AC3E}">
        <p14:creationId xmlns:p14="http://schemas.microsoft.com/office/powerpoint/2010/main" val="3706332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C4D9F-0D1A-C604-55FF-D198A574796C}"/>
              </a:ext>
            </a:extLst>
          </p:cNvPr>
          <p:cNvSpPr>
            <a:spLocks noGrp="1"/>
          </p:cNvSpPr>
          <p:nvPr>
            <p:ph type="ctrTitle"/>
          </p:nvPr>
        </p:nvSpPr>
        <p:spPr>
          <a:xfrm>
            <a:off x="625032" y="1446455"/>
            <a:ext cx="10521387" cy="2387600"/>
          </a:xfrm>
        </p:spPr>
        <p:txBody>
          <a:bodyPr>
            <a:normAutofit/>
          </a:bodyPr>
          <a:lstStyle/>
          <a:p>
            <a:r>
              <a:rPr lang="en-US" sz="5400" b="1" i="1" dirty="0">
                <a:latin typeface="TimesNewRomanPS"/>
              </a:rPr>
              <a:t>3.4 Open sources and Mobile Operating System</a:t>
            </a:r>
            <a:endParaRPr lang="en-NP" sz="19900" dirty="0"/>
          </a:p>
        </p:txBody>
      </p:sp>
    </p:spTree>
    <p:extLst>
      <p:ext uri="{BB962C8B-B14F-4D97-AF65-F5344CB8AC3E}">
        <p14:creationId xmlns:p14="http://schemas.microsoft.com/office/powerpoint/2010/main" val="584139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AF38-2A0B-2AD0-77BA-AEB0F7DD7350}"/>
              </a:ext>
            </a:extLst>
          </p:cNvPr>
          <p:cNvSpPr>
            <a:spLocks noGrp="1"/>
          </p:cNvSpPr>
          <p:nvPr>
            <p:ph type="title"/>
          </p:nvPr>
        </p:nvSpPr>
        <p:spPr/>
        <p:txBody>
          <a:bodyPr/>
          <a:lstStyle/>
          <a:p>
            <a:r>
              <a:rPr lang="en-US" b="1" i="1" u="sng" dirty="0">
                <a:latin typeface="TimesNewRomanPS"/>
              </a:rPr>
              <a:t>3.4.1 Concept of Open Sources Operating System:</a:t>
            </a:r>
            <a:endParaRPr lang="en-NP" u="sng" dirty="0"/>
          </a:p>
        </p:txBody>
      </p:sp>
      <p:sp>
        <p:nvSpPr>
          <p:cNvPr id="3" name="Content Placeholder 2">
            <a:extLst>
              <a:ext uri="{FF2B5EF4-FFF2-40B4-BE49-F238E27FC236}">
                <a16:creationId xmlns:a16="http://schemas.microsoft.com/office/drawing/2014/main" id="{96526F1F-5B7B-A8DB-8A92-68154A3F37CD}"/>
              </a:ext>
            </a:extLst>
          </p:cNvPr>
          <p:cNvSpPr>
            <a:spLocks noGrp="1"/>
          </p:cNvSpPr>
          <p:nvPr>
            <p:ph idx="1"/>
          </p:nvPr>
        </p:nvSpPr>
        <p:spPr/>
        <p:txBody>
          <a:bodyPr>
            <a:normAutofit/>
          </a:bodyPr>
          <a:lstStyle/>
          <a:p>
            <a:pPr algn="just"/>
            <a:r>
              <a:rPr lang="en-US" sz="4800" i="1" dirty="0">
                <a:latin typeface="TimesNewRomanPSMT"/>
              </a:rPr>
              <a:t>Open-source operating systems are based on the principle of free and open sharing of source code. They allow users to view, modify, and distribute the source code, promoting transparency, collaboration, and innovation.</a:t>
            </a:r>
          </a:p>
        </p:txBody>
      </p:sp>
    </p:spTree>
    <p:extLst>
      <p:ext uri="{BB962C8B-B14F-4D97-AF65-F5344CB8AC3E}">
        <p14:creationId xmlns:p14="http://schemas.microsoft.com/office/powerpoint/2010/main" val="708047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AF38-2A0B-2AD0-77BA-AEB0F7DD7350}"/>
              </a:ext>
            </a:extLst>
          </p:cNvPr>
          <p:cNvSpPr>
            <a:spLocks noGrp="1"/>
          </p:cNvSpPr>
          <p:nvPr>
            <p:ph type="title"/>
          </p:nvPr>
        </p:nvSpPr>
        <p:spPr/>
        <p:txBody>
          <a:bodyPr/>
          <a:lstStyle/>
          <a:p>
            <a:r>
              <a:rPr lang="en-US" b="1" i="1" u="sng" dirty="0">
                <a:latin typeface="TimesNewRomanPS"/>
              </a:rPr>
              <a:t>3.4.2 Introduction to Linux and UNIX:</a:t>
            </a:r>
            <a:endParaRPr lang="en-NP" u="sng" dirty="0"/>
          </a:p>
        </p:txBody>
      </p:sp>
      <p:sp>
        <p:nvSpPr>
          <p:cNvPr id="3" name="Content Placeholder 2">
            <a:extLst>
              <a:ext uri="{FF2B5EF4-FFF2-40B4-BE49-F238E27FC236}">
                <a16:creationId xmlns:a16="http://schemas.microsoft.com/office/drawing/2014/main" id="{96526F1F-5B7B-A8DB-8A92-68154A3F37CD}"/>
              </a:ext>
            </a:extLst>
          </p:cNvPr>
          <p:cNvSpPr>
            <a:spLocks noGrp="1"/>
          </p:cNvSpPr>
          <p:nvPr>
            <p:ph idx="1"/>
          </p:nvPr>
        </p:nvSpPr>
        <p:spPr/>
        <p:txBody>
          <a:bodyPr>
            <a:normAutofit lnSpcReduction="10000"/>
          </a:bodyPr>
          <a:lstStyle/>
          <a:p>
            <a:pPr algn="just"/>
            <a:r>
              <a:rPr lang="en-US" sz="4800" i="1" dirty="0">
                <a:latin typeface="TimesNewRomanPSMT"/>
              </a:rPr>
              <a:t>Linux and UNIX are open-source operating systems widely used in server environments, embedded systems, and as alternatives to Windows and macOS. They offer a robust and secure platform with a command-line interface and extensive software support.</a:t>
            </a:r>
          </a:p>
        </p:txBody>
      </p:sp>
    </p:spTree>
    <p:extLst>
      <p:ext uri="{BB962C8B-B14F-4D97-AF65-F5344CB8AC3E}">
        <p14:creationId xmlns:p14="http://schemas.microsoft.com/office/powerpoint/2010/main" val="2517009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AF38-2A0B-2AD0-77BA-AEB0F7DD7350}"/>
              </a:ext>
            </a:extLst>
          </p:cNvPr>
          <p:cNvSpPr>
            <a:spLocks noGrp="1"/>
          </p:cNvSpPr>
          <p:nvPr>
            <p:ph type="title"/>
          </p:nvPr>
        </p:nvSpPr>
        <p:spPr/>
        <p:txBody>
          <a:bodyPr/>
          <a:lstStyle/>
          <a:p>
            <a:r>
              <a:rPr lang="en-US" b="1" i="1" u="sng" dirty="0">
                <a:latin typeface="TimesNewRomanPS"/>
              </a:rPr>
              <a:t>3.4.3 Linux Distributions:</a:t>
            </a:r>
          </a:p>
        </p:txBody>
      </p:sp>
      <p:sp>
        <p:nvSpPr>
          <p:cNvPr id="3" name="Content Placeholder 2">
            <a:extLst>
              <a:ext uri="{FF2B5EF4-FFF2-40B4-BE49-F238E27FC236}">
                <a16:creationId xmlns:a16="http://schemas.microsoft.com/office/drawing/2014/main" id="{96526F1F-5B7B-A8DB-8A92-68154A3F37CD}"/>
              </a:ext>
            </a:extLst>
          </p:cNvPr>
          <p:cNvSpPr>
            <a:spLocks noGrp="1"/>
          </p:cNvSpPr>
          <p:nvPr>
            <p:ph idx="1"/>
          </p:nvPr>
        </p:nvSpPr>
        <p:spPr/>
        <p:txBody>
          <a:bodyPr>
            <a:normAutofit fontScale="92500"/>
          </a:bodyPr>
          <a:lstStyle/>
          <a:p>
            <a:pPr algn="just"/>
            <a:r>
              <a:rPr lang="en-US" sz="4800" i="1" dirty="0">
                <a:latin typeface="TimesNewRomanPSMT"/>
              </a:rPr>
              <a:t>Linux distributions are different flavors or variants of the Linux operating system. Each distribution packages the Linux kernel along with a set of software packages, providing a complete and customizable operating system experience. Examples include Ubuntu, Fedora, and Debian.</a:t>
            </a:r>
          </a:p>
        </p:txBody>
      </p:sp>
    </p:spTree>
    <p:extLst>
      <p:ext uri="{BB962C8B-B14F-4D97-AF65-F5344CB8AC3E}">
        <p14:creationId xmlns:p14="http://schemas.microsoft.com/office/powerpoint/2010/main" val="1210586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AF38-2A0B-2AD0-77BA-AEB0F7DD7350}"/>
              </a:ext>
            </a:extLst>
          </p:cNvPr>
          <p:cNvSpPr>
            <a:spLocks noGrp="1"/>
          </p:cNvSpPr>
          <p:nvPr>
            <p:ph type="title"/>
          </p:nvPr>
        </p:nvSpPr>
        <p:spPr/>
        <p:txBody>
          <a:bodyPr/>
          <a:lstStyle/>
          <a:p>
            <a:r>
              <a:rPr lang="en-US" b="1" i="1" u="sng" dirty="0">
                <a:latin typeface="TimesNewRomanPS"/>
              </a:rPr>
              <a:t>3.4.4 Concept of Mobile Operating System:</a:t>
            </a:r>
          </a:p>
        </p:txBody>
      </p:sp>
      <p:sp>
        <p:nvSpPr>
          <p:cNvPr id="3" name="Content Placeholder 2">
            <a:extLst>
              <a:ext uri="{FF2B5EF4-FFF2-40B4-BE49-F238E27FC236}">
                <a16:creationId xmlns:a16="http://schemas.microsoft.com/office/drawing/2014/main" id="{96526F1F-5B7B-A8DB-8A92-68154A3F37CD}"/>
              </a:ext>
            </a:extLst>
          </p:cNvPr>
          <p:cNvSpPr>
            <a:spLocks noGrp="1"/>
          </p:cNvSpPr>
          <p:nvPr>
            <p:ph idx="1"/>
          </p:nvPr>
        </p:nvSpPr>
        <p:spPr/>
        <p:txBody>
          <a:bodyPr>
            <a:normAutofit lnSpcReduction="10000"/>
          </a:bodyPr>
          <a:lstStyle/>
          <a:p>
            <a:pPr algn="just"/>
            <a:r>
              <a:rPr lang="en-US" sz="4800" i="1" dirty="0">
                <a:latin typeface="TimesNewRomanPSMT"/>
              </a:rPr>
              <a:t>Mobile operating systems are specifically designed for smartphones, tablets, and other mobile devices. They provide features like touch interfaces, app stores, and optimized resource management to deliver a smooth and tailored user experience.</a:t>
            </a:r>
          </a:p>
        </p:txBody>
      </p:sp>
    </p:spTree>
    <p:extLst>
      <p:ext uri="{BB962C8B-B14F-4D97-AF65-F5344CB8AC3E}">
        <p14:creationId xmlns:p14="http://schemas.microsoft.com/office/powerpoint/2010/main" val="135495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AF38-2A0B-2AD0-77BA-AEB0F7DD7350}"/>
              </a:ext>
            </a:extLst>
          </p:cNvPr>
          <p:cNvSpPr>
            <a:spLocks noGrp="1"/>
          </p:cNvSpPr>
          <p:nvPr>
            <p:ph type="title"/>
          </p:nvPr>
        </p:nvSpPr>
        <p:spPr/>
        <p:txBody>
          <a:bodyPr/>
          <a:lstStyle/>
          <a:p>
            <a:r>
              <a:rPr lang="en-US" b="1" i="1" u="sng" dirty="0">
                <a:latin typeface="TimesNewRomanPS"/>
              </a:rPr>
              <a:t>3.4.5 Types of Mobile Operating System:</a:t>
            </a:r>
          </a:p>
        </p:txBody>
      </p:sp>
      <p:sp>
        <p:nvSpPr>
          <p:cNvPr id="3" name="Content Placeholder 2">
            <a:extLst>
              <a:ext uri="{FF2B5EF4-FFF2-40B4-BE49-F238E27FC236}">
                <a16:creationId xmlns:a16="http://schemas.microsoft.com/office/drawing/2014/main" id="{96526F1F-5B7B-A8DB-8A92-68154A3F37CD}"/>
              </a:ext>
            </a:extLst>
          </p:cNvPr>
          <p:cNvSpPr>
            <a:spLocks noGrp="1"/>
          </p:cNvSpPr>
          <p:nvPr>
            <p:ph idx="1"/>
          </p:nvPr>
        </p:nvSpPr>
        <p:spPr/>
        <p:txBody>
          <a:bodyPr>
            <a:normAutofit fontScale="47500" lnSpcReduction="20000"/>
          </a:bodyPr>
          <a:lstStyle/>
          <a:p>
            <a:pPr algn="just"/>
            <a:r>
              <a:rPr lang="en-US" sz="4800" i="1" dirty="0">
                <a:latin typeface="TimesNewRomanPSMT"/>
              </a:rPr>
              <a:t>There are several types of mobile operating systems available, including:</a:t>
            </a:r>
          </a:p>
          <a:p>
            <a:pPr algn="just"/>
            <a:r>
              <a:rPr lang="en-US" sz="4800" i="1" dirty="0">
                <a:latin typeface="TimesNewRomanPSMT"/>
              </a:rPr>
              <a:t>iOS: Developed by Apple for iPhones and iPads, known for its security, smooth performance, and tightly integrated ecosystem.</a:t>
            </a:r>
          </a:p>
          <a:p>
            <a:pPr algn="just"/>
            <a:r>
              <a:rPr lang="en-US" sz="4800" i="1" dirty="0">
                <a:latin typeface="TimesNewRomanPSMT"/>
              </a:rPr>
              <a:t>Android: Developed by Google and used by various manufacturers, offering a highly customizable platform, extensive app support, and wide device compatibility.</a:t>
            </a:r>
          </a:p>
          <a:p>
            <a:pPr algn="just"/>
            <a:r>
              <a:rPr lang="en-US" sz="4800" i="1" dirty="0">
                <a:latin typeface="TimesNewRomanPSMT"/>
              </a:rPr>
              <a:t>Windows Mobile: Developed by Microsoft (now discontinued), providing a mobile version of the Windows operating system with integration features for Windows- based PCs.</a:t>
            </a:r>
          </a:p>
          <a:p>
            <a:pPr algn="just"/>
            <a:r>
              <a:rPr lang="en-US" sz="4800" i="1" dirty="0">
                <a:latin typeface="TimesNewRomanPSMT"/>
              </a:rPr>
              <a:t>BlackBerry OS: Developed by BlackBerry, known for its security features and support for enterprise-level communication and productivity.</a:t>
            </a:r>
          </a:p>
          <a:p>
            <a:pPr marL="0" indent="0" algn="just">
              <a:buNone/>
            </a:pPr>
            <a:r>
              <a:rPr lang="en-US" sz="4800" i="1" dirty="0">
                <a:latin typeface="TimesNewRomanPSMT"/>
              </a:rPr>
              <a:t>Other mobile operating systems: There are also niche and specialized mobile operating systems like </a:t>
            </a:r>
            <a:r>
              <a:rPr lang="en-US" sz="4800" i="1" dirty="0" err="1">
                <a:latin typeface="TimesNewRomanPSMT"/>
              </a:rPr>
              <a:t>KaiOS</a:t>
            </a:r>
            <a:r>
              <a:rPr lang="en-US" sz="4800" i="1" dirty="0">
                <a:latin typeface="TimesNewRomanPSMT"/>
              </a:rPr>
              <a:t>, used in feature phones, and Tizen, used in some Samsung devices.</a:t>
            </a:r>
          </a:p>
        </p:txBody>
      </p:sp>
    </p:spTree>
    <p:extLst>
      <p:ext uri="{BB962C8B-B14F-4D97-AF65-F5344CB8AC3E}">
        <p14:creationId xmlns:p14="http://schemas.microsoft.com/office/powerpoint/2010/main" val="1481020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p:cTn id="25"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27"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iterate type="lt">
                                    <p:tmPct val="10000"/>
                                  </p:iterate>
                                  <p:childTnLst>
                                    <p:set>
                                      <p:cBhvr>
                                        <p:cTn id="33" dur="1" fill="hold">
                                          <p:stCondLst>
                                            <p:cond delay="0"/>
                                          </p:stCondLst>
                                        </p:cTn>
                                        <p:tgtEl>
                                          <p:spTgt spid="3">
                                            <p:txEl>
                                              <p:pRg st="2" end="2"/>
                                            </p:txEl>
                                          </p:spTgt>
                                        </p:tgtEl>
                                        <p:attrNameLst>
                                          <p:attrName>style.visibility</p:attrName>
                                        </p:attrNameLst>
                                      </p:cBhvr>
                                      <p:to>
                                        <p:strVal val="visible"/>
                                      </p:to>
                                    </p:set>
                                    <p:anim calcmode="lin" valueType="num">
                                      <p:cBhvr>
                                        <p:cTn id="34"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36"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iterate type="lt">
                                    <p:tmPct val="10000"/>
                                  </p:iterate>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45" dur="5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3">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iterate type="lt">
                                    <p:tmPct val="10000"/>
                                  </p:iterate>
                                  <p:childTnLst>
                                    <p:set>
                                      <p:cBhvr>
                                        <p:cTn id="51" dur="1" fill="hold">
                                          <p:stCondLst>
                                            <p:cond delay="0"/>
                                          </p:stCondLst>
                                        </p:cTn>
                                        <p:tgtEl>
                                          <p:spTgt spid="3">
                                            <p:txEl>
                                              <p:pRg st="4" end="4"/>
                                            </p:txEl>
                                          </p:spTgt>
                                        </p:tgtEl>
                                        <p:attrNameLst>
                                          <p:attrName>style.visibility</p:attrName>
                                        </p:attrNameLst>
                                      </p:cBhvr>
                                      <p:to>
                                        <p:strVal val="visible"/>
                                      </p:to>
                                    </p:set>
                                    <p:anim calcmode="lin" valueType="num">
                                      <p:cBhvr>
                                        <p:cTn id="52" dur="5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54" dur="5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3">
                                            <p:txEl>
                                              <p:pRg st="4" end="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iterate type="lt">
                                    <p:tmPct val="10000"/>
                                  </p:iterate>
                                  <p:childTnLst>
                                    <p:set>
                                      <p:cBhvr>
                                        <p:cTn id="60" dur="1" fill="hold">
                                          <p:stCondLst>
                                            <p:cond delay="0"/>
                                          </p:stCondLst>
                                        </p:cTn>
                                        <p:tgtEl>
                                          <p:spTgt spid="3">
                                            <p:txEl>
                                              <p:pRg st="5" end="5"/>
                                            </p:txEl>
                                          </p:spTgt>
                                        </p:tgtEl>
                                        <p:attrNameLst>
                                          <p:attrName>style.visibility</p:attrName>
                                        </p:attrNameLst>
                                      </p:cBhvr>
                                      <p:to>
                                        <p:strVal val="visible"/>
                                      </p:to>
                                    </p:set>
                                    <p:anim calcmode="lin" valueType="num">
                                      <p:cBhvr>
                                        <p:cTn id="61" dur="5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63" dur="5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500" tmFilter="0,0; .5, 1; 1, 1"/>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AF38-2A0B-2AD0-77BA-AEB0F7DD7350}"/>
              </a:ext>
            </a:extLst>
          </p:cNvPr>
          <p:cNvSpPr>
            <a:spLocks noGrp="1"/>
          </p:cNvSpPr>
          <p:nvPr>
            <p:ph type="title"/>
          </p:nvPr>
        </p:nvSpPr>
        <p:spPr/>
        <p:txBody>
          <a:bodyPr/>
          <a:lstStyle/>
          <a:p>
            <a:r>
              <a:rPr lang="en-US" sz="4400" b="1" i="1" u="sng" dirty="0">
                <a:effectLst/>
                <a:latin typeface="TimesNewRomanPS"/>
              </a:rPr>
              <a:t>On the basis of use:</a:t>
            </a:r>
            <a:endParaRPr lang="en-NP" u="sng" dirty="0"/>
          </a:p>
        </p:txBody>
      </p:sp>
      <p:sp>
        <p:nvSpPr>
          <p:cNvPr id="3" name="Content Placeholder 2">
            <a:extLst>
              <a:ext uri="{FF2B5EF4-FFF2-40B4-BE49-F238E27FC236}">
                <a16:creationId xmlns:a16="http://schemas.microsoft.com/office/drawing/2014/main" id="{96526F1F-5B7B-A8DB-8A92-68154A3F37CD}"/>
              </a:ext>
            </a:extLst>
          </p:cNvPr>
          <p:cNvSpPr>
            <a:spLocks noGrp="1"/>
          </p:cNvSpPr>
          <p:nvPr>
            <p:ph idx="1"/>
          </p:nvPr>
        </p:nvSpPr>
        <p:spPr/>
        <p:txBody>
          <a:bodyPr>
            <a:normAutofit/>
          </a:bodyPr>
          <a:lstStyle/>
          <a:p>
            <a:pPr algn="just"/>
            <a:r>
              <a:rPr lang="en-US" sz="6600" i="1" dirty="0">
                <a:latin typeface="Times New Roman" panose="02020603050405020304" pitchFamily="18" charset="0"/>
                <a:cs typeface="Times New Roman" panose="02020603050405020304" pitchFamily="18" charset="0"/>
              </a:rPr>
              <a:t>System Software</a:t>
            </a:r>
          </a:p>
          <a:p>
            <a:pPr algn="just"/>
            <a:r>
              <a:rPr lang="en-US" sz="6600" i="1" dirty="0">
                <a:latin typeface="Times New Roman" panose="02020603050405020304" pitchFamily="18" charset="0"/>
                <a:cs typeface="Times New Roman" panose="02020603050405020304" pitchFamily="18" charset="0"/>
              </a:rPr>
              <a:t>Utility Software</a:t>
            </a:r>
          </a:p>
          <a:p>
            <a:pPr algn="just"/>
            <a:r>
              <a:rPr lang="en-US" sz="6600" i="1" dirty="0">
                <a:latin typeface="Times New Roman" panose="02020603050405020304" pitchFamily="18" charset="0"/>
                <a:cs typeface="Times New Roman" panose="02020603050405020304" pitchFamily="18" charset="0"/>
              </a:rPr>
              <a:t>Application Software</a:t>
            </a:r>
          </a:p>
        </p:txBody>
      </p:sp>
    </p:spTree>
    <p:extLst>
      <p:ext uri="{BB962C8B-B14F-4D97-AF65-F5344CB8AC3E}">
        <p14:creationId xmlns:p14="http://schemas.microsoft.com/office/powerpoint/2010/main" val="3578873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p:cTn id="25"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27"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iterate type="lt">
                                    <p:tmPct val="10000"/>
                                  </p:iterate>
                                  <p:childTnLst>
                                    <p:set>
                                      <p:cBhvr>
                                        <p:cTn id="33" dur="1" fill="hold">
                                          <p:stCondLst>
                                            <p:cond delay="0"/>
                                          </p:stCondLst>
                                        </p:cTn>
                                        <p:tgtEl>
                                          <p:spTgt spid="3">
                                            <p:txEl>
                                              <p:pRg st="2" end="2"/>
                                            </p:txEl>
                                          </p:spTgt>
                                        </p:tgtEl>
                                        <p:attrNameLst>
                                          <p:attrName>style.visibility</p:attrName>
                                        </p:attrNameLst>
                                      </p:cBhvr>
                                      <p:to>
                                        <p:strVal val="visible"/>
                                      </p:to>
                                    </p:set>
                                    <p:anim calcmode="lin" valueType="num">
                                      <p:cBhvr>
                                        <p:cTn id="34"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36"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AF38-2A0B-2AD0-77BA-AEB0F7DD7350}"/>
              </a:ext>
            </a:extLst>
          </p:cNvPr>
          <p:cNvSpPr>
            <a:spLocks noGrp="1"/>
          </p:cNvSpPr>
          <p:nvPr>
            <p:ph type="title"/>
          </p:nvPr>
        </p:nvSpPr>
        <p:spPr/>
        <p:txBody>
          <a:bodyPr/>
          <a:lstStyle/>
          <a:p>
            <a:r>
              <a:rPr lang="en-US" sz="4400" b="1" i="1" u="sng" dirty="0">
                <a:effectLst/>
                <a:latin typeface="TimesNewRomanPS"/>
              </a:rPr>
              <a:t>On the basis of system environment:</a:t>
            </a:r>
            <a:endParaRPr lang="en-NP" u="sng" dirty="0"/>
          </a:p>
        </p:txBody>
      </p:sp>
      <p:sp>
        <p:nvSpPr>
          <p:cNvPr id="3" name="Content Placeholder 2">
            <a:extLst>
              <a:ext uri="{FF2B5EF4-FFF2-40B4-BE49-F238E27FC236}">
                <a16:creationId xmlns:a16="http://schemas.microsoft.com/office/drawing/2014/main" id="{96526F1F-5B7B-A8DB-8A92-68154A3F37CD}"/>
              </a:ext>
            </a:extLst>
          </p:cNvPr>
          <p:cNvSpPr>
            <a:spLocks noGrp="1"/>
          </p:cNvSpPr>
          <p:nvPr>
            <p:ph idx="1"/>
          </p:nvPr>
        </p:nvSpPr>
        <p:spPr/>
        <p:txBody>
          <a:bodyPr>
            <a:normAutofit/>
          </a:bodyPr>
          <a:lstStyle/>
          <a:p>
            <a:pPr algn="just"/>
            <a:r>
              <a:rPr lang="en-US" sz="6600" i="1" dirty="0">
                <a:latin typeface="Times New Roman" panose="02020603050405020304" pitchFamily="18" charset="0"/>
                <a:cs typeface="Times New Roman" panose="02020603050405020304" pitchFamily="18" charset="0"/>
              </a:rPr>
              <a:t>Native</a:t>
            </a:r>
          </a:p>
          <a:p>
            <a:pPr algn="just"/>
            <a:r>
              <a:rPr lang="en-US" sz="6600" i="1" dirty="0">
                <a:latin typeface="Times New Roman" panose="02020603050405020304" pitchFamily="18" charset="0"/>
                <a:cs typeface="Times New Roman" panose="02020603050405020304" pitchFamily="18" charset="0"/>
              </a:rPr>
              <a:t>Web-Based Software</a:t>
            </a:r>
          </a:p>
          <a:p>
            <a:pPr algn="just"/>
            <a:r>
              <a:rPr lang="en-US" sz="6600" i="1" dirty="0">
                <a:latin typeface="Times New Roman" panose="02020603050405020304" pitchFamily="18" charset="0"/>
                <a:cs typeface="Times New Roman" panose="02020603050405020304" pitchFamily="18" charset="0"/>
              </a:rPr>
              <a:t>Mobile Apps</a:t>
            </a:r>
          </a:p>
        </p:txBody>
      </p:sp>
    </p:spTree>
    <p:extLst>
      <p:ext uri="{BB962C8B-B14F-4D97-AF65-F5344CB8AC3E}">
        <p14:creationId xmlns:p14="http://schemas.microsoft.com/office/powerpoint/2010/main" val="247011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p:cTn id="25"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27"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iterate type="lt">
                                    <p:tmPct val="10000"/>
                                  </p:iterate>
                                  <p:childTnLst>
                                    <p:set>
                                      <p:cBhvr>
                                        <p:cTn id="33" dur="1" fill="hold">
                                          <p:stCondLst>
                                            <p:cond delay="0"/>
                                          </p:stCondLst>
                                        </p:cTn>
                                        <p:tgtEl>
                                          <p:spTgt spid="3">
                                            <p:txEl>
                                              <p:pRg st="2" end="2"/>
                                            </p:txEl>
                                          </p:spTgt>
                                        </p:tgtEl>
                                        <p:attrNameLst>
                                          <p:attrName>style.visibility</p:attrName>
                                        </p:attrNameLst>
                                      </p:cBhvr>
                                      <p:to>
                                        <p:strVal val="visible"/>
                                      </p:to>
                                    </p:set>
                                    <p:anim calcmode="lin" valueType="num">
                                      <p:cBhvr>
                                        <p:cTn id="34"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36"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AF38-2A0B-2AD0-77BA-AEB0F7DD7350}"/>
              </a:ext>
            </a:extLst>
          </p:cNvPr>
          <p:cNvSpPr>
            <a:spLocks noGrp="1"/>
          </p:cNvSpPr>
          <p:nvPr>
            <p:ph type="title"/>
          </p:nvPr>
        </p:nvSpPr>
        <p:spPr/>
        <p:txBody>
          <a:bodyPr/>
          <a:lstStyle/>
          <a:p>
            <a:r>
              <a:rPr lang="en-US" sz="4400" b="1" i="1" u="sng" dirty="0">
                <a:effectLst/>
                <a:latin typeface="TimesNewRomanPS"/>
              </a:rPr>
              <a:t>On the basis of creation:</a:t>
            </a:r>
            <a:endParaRPr lang="en-NP" u="sng" dirty="0"/>
          </a:p>
        </p:txBody>
      </p:sp>
      <p:sp>
        <p:nvSpPr>
          <p:cNvPr id="3" name="Content Placeholder 2">
            <a:extLst>
              <a:ext uri="{FF2B5EF4-FFF2-40B4-BE49-F238E27FC236}">
                <a16:creationId xmlns:a16="http://schemas.microsoft.com/office/drawing/2014/main" id="{96526F1F-5B7B-A8DB-8A92-68154A3F37CD}"/>
              </a:ext>
            </a:extLst>
          </p:cNvPr>
          <p:cNvSpPr>
            <a:spLocks noGrp="1"/>
          </p:cNvSpPr>
          <p:nvPr>
            <p:ph idx="1"/>
          </p:nvPr>
        </p:nvSpPr>
        <p:spPr/>
        <p:txBody>
          <a:bodyPr>
            <a:normAutofit/>
          </a:bodyPr>
          <a:lstStyle/>
          <a:p>
            <a:pPr algn="just"/>
            <a:r>
              <a:rPr lang="en-US" sz="6600" i="1" dirty="0">
                <a:latin typeface="Times New Roman" panose="02020603050405020304" pitchFamily="18" charset="0"/>
                <a:cs typeface="Times New Roman" panose="02020603050405020304" pitchFamily="18" charset="0"/>
              </a:rPr>
              <a:t>Compiled</a:t>
            </a:r>
          </a:p>
          <a:p>
            <a:pPr algn="just"/>
            <a:r>
              <a:rPr lang="en-US" sz="6600" i="1" dirty="0">
                <a:latin typeface="Times New Roman" panose="02020603050405020304" pitchFamily="18" charset="0"/>
                <a:cs typeface="Times New Roman" panose="02020603050405020304" pitchFamily="18" charset="0"/>
              </a:rPr>
              <a:t>Interpreted</a:t>
            </a:r>
          </a:p>
        </p:txBody>
      </p:sp>
    </p:spTree>
    <p:extLst>
      <p:ext uri="{BB962C8B-B14F-4D97-AF65-F5344CB8AC3E}">
        <p14:creationId xmlns:p14="http://schemas.microsoft.com/office/powerpoint/2010/main" val="2989411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p:cTn id="25"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27"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AF38-2A0B-2AD0-77BA-AEB0F7DD7350}"/>
              </a:ext>
            </a:extLst>
          </p:cNvPr>
          <p:cNvSpPr>
            <a:spLocks noGrp="1"/>
          </p:cNvSpPr>
          <p:nvPr>
            <p:ph type="title"/>
          </p:nvPr>
        </p:nvSpPr>
        <p:spPr/>
        <p:txBody>
          <a:bodyPr/>
          <a:lstStyle/>
          <a:p>
            <a:r>
              <a:rPr lang="en-US" b="1" i="1" u="sng" dirty="0">
                <a:latin typeface="TimesNewRomanPS"/>
              </a:rPr>
              <a:t>System Software: </a:t>
            </a:r>
            <a:endParaRPr lang="en-NP" u="sng" dirty="0"/>
          </a:p>
        </p:txBody>
      </p:sp>
      <p:sp>
        <p:nvSpPr>
          <p:cNvPr id="3" name="Content Placeholder 2">
            <a:extLst>
              <a:ext uri="{FF2B5EF4-FFF2-40B4-BE49-F238E27FC236}">
                <a16:creationId xmlns:a16="http://schemas.microsoft.com/office/drawing/2014/main" id="{96526F1F-5B7B-A8DB-8A92-68154A3F37CD}"/>
              </a:ext>
            </a:extLst>
          </p:cNvPr>
          <p:cNvSpPr>
            <a:spLocks noGrp="1"/>
          </p:cNvSpPr>
          <p:nvPr>
            <p:ph idx="1"/>
          </p:nvPr>
        </p:nvSpPr>
        <p:spPr/>
        <p:txBody>
          <a:bodyPr>
            <a:normAutofit/>
          </a:bodyPr>
          <a:lstStyle/>
          <a:p>
            <a:pPr algn="just"/>
            <a:r>
              <a:rPr lang="en-US" sz="4800" i="1" dirty="0">
                <a:latin typeface="TimesNewRomanPSMT"/>
              </a:rPr>
              <a:t>This type of software manages and controls the operation of computer hardware, providing a platform for other software to run. Examples include operating systems like Windows, macOS, and Linux.</a:t>
            </a:r>
            <a:endParaRPr lang="en-US" sz="6600" i="1" dirty="0"/>
          </a:p>
        </p:txBody>
      </p:sp>
    </p:spTree>
    <p:extLst>
      <p:ext uri="{BB962C8B-B14F-4D97-AF65-F5344CB8AC3E}">
        <p14:creationId xmlns:p14="http://schemas.microsoft.com/office/powerpoint/2010/main" val="220512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AF38-2A0B-2AD0-77BA-AEB0F7DD7350}"/>
              </a:ext>
            </a:extLst>
          </p:cNvPr>
          <p:cNvSpPr>
            <a:spLocks noGrp="1"/>
          </p:cNvSpPr>
          <p:nvPr>
            <p:ph type="title"/>
          </p:nvPr>
        </p:nvSpPr>
        <p:spPr/>
        <p:txBody>
          <a:bodyPr/>
          <a:lstStyle/>
          <a:p>
            <a:r>
              <a:rPr lang="en-US" b="1" i="1" u="sng" dirty="0">
                <a:latin typeface="TimesNewRomanPS"/>
              </a:rPr>
              <a:t>Utility Software: </a:t>
            </a:r>
            <a:endParaRPr lang="en-NP" u="sng" dirty="0"/>
          </a:p>
        </p:txBody>
      </p:sp>
      <p:sp>
        <p:nvSpPr>
          <p:cNvPr id="3" name="Content Placeholder 2">
            <a:extLst>
              <a:ext uri="{FF2B5EF4-FFF2-40B4-BE49-F238E27FC236}">
                <a16:creationId xmlns:a16="http://schemas.microsoft.com/office/drawing/2014/main" id="{96526F1F-5B7B-A8DB-8A92-68154A3F37CD}"/>
              </a:ext>
            </a:extLst>
          </p:cNvPr>
          <p:cNvSpPr>
            <a:spLocks noGrp="1"/>
          </p:cNvSpPr>
          <p:nvPr>
            <p:ph idx="1"/>
          </p:nvPr>
        </p:nvSpPr>
        <p:spPr/>
        <p:txBody>
          <a:bodyPr>
            <a:normAutofit/>
          </a:bodyPr>
          <a:lstStyle/>
          <a:p>
            <a:pPr algn="just"/>
            <a:r>
              <a:rPr lang="en-US" sz="4800" i="1" dirty="0">
                <a:latin typeface="TimesNewRomanPSMT"/>
              </a:rPr>
              <a:t>Utility software performs specific tasks related to system maintenance, security, and file management. Examples include antivirus software, disk cleanup tools, and file compression utilities.</a:t>
            </a:r>
            <a:endParaRPr lang="en-US" sz="6600" i="1" dirty="0"/>
          </a:p>
        </p:txBody>
      </p:sp>
    </p:spTree>
    <p:extLst>
      <p:ext uri="{BB962C8B-B14F-4D97-AF65-F5344CB8AC3E}">
        <p14:creationId xmlns:p14="http://schemas.microsoft.com/office/powerpoint/2010/main" val="1055174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AF38-2A0B-2AD0-77BA-AEB0F7DD7350}"/>
              </a:ext>
            </a:extLst>
          </p:cNvPr>
          <p:cNvSpPr>
            <a:spLocks noGrp="1"/>
          </p:cNvSpPr>
          <p:nvPr>
            <p:ph type="title"/>
          </p:nvPr>
        </p:nvSpPr>
        <p:spPr/>
        <p:txBody>
          <a:bodyPr/>
          <a:lstStyle/>
          <a:p>
            <a:r>
              <a:rPr lang="en-US" b="1" i="1" u="sng" dirty="0">
                <a:latin typeface="TimesNewRomanPS"/>
              </a:rPr>
              <a:t>Application Software: </a:t>
            </a:r>
            <a:endParaRPr lang="en-NP" u="sng" dirty="0"/>
          </a:p>
        </p:txBody>
      </p:sp>
      <p:sp>
        <p:nvSpPr>
          <p:cNvPr id="3" name="Content Placeholder 2">
            <a:extLst>
              <a:ext uri="{FF2B5EF4-FFF2-40B4-BE49-F238E27FC236}">
                <a16:creationId xmlns:a16="http://schemas.microsoft.com/office/drawing/2014/main" id="{96526F1F-5B7B-A8DB-8A92-68154A3F37CD}"/>
              </a:ext>
            </a:extLst>
          </p:cNvPr>
          <p:cNvSpPr>
            <a:spLocks noGrp="1"/>
          </p:cNvSpPr>
          <p:nvPr>
            <p:ph idx="1"/>
          </p:nvPr>
        </p:nvSpPr>
        <p:spPr/>
        <p:txBody>
          <a:bodyPr>
            <a:normAutofit/>
          </a:bodyPr>
          <a:lstStyle/>
          <a:p>
            <a:pPr algn="just"/>
            <a:r>
              <a:rPr lang="en-US" sz="4800" i="1" dirty="0">
                <a:latin typeface="TimesNewRomanPSMT"/>
              </a:rPr>
              <a:t>Application software is designed for end-users to perform specific tasks or activities. It includes programs like word processors, spreadsheets, graphics editors, and web browsers.</a:t>
            </a:r>
          </a:p>
        </p:txBody>
      </p:sp>
    </p:spTree>
    <p:extLst>
      <p:ext uri="{BB962C8B-B14F-4D97-AF65-F5344CB8AC3E}">
        <p14:creationId xmlns:p14="http://schemas.microsoft.com/office/powerpoint/2010/main" val="180478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1289</Words>
  <Application>Microsoft Macintosh PowerPoint</Application>
  <PresentationFormat>Widescreen</PresentationFormat>
  <Paragraphs>94</Paragraphs>
  <Slides>39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Calibri Light</vt:lpstr>
      <vt:lpstr>Times New Roman</vt:lpstr>
      <vt:lpstr>TimesNewRomanPS</vt:lpstr>
      <vt:lpstr>TimesNewRomanPSMT</vt:lpstr>
      <vt:lpstr>Office Theme</vt:lpstr>
      <vt:lpstr>3.1 Concept of Software: </vt:lpstr>
      <vt:lpstr>3.1.1 Definition of software: </vt:lpstr>
      <vt:lpstr>3.1.2 Categories of software:</vt:lpstr>
      <vt:lpstr>On the basis of use:</vt:lpstr>
      <vt:lpstr>On the basis of system environment:</vt:lpstr>
      <vt:lpstr>On the basis of creation:</vt:lpstr>
      <vt:lpstr>System Software: </vt:lpstr>
      <vt:lpstr>Utility Software: </vt:lpstr>
      <vt:lpstr>Application Software: </vt:lpstr>
      <vt:lpstr>Web-Based Software: </vt:lpstr>
      <vt:lpstr>Mobile Apps: </vt:lpstr>
      <vt:lpstr>3.2 Concept of Operating System</vt:lpstr>
      <vt:lpstr>3.2.1 Introduction to Operating System: </vt:lpstr>
      <vt:lpstr>3.2.2 Role of Operating System: </vt:lpstr>
      <vt:lpstr>3.2.3 Functions of an Operating System: </vt:lpstr>
      <vt:lpstr>Process Management</vt:lpstr>
      <vt:lpstr>Memory Management</vt:lpstr>
      <vt:lpstr>File System Management</vt:lpstr>
      <vt:lpstr>Device Management</vt:lpstr>
      <vt:lpstr>User Interface</vt:lpstr>
      <vt:lpstr>3.2.4 Operating system terminology</vt:lpstr>
      <vt:lpstr>Multiprogramming</vt:lpstr>
      <vt:lpstr>Multitasking</vt:lpstr>
      <vt:lpstr>Multiprocessing</vt:lpstr>
      <vt:lpstr>Distributed</vt:lpstr>
      <vt:lpstr>3.3 Windows Operating System</vt:lpstr>
      <vt:lpstr>3.3.1 Introduction to GUI-based Operating system and its features</vt:lpstr>
      <vt:lpstr>3.3.2 Working in Desktop Application and Window Environment</vt:lpstr>
      <vt:lpstr>3.3.3 Manage Files and Folders with File Explorer</vt:lpstr>
      <vt:lpstr>3.3.4 Customize the start screen and desktop</vt:lpstr>
      <vt:lpstr>3.3.5 Installing and removing devices</vt:lpstr>
      <vt:lpstr>3.3.6 Manage passwords and privacy levels</vt:lpstr>
      <vt:lpstr>3.3.7 Use of control panel, system tools, and accessories:</vt:lpstr>
      <vt:lpstr>3.4 Open sources and Mobile Operating System</vt:lpstr>
      <vt:lpstr>3.4.1 Concept of Open Sources Operating System:</vt:lpstr>
      <vt:lpstr>3.4.2 Introduction to Linux and UNIX:</vt:lpstr>
      <vt:lpstr>3.4.3 Linux Distributions:</vt:lpstr>
      <vt:lpstr>3.4.4 Concept of Mobile Operating System:</vt:lpstr>
      <vt:lpstr>3.4.5 Types of Mobile Operating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mentormaya</dc:creator>
  <cp:lastModifiedBy>mentormaya</cp:lastModifiedBy>
  <cp:revision>33</cp:revision>
  <dcterms:created xsi:type="dcterms:W3CDTF">2023-10-05T01:46:07Z</dcterms:created>
  <dcterms:modified xsi:type="dcterms:W3CDTF">2023-10-06T02:53:20Z</dcterms:modified>
</cp:coreProperties>
</file>