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handoutMasterIdLst>
    <p:handoutMasterId r:id="rId49"/>
  </p:handoutMasterIdLst>
  <p:sldIdLst>
    <p:sldId id="308" r:id="rId2"/>
    <p:sldId id="258" r:id="rId3"/>
    <p:sldId id="313" r:id="rId4"/>
    <p:sldId id="310" r:id="rId5"/>
    <p:sldId id="309" r:id="rId6"/>
    <p:sldId id="311" r:id="rId7"/>
    <p:sldId id="312" r:id="rId8"/>
    <p:sldId id="261" r:id="rId9"/>
    <p:sldId id="262" r:id="rId10"/>
    <p:sldId id="263" r:id="rId11"/>
    <p:sldId id="314" r:id="rId12"/>
    <p:sldId id="259" r:id="rId13"/>
    <p:sldId id="260" r:id="rId14"/>
    <p:sldId id="267" r:id="rId15"/>
    <p:sldId id="268" r:id="rId16"/>
    <p:sldId id="269" r:id="rId17"/>
    <p:sldId id="270" r:id="rId18"/>
    <p:sldId id="271" r:id="rId19"/>
    <p:sldId id="272" r:id="rId20"/>
    <p:sldId id="273" r:id="rId21"/>
    <p:sldId id="274" r:id="rId22"/>
    <p:sldId id="275" r:id="rId23"/>
    <p:sldId id="287" r:id="rId24"/>
    <p:sldId id="288" r:id="rId25"/>
    <p:sldId id="290" r:id="rId26"/>
    <p:sldId id="291" r:id="rId27"/>
    <p:sldId id="292" r:id="rId28"/>
    <p:sldId id="294" r:id="rId29"/>
    <p:sldId id="295" r:id="rId30"/>
    <p:sldId id="296" r:id="rId31"/>
    <p:sldId id="298" r:id="rId32"/>
    <p:sldId id="299" r:id="rId33"/>
    <p:sldId id="302" r:id="rId34"/>
    <p:sldId id="304" r:id="rId35"/>
    <p:sldId id="305" r:id="rId36"/>
    <p:sldId id="307" r:id="rId37"/>
    <p:sldId id="315" r:id="rId38"/>
    <p:sldId id="316" r:id="rId39"/>
    <p:sldId id="317" r:id="rId40"/>
    <p:sldId id="318" r:id="rId41"/>
    <p:sldId id="319" r:id="rId42"/>
    <p:sldId id="320" r:id="rId43"/>
    <p:sldId id="321" r:id="rId44"/>
    <p:sldId id="322" r:id="rId45"/>
    <p:sldId id="323" r:id="rId46"/>
    <p:sldId id="324" r:id="rId47"/>
    <p:sldId id="325" r:id="rId48"/>
  </p:sldIdLst>
  <p:sldSz cx="9144000" cy="6858000" type="screen4x3"/>
  <p:notesSz cx="7302500" cy="9588500"/>
  <p:defaultTextStyle>
    <a:defPPr>
      <a:defRPr lang="en-US"/>
    </a:defPPr>
    <a:lvl1pPr algn="l" rtl="0" eaLnBrk="0" fontAlgn="base" hangingPunct="0">
      <a:spcBef>
        <a:spcPct val="0"/>
      </a:spcBef>
      <a:spcAft>
        <a:spcPct val="0"/>
      </a:spcAft>
      <a:defRPr sz="2400" kern="1200">
        <a:solidFill>
          <a:schemeClr val="tx1"/>
        </a:solidFill>
        <a:latin typeface="Times" panose="0202060306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6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6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6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60405020304" pitchFamily="18" charset="0"/>
        <a:ea typeface="+mn-ea"/>
        <a:cs typeface="+mn-cs"/>
      </a:defRPr>
    </a:lvl5pPr>
    <a:lvl6pPr marL="2286000" algn="l" defTabSz="914400" rtl="0" eaLnBrk="1" latinLnBrk="0" hangingPunct="1">
      <a:defRPr sz="2400" kern="1200">
        <a:solidFill>
          <a:schemeClr val="tx1"/>
        </a:solidFill>
        <a:latin typeface="Times" panose="02020603060405020304" pitchFamily="18" charset="0"/>
        <a:ea typeface="+mn-ea"/>
        <a:cs typeface="+mn-cs"/>
      </a:defRPr>
    </a:lvl6pPr>
    <a:lvl7pPr marL="2743200" algn="l" defTabSz="914400" rtl="0" eaLnBrk="1" latinLnBrk="0" hangingPunct="1">
      <a:defRPr sz="2400" kern="1200">
        <a:solidFill>
          <a:schemeClr val="tx1"/>
        </a:solidFill>
        <a:latin typeface="Times" panose="02020603060405020304" pitchFamily="18" charset="0"/>
        <a:ea typeface="+mn-ea"/>
        <a:cs typeface="+mn-cs"/>
      </a:defRPr>
    </a:lvl7pPr>
    <a:lvl8pPr marL="3200400" algn="l" defTabSz="914400" rtl="0" eaLnBrk="1" latinLnBrk="0" hangingPunct="1">
      <a:defRPr sz="2400" kern="1200">
        <a:solidFill>
          <a:schemeClr val="tx1"/>
        </a:solidFill>
        <a:latin typeface="Times" panose="02020603060405020304" pitchFamily="18" charset="0"/>
        <a:ea typeface="+mn-ea"/>
        <a:cs typeface="+mn-cs"/>
      </a:defRPr>
    </a:lvl8pPr>
    <a:lvl9pPr marL="3657600" algn="l" defTabSz="914400" rtl="0" eaLnBrk="1" latinLnBrk="0" hangingPunct="1">
      <a:defRPr sz="2400" kern="1200">
        <a:solidFill>
          <a:schemeClr val="tx1"/>
        </a:solidFill>
        <a:latin typeface="Times" panose="0202060306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1632">
          <p15:clr>
            <a:srgbClr val="A4A3A4"/>
          </p15:clr>
        </p15:guide>
        <p15:guide id="4" pos="2880">
          <p15:clr>
            <a:srgbClr val="A4A3A4"/>
          </p15:clr>
        </p15:guide>
        <p15:guide id="5" pos="240">
          <p15:clr>
            <a:srgbClr val="A4A3A4"/>
          </p15:clr>
        </p15:guide>
        <p15:guide id="6" pos="3826">
          <p15:clr>
            <a:srgbClr val="A4A3A4"/>
          </p15:clr>
        </p15:guide>
        <p15:guide id="7" pos="6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2F24"/>
    <a:srgbClr val="2181B7"/>
    <a:srgbClr val="DC544A"/>
    <a:srgbClr val="336699"/>
    <a:srgbClr val="00CCFF"/>
    <a:srgbClr val="0099CC"/>
    <a:srgbClr val="9F9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1" d="100"/>
          <a:sy n="111" d="100"/>
        </p:scale>
        <p:origin x="1614" y="96"/>
      </p:cViewPr>
      <p:guideLst>
        <p:guide orient="horz" pos="2160"/>
        <p:guide orient="horz" pos="1200"/>
        <p:guide orient="horz" pos="1632"/>
        <p:guide pos="2880"/>
        <p:guide pos="240"/>
        <p:guide pos="3826"/>
        <p:guide pos="63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108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35.xml"/><Relationship Id="rId3" Type="http://schemas.openxmlformats.org/officeDocument/2006/relationships/slide" Target="slides/slide21.xml"/><Relationship Id="rId7" Type="http://schemas.openxmlformats.org/officeDocument/2006/relationships/slide" Target="slides/slide33.xml"/><Relationship Id="rId2" Type="http://schemas.openxmlformats.org/officeDocument/2006/relationships/slide" Target="slides/slide18.xml"/><Relationship Id="rId1" Type="http://schemas.openxmlformats.org/officeDocument/2006/relationships/slide" Target="slides/slide16.xml"/><Relationship Id="rId6" Type="http://schemas.openxmlformats.org/officeDocument/2006/relationships/slide" Target="slides/slide32.xml"/><Relationship Id="rId5" Type="http://schemas.openxmlformats.org/officeDocument/2006/relationships/slide" Target="slides/slide30.xml"/><Relationship Id="rId4" Type="http://schemas.openxmlformats.org/officeDocument/2006/relationships/slide" Target="slides/slide28.xml"/><Relationship Id="rId9" Type="http://schemas.openxmlformats.org/officeDocument/2006/relationships/slide" Target="slides/slide36.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7FA75F-C3A7-4DE1-94C1-1ABF10A3FB6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22C38EF-5F14-47A1-BE40-29B69CC41500}">
      <dgm:prSet/>
      <dgm:spPr/>
      <dgm:t>
        <a:bodyPr/>
        <a:lstStyle/>
        <a:p>
          <a:r>
            <a:rPr kumimoji="1" lang="en-US" b="1" i="1" dirty="0">
              <a:solidFill>
                <a:schemeClr val="bg2">
                  <a:lumMod val="75000"/>
                  <a:lumOff val="25000"/>
                </a:schemeClr>
              </a:solidFill>
            </a:rPr>
            <a:t>Software is said to be an intangible product. Software development is a kind of all new stream in world business and there's very little experience in building software products. Most software products are tailor made to fit client's requirements.</a:t>
          </a:r>
          <a:endParaRPr lang="en-US" dirty="0">
            <a:solidFill>
              <a:schemeClr val="bg2">
                <a:lumMod val="75000"/>
                <a:lumOff val="25000"/>
              </a:schemeClr>
            </a:solidFill>
          </a:endParaRPr>
        </a:p>
      </dgm:t>
    </dgm:pt>
    <dgm:pt modelId="{E6482BEB-F93D-4E53-912B-5C9E7F88C4F9}" type="parTrans" cxnId="{A657E6C1-ECF7-477F-9220-48163266847E}">
      <dgm:prSet/>
      <dgm:spPr/>
      <dgm:t>
        <a:bodyPr/>
        <a:lstStyle/>
        <a:p>
          <a:endParaRPr lang="en-US"/>
        </a:p>
      </dgm:t>
    </dgm:pt>
    <dgm:pt modelId="{6E05C430-562B-40E5-AF50-DC54FA845480}" type="sibTrans" cxnId="{A657E6C1-ECF7-477F-9220-48163266847E}">
      <dgm:prSet/>
      <dgm:spPr/>
      <dgm:t>
        <a:bodyPr/>
        <a:lstStyle/>
        <a:p>
          <a:endParaRPr lang="en-US"/>
        </a:p>
      </dgm:t>
    </dgm:pt>
    <dgm:pt modelId="{0A637C02-4D53-4A62-9E97-E87F2D4A0B41}">
      <dgm:prSet/>
      <dgm:spPr/>
      <dgm:t>
        <a:bodyPr/>
        <a:lstStyle/>
        <a:p>
          <a:r>
            <a:rPr kumimoji="1" lang="en-US" b="1" i="1" dirty="0">
              <a:solidFill>
                <a:schemeClr val="bg2">
                  <a:lumMod val="75000"/>
                  <a:lumOff val="25000"/>
                </a:schemeClr>
              </a:solidFill>
            </a:rPr>
            <a:t>The most important is that the underlying technology changes and advances so frequently and rapidly that experience of one product may not be applied to the other one. All such business and environmental constraints bring risk in software development hence it is essential to manage software projects efficiently.</a:t>
          </a:r>
          <a:endParaRPr lang="en-US" dirty="0">
            <a:solidFill>
              <a:schemeClr val="bg2">
                <a:lumMod val="75000"/>
                <a:lumOff val="25000"/>
              </a:schemeClr>
            </a:solidFill>
          </a:endParaRPr>
        </a:p>
      </dgm:t>
    </dgm:pt>
    <dgm:pt modelId="{255C15A9-7AD0-4E5E-95F8-20DC7DBD3B22}" type="parTrans" cxnId="{4C7B5352-B643-4EA0-89C6-8556B16B0C22}">
      <dgm:prSet/>
      <dgm:spPr/>
      <dgm:t>
        <a:bodyPr/>
        <a:lstStyle/>
        <a:p>
          <a:endParaRPr lang="en-US"/>
        </a:p>
      </dgm:t>
    </dgm:pt>
    <dgm:pt modelId="{998BD9D8-AE2B-4860-827E-57D281536AEC}" type="sibTrans" cxnId="{4C7B5352-B643-4EA0-89C6-8556B16B0C22}">
      <dgm:prSet/>
      <dgm:spPr/>
      <dgm:t>
        <a:bodyPr/>
        <a:lstStyle/>
        <a:p>
          <a:endParaRPr lang="en-US"/>
        </a:p>
      </dgm:t>
    </dgm:pt>
    <dgm:pt modelId="{F2F1872A-3F39-4B90-AB61-18D8808E5BE1}" type="pres">
      <dgm:prSet presAssocID="{EB7FA75F-C3A7-4DE1-94C1-1ABF10A3FB6E}" presName="root" presStyleCnt="0">
        <dgm:presLayoutVars>
          <dgm:dir/>
          <dgm:resizeHandles val="exact"/>
        </dgm:presLayoutVars>
      </dgm:prSet>
      <dgm:spPr/>
    </dgm:pt>
    <dgm:pt modelId="{6201DA7E-C8F1-472C-B7A2-D912C2225874}" type="pres">
      <dgm:prSet presAssocID="{322C38EF-5F14-47A1-BE40-29B69CC41500}" presName="compNode" presStyleCnt="0"/>
      <dgm:spPr/>
    </dgm:pt>
    <dgm:pt modelId="{DD18FB48-28F3-453C-A438-85AA52970FCD}" type="pres">
      <dgm:prSet presAssocID="{322C38EF-5F14-47A1-BE40-29B69CC41500}" presName="bgRect" presStyleLbl="bgShp" presStyleIdx="0" presStyleCnt="2" custLinFactNeighborY="-55835"/>
      <dgm:spPr/>
    </dgm:pt>
    <dgm:pt modelId="{D981C4DA-1B81-42D6-AE4A-7E2F48CDFDA9}" type="pres">
      <dgm:prSet presAssocID="{322C38EF-5F14-47A1-BE40-29B69CC41500}" presName="iconRect" presStyleLbl="node1" presStyleIdx="0" presStyleCnt="2" custLinFactNeighborY="-9807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DC0A0E73-5D96-45ED-80FD-47BFC80E0722}" type="pres">
      <dgm:prSet presAssocID="{322C38EF-5F14-47A1-BE40-29B69CC41500}" presName="spaceRect" presStyleCnt="0"/>
      <dgm:spPr/>
    </dgm:pt>
    <dgm:pt modelId="{A1897C77-50F1-4A7B-B117-57F85AC12320}" type="pres">
      <dgm:prSet presAssocID="{322C38EF-5F14-47A1-BE40-29B69CC41500}" presName="parTx" presStyleLbl="revTx" presStyleIdx="0" presStyleCnt="2" custLinFactNeighborY="-53945">
        <dgm:presLayoutVars>
          <dgm:chMax val="0"/>
          <dgm:chPref val="0"/>
        </dgm:presLayoutVars>
      </dgm:prSet>
      <dgm:spPr/>
    </dgm:pt>
    <dgm:pt modelId="{AE1D18FC-96C2-4BB8-966D-ABE11BF2CDC8}" type="pres">
      <dgm:prSet presAssocID="{6E05C430-562B-40E5-AF50-DC54FA845480}" presName="sibTrans" presStyleCnt="0"/>
      <dgm:spPr/>
    </dgm:pt>
    <dgm:pt modelId="{87BDB08C-2735-4EC8-B1C1-3BE099AEF48E}" type="pres">
      <dgm:prSet presAssocID="{0A637C02-4D53-4A62-9E97-E87F2D4A0B41}" presName="compNode" presStyleCnt="0"/>
      <dgm:spPr/>
    </dgm:pt>
    <dgm:pt modelId="{B94159B0-CDD9-4ED7-9DC7-8A284EFDA0D2}" type="pres">
      <dgm:prSet presAssocID="{0A637C02-4D53-4A62-9E97-E87F2D4A0B41}" presName="bgRect" presStyleLbl="bgShp" presStyleIdx="1" presStyleCnt="2" custLinFactNeighborY="55501"/>
      <dgm:spPr/>
    </dgm:pt>
    <dgm:pt modelId="{89A8EBBB-C814-4AAF-9E83-881A3AE62736}" type="pres">
      <dgm:prSet presAssocID="{0A637C02-4D53-4A62-9E97-E87F2D4A0B41}" presName="iconRect" presStyleLbl="node1" presStyleIdx="1" presStyleCnt="2" custLinFactY="5761"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A1EF46B8-C4F1-4A07-9B61-850818A90E46}" type="pres">
      <dgm:prSet presAssocID="{0A637C02-4D53-4A62-9E97-E87F2D4A0B41}" presName="spaceRect" presStyleCnt="0"/>
      <dgm:spPr/>
    </dgm:pt>
    <dgm:pt modelId="{CA71287B-9CFA-49D6-B625-AD75E91E2AF5}" type="pres">
      <dgm:prSet presAssocID="{0A637C02-4D53-4A62-9E97-E87F2D4A0B41}" presName="parTx" presStyleLbl="revTx" presStyleIdx="1" presStyleCnt="2" custLinFactNeighborY="55501">
        <dgm:presLayoutVars>
          <dgm:chMax val="0"/>
          <dgm:chPref val="0"/>
        </dgm:presLayoutVars>
      </dgm:prSet>
      <dgm:spPr/>
    </dgm:pt>
  </dgm:ptLst>
  <dgm:cxnLst>
    <dgm:cxn modelId="{A4957D22-37EA-4ACB-B80E-0A452A60144E}" type="presOf" srcId="{322C38EF-5F14-47A1-BE40-29B69CC41500}" destId="{A1897C77-50F1-4A7B-B117-57F85AC12320}" srcOrd="0" destOrd="0" presId="urn:microsoft.com/office/officeart/2018/2/layout/IconVerticalSolidList"/>
    <dgm:cxn modelId="{1D720923-BEA2-4633-8A02-EFE64DE4BCF3}" type="presOf" srcId="{EB7FA75F-C3A7-4DE1-94C1-1ABF10A3FB6E}" destId="{F2F1872A-3F39-4B90-AB61-18D8808E5BE1}" srcOrd="0" destOrd="0" presId="urn:microsoft.com/office/officeart/2018/2/layout/IconVerticalSolidList"/>
    <dgm:cxn modelId="{78E0802A-4E78-41EE-9E89-1373D5E7261B}" type="presOf" srcId="{0A637C02-4D53-4A62-9E97-E87F2D4A0B41}" destId="{CA71287B-9CFA-49D6-B625-AD75E91E2AF5}" srcOrd="0" destOrd="0" presId="urn:microsoft.com/office/officeart/2018/2/layout/IconVerticalSolidList"/>
    <dgm:cxn modelId="{4C7B5352-B643-4EA0-89C6-8556B16B0C22}" srcId="{EB7FA75F-C3A7-4DE1-94C1-1ABF10A3FB6E}" destId="{0A637C02-4D53-4A62-9E97-E87F2D4A0B41}" srcOrd="1" destOrd="0" parTransId="{255C15A9-7AD0-4E5E-95F8-20DC7DBD3B22}" sibTransId="{998BD9D8-AE2B-4860-827E-57D281536AEC}"/>
    <dgm:cxn modelId="{A657E6C1-ECF7-477F-9220-48163266847E}" srcId="{EB7FA75F-C3A7-4DE1-94C1-1ABF10A3FB6E}" destId="{322C38EF-5F14-47A1-BE40-29B69CC41500}" srcOrd="0" destOrd="0" parTransId="{E6482BEB-F93D-4E53-912B-5C9E7F88C4F9}" sibTransId="{6E05C430-562B-40E5-AF50-DC54FA845480}"/>
    <dgm:cxn modelId="{F8EA6B1B-BE4F-4A3F-8123-4C0D1A53C89C}" type="presParOf" srcId="{F2F1872A-3F39-4B90-AB61-18D8808E5BE1}" destId="{6201DA7E-C8F1-472C-B7A2-D912C2225874}" srcOrd="0" destOrd="0" presId="urn:microsoft.com/office/officeart/2018/2/layout/IconVerticalSolidList"/>
    <dgm:cxn modelId="{34536E45-2240-4973-88D9-7FEBE69D3F4A}" type="presParOf" srcId="{6201DA7E-C8F1-472C-B7A2-D912C2225874}" destId="{DD18FB48-28F3-453C-A438-85AA52970FCD}" srcOrd="0" destOrd="0" presId="urn:microsoft.com/office/officeart/2018/2/layout/IconVerticalSolidList"/>
    <dgm:cxn modelId="{AA3CCA42-0513-4489-B79F-3BE25B388D2A}" type="presParOf" srcId="{6201DA7E-C8F1-472C-B7A2-D912C2225874}" destId="{D981C4DA-1B81-42D6-AE4A-7E2F48CDFDA9}" srcOrd="1" destOrd="0" presId="urn:microsoft.com/office/officeart/2018/2/layout/IconVerticalSolidList"/>
    <dgm:cxn modelId="{EAD5317E-8C30-4C0D-A7B3-0CC846B40D50}" type="presParOf" srcId="{6201DA7E-C8F1-472C-B7A2-D912C2225874}" destId="{DC0A0E73-5D96-45ED-80FD-47BFC80E0722}" srcOrd="2" destOrd="0" presId="urn:microsoft.com/office/officeart/2018/2/layout/IconVerticalSolidList"/>
    <dgm:cxn modelId="{D6704598-B603-4F83-8F2D-2B90BDC22CA3}" type="presParOf" srcId="{6201DA7E-C8F1-472C-B7A2-D912C2225874}" destId="{A1897C77-50F1-4A7B-B117-57F85AC12320}" srcOrd="3" destOrd="0" presId="urn:microsoft.com/office/officeart/2018/2/layout/IconVerticalSolidList"/>
    <dgm:cxn modelId="{AE7A0E64-40BD-48B4-AFD0-23E818992E3F}" type="presParOf" srcId="{F2F1872A-3F39-4B90-AB61-18D8808E5BE1}" destId="{AE1D18FC-96C2-4BB8-966D-ABE11BF2CDC8}" srcOrd="1" destOrd="0" presId="urn:microsoft.com/office/officeart/2018/2/layout/IconVerticalSolidList"/>
    <dgm:cxn modelId="{0A537569-3200-4597-BCCF-3AB078345803}" type="presParOf" srcId="{F2F1872A-3F39-4B90-AB61-18D8808E5BE1}" destId="{87BDB08C-2735-4EC8-B1C1-3BE099AEF48E}" srcOrd="2" destOrd="0" presId="urn:microsoft.com/office/officeart/2018/2/layout/IconVerticalSolidList"/>
    <dgm:cxn modelId="{67063D27-351E-421C-A3FE-CF9233DFBF80}" type="presParOf" srcId="{87BDB08C-2735-4EC8-B1C1-3BE099AEF48E}" destId="{B94159B0-CDD9-4ED7-9DC7-8A284EFDA0D2}" srcOrd="0" destOrd="0" presId="urn:microsoft.com/office/officeart/2018/2/layout/IconVerticalSolidList"/>
    <dgm:cxn modelId="{5450EA66-58D9-426F-9748-7CA74E991FAF}" type="presParOf" srcId="{87BDB08C-2735-4EC8-B1C1-3BE099AEF48E}" destId="{89A8EBBB-C814-4AAF-9E83-881A3AE62736}" srcOrd="1" destOrd="0" presId="urn:microsoft.com/office/officeart/2018/2/layout/IconVerticalSolidList"/>
    <dgm:cxn modelId="{772D44DE-957C-4248-924B-8FB4B17027C1}" type="presParOf" srcId="{87BDB08C-2735-4EC8-B1C1-3BE099AEF48E}" destId="{A1EF46B8-C4F1-4A07-9B61-850818A90E46}" srcOrd="2" destOrd="0" presId="urn:microsoft.com/office/officeart/2018/2/layout/IconVerticalSolidList"/>
    <dgm:cxn modelId="{8920B434-2301-4834-A6DD-4ABA1382BD96}" type="presParOf" srcId="{87BDB08C-2735-4EC8-B1C1-3BE099AEF48E}" destId="{CA71287B-9CFA-49D6-B625-AD75E91E2AF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FE76D4-0A80-4EC2-A198-B3612733CBF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DBDEE59-9FE3-46D0-AA16-9A089D36A67C}">
      <dgm:prSet/>
      <dgm:spPr/>
      <dgm:t>
        <a:bodyPr/>
        <a:lstStyle/>
        <a:p>
          <a:r>
            <a:rPr kumimoji="1" lang="en-US" b="1" i="1" dirty="0">
              <a:solidFill>
                <a:schemeClr val="bg2">
                  <a:lumMod val="75000"/>
                  <a:lumOff val="25000"/>
                </a:schemeClr>
              </a:solidFill>
            </a:rPr>
            <a:t>A software project manager is a person who undertakes the responsibility of executing the software project. Software project manager is thoroughly aware of all the phases of SDLC that the software would go through. Project manager may never directly involve in producing the end-product, but he controls and manages the activities involved in production.</a:t>
          </a:r>
          <a:endParaRPr lang="en-US" dirty="0">
            <a:solidFill>
              <a:schemeClr val="bg2">
                <a:lumMod val="75000"/>
                <a:lumOff val="25000"/>
              </a:schemeClr>
            </a:solidFill>
          </a:endParaRPr>
        </a:p>
      </dgm:t>
    </dgm:pt>
    <dgm:pt modelId="{303116BC-608C-4143-8AAE-346272705855}" type="parTrans" cxnId="{6AA0F9BC-E7F6-4B2C-94EC-17EFF284C1B6}">
      <dgm:prSet/>
      <dgm:spPr/>
      <dgm:t>
        <a:bodyPr/>
        <a:lstStyle/>
        <a:p>
          <a:endParaRPr lang="en-US"/>
        </a:p>
      </dgm:t>
    </dgm:pt>
    <dgm:pt modelId="{51271079-BD98-4437-AFBD-F374276567FF}" type="sibTrans" cxnId="{6AA0F9BC-E7F6-4B2C-94EC-17EFF284C1B6}">
      <dgm:prSet/>
      <dgm:spPr/>
      <dgm:t>
        <a:bodyPr/>
        <a:lstStyle/>
        <a:p>
          <a:endParaRPr lang="en-US"/>
        </a:p>
      </dgm:t>
    </dgm:pt>
    <dgm:pt modelId="{B65DEF24-8CD5-4D4C-83AF-AD5B836D2299}">
      <dgm:prSet/>
      <dgm:spPr/>
      <dgm:t>
        <a:bodyPr/>
        <a:lstStyle/>
        <a:p>
          <a:r>
            <a:rPr kumimoji="1" lang="en-US" b="1" i="1" dirty="0">
              <a:solidFill>
                <a:schemeClr val="bg2">
                  <a:lumMod val="75000"/>
                  <a:lumOff val="25000"/>
                </a:schemeClr>
              </a:solidFill>
            </a:rPr>
            <a:t>A project manager closely monitors the development process, prepares and executes various plans, arranges necessary and adequate resources, maintains communication among all team members in order to address issues of cost, budget, resources, time, quality and customer satisfaction.</a:t>
          </a:r>
          <a:endParaRPr lang="en-US" dirty="0">
            <a:solidFill>
              <a:schemeClr val="bg2">
                <a:lumMod val="75000"/>
                <a:lumOff val="25000"/>
              </a:schemeClr>
            </a:solidFill>
          </a:endParaRPr>
        </a:p>
      </dgm:t>
    </dgm:pt>
    <dgm:pt modelId="{FF294F79-75D8-4560-9A6C-437010B7ABA6}" type="parTrans" cxnId="{DC533E95-F0AD-4F8E-86AE-EAA3B62A0884}">
      <dgm:prSet/>
      <dgm:spPr/>
      <dgm:t>
        <a:bodyPr/>
        <a:lstStyle/>
        <a:p>
          <a:endParaRPr lang="en-US"/>
        </a:p>
      </dgm:t>
    </dgm:pt>
    <dgm:pt modelId="{49512A92-4209-4974-89F9-C7C13076AEAE}" type="sibTrans" cxnId="{DC533E95-F0AD-4F8E-86AE-EAA3B62A0884}">
      <dgm:prSet/>
      <dgm:spPr/>
      <dgm:t>
        <a:bodyPr/>
        <a:lstStyle/>
        <a:p>
          <a:endParaRPr lang="en-US"/>
        </a:p>
      </dgm:t>
    </dgm:pt>
    <dgm:pt modelId="{A123B316-66B0-40FE-B5A2-52C3C00611CE}" type="pres">
      <dgm:prSet presAssocID="{26FE76D4-0A80-4EC2-A198-B3612733CBF1}" presName="root" presStyleCnt="0">
        <dgm:presLayoutVars>
          <dgm:dir/>
          <dgm:resizeHandles val="exact"/>
        </dgm:presLayoutVars>
      </dgm:prSet>
      <dgm:spPr/>
    </dgm:pt>
    <dgm:pt modelId="{87ACC308-F1FD-4CE9-BEE8-46CD3660A798}" type="pres">
      <dgm:prSet presAssocID="{4DBDEE59-9FE3-46D0-AA16-9A089D36A67C}" presName="compNode" presStyleCnt="0"/>
      <dgm:spPr/>
    </dgm:pt>
    <dgm:pt modelId="{1FBCBC60-1183-46C1-89B3-93CD138BF585}" type="pres">
      <dgm:prSet presAssocID="{4DBDEE59-9FE3-46D0-AA16-9A089D36A67C}" presName="bgRect" presStyleLbl="bgShp" presStyleIdx="0" presStyleCnt="2"/>
      <dgm:spPr/>
    </dgm:pt>
    <dgm:pt modelId="{94F97C29-A0A9-4024-9295-4ECAA761A9CE}" type="pres">
      <dgm:prSet presAssocID="{4DBDEE59-9FE3-46D0-AA16-9A089D36A67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0FDA869C-40BE-452D-842F-9F9F3115CF46}" type="pres">
      <dgm:prSet presAssocID="{4DBDEE59-9FE3-46D0-AA16-9A089D36A67C}" presName="spaceRect" presStyleCnt="0"/>
      <dgm:spPr/>
    </dgm:pt>
    <dgm:pt modelId="{1F0F577D-6D85-4F4F-8E85-B25D0142BD32}" type="pres">
      <dgm:prSet presAssocID="{4DBDEE59-9FE3-46D0-AA16-9A089D36A67C}" presName="parTx" presStyleLbl="revTx" presStyleIdx="0" presStyleCnt="2">
        <dgm:presLayoutVars>
          <dgm:chMax val="0"/>
          <dgm:chPref val="0"/>
        </dgm:presLayoutVars>
      </dgm:prSet>
      <dgm:spPr/>
    </dgm:pt>
    <dgm:pt modelId="{CE6018C5-A780-40BB-AA92-E63BBB19C4AF}" type="pres">
      <dgm:prSet presAssocID="{51271079-BD98-4437-AFBD-F374276567FF}" presName="sibTrans" presStyleCnt="0"/>
      <dgm:spPr/>
    </dgm:pt>
    <dgm:pt modelId="{1193E31D-7C84-4F35-A015-D06F87DA5D9F}" type="pres">
      <dgm:prSet presAssocID="{B65DEF24-8CD5-4D4C-83AF-AD5B836D2299}" presName="compNode" presStyleCnt="0"/>
      <dgm:spPr/>
    </dgm:pt>
    <dgm:pt modelId="{C285F675-454E-42A6-A62C-556CC34EC458}" type="pres">
      <dgm:prSet presAssocID="{B65DEF24-8CD5-4D4C-83AF-AD5B836D2299}" presName="bgRect" presStyleLbl="bgShp" presStyleIdx="1" presStyleCnt="2"/>
      <dgm:spPr/>
    </dgm:pt>
    <dgm:pt modelId="{D70211E5-D135-4951-A7E1-0509A76EBAB9}" type="pres">
      <dgm:prSet presAssocID="{B65DEF24-8CD5-4D4C-83AF-AD5B836D229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D79CDFFB-CCC7-47F7-A39C-81E48207A58A}" type="pres">
      <dgm:prSet presAssocID="{B65DEF24-8CD5-4D4C-83AF-AD5B836D2299}" presName="spaceRect" presStyleCnt="0"/>
      <dgm:spPr/>
    </dgm:pt>
    <dgm:pt modelId="{5ACF3FA7-723F-483B-A3B9-AD8C33EE236A}" type="pres">
      <dgm:prSet presAssocID="{B65DEF24-8CD5-4D4C-83AF-AD5B836D2299}" presName="parTx" presStyleLbl="revTx" presStyleIdx="1" presStyleCnt="2">
        <dgm:presLayoutVars>
          <dgm:chMax val="0"/>
          <dgm:chPref val="0"/>
        </dgm:presLayoutVars>
      </dgm:prSet>
      <dgm:spPr/>
    </dgm:pt>
  </dgm:ptLst>
  <dgm:cxnLst>
    <dgm:cxn modelId="{DC533E95-F0AD-4F8E-86AE-EAA3B62A0884}" srcId="{26FE76D4-0A80-4EC2-A198-B3612733CBF1}" destId="{B65DEF24-8CD5-4D4C-83AF-AD5B836D2299}" srcOrd="1" destOrd="0" parTransId="{FF294F79-75D8-4560-9A6C-437010B7ABA6}" sibTransId="{49512A92-4209-4974-89F9-C7C13076AEAE}"/>
    <dgm:cxn modelId="{6AA0F9BC-E7F6-4B2C-94EC-17EFF284C1B6}" srcId="{26FE76D4-0A80-4EC2-A198-B3612733CBF1}" destId="{4DBDEE59-9FE3-46D0-AA16-9A089D36A67C}" srcOrd="0" destOrd="0" parTransId="{303116BC-608C-4143-8AAE-346272705855}" sibTransId="{51271079-BD98-4437-AFBD-F374276567FF}"/>
    <dgm:cxn modelId="{9227D0C4-384E-484C-B18A-51F026FCA412}" type="presOf" srcId="{26FE76D4-0A80-4EC2-A198-B3612733CBF1}" destId="{A123B316-66B0-40FE-B5A2-52C3C00611CE}" srcOrd="0" destOrd="0" presId="urn:microsoft.com/office/officeart/2018/2/layout/IconVerticalSolidList"/>
    <dgm:cxn modelId="{F89DC9C8-76B9-4940-B1F8-C1E3CAD932BF}" type="presOf" srcId="{4DBDEE59-9FE3-46D0-AA16-9A089D36A67C}" destId="{1F0F577D-6D85-4F4F-8E85-B25D0142BD32}" srcOrd="0" destOrd="0" presId="urn:microsoft.com/office/officeart/2018/2/layout/IconVerticalSolidList"/>
    <dgm:cxn modelId="{E66BE9D2-A7C1-4FCD-8087-6AF7E41D0DC5}" type="presOf" srcId="{B65DEF24-8CD5-4D4C-83AF-AD5B836D2299}" destId="{5ACF3FA7-723F-483B-A3B9-AD8C33EE236A}" srcOrd="0" destOrd="0" presId="urn:microsoft.com/office/officeart/2018/2/layout/IconVerticalSolidList"/>
    <dgm:cxn modelId="{9B854C01-F9C9-472D-9DCE-1AE614BA2CB2}" type="presParOf" srcId="{A123B316-66B0-40FE-B5A2-52C3C00611CE}" destId="{87ACC308-F1FD-4CE9-BEE8-46CD3660A798}" srcOrd="0" destOrd="0" presId="urn:microsoft.com/office/officeart/2018/2/layout/IconVerticalSolidList"/>
    <dgm:cxn modelId="{23A0215B-DCD5-4BE2-8E6C-A85EA9725E1E}" type="presParOf" srcId="{87ACC308-F1FD-4CE9-BEE8-46CD3660A798}" destId="{1FBCBC60-1183-46C1-89B3-93CD138BF585}" srcOrd="0" destOrd="0" presId="urn:microsoft.com/office/officeart/2018/2/layout/IconVerticalSolidList"/>
    <dgm:cxn modelId="{B809A038-C224-4B30-9F67-F74C92AA8934}" type="presParOf" srcId="{87ACC308-F1FD-4CE9-BEE8-46CD3660A798}" destId="{94F97C29-A0A9-4024-9295-4ECAA761A9CE}" srcOrd="1" destOrd="0" presId="urn:microsoft.com/office/officeart/2018/2/layout/IconVerticalSolidList"/>
    <dgm:cxn modelId="{621DEA1B-7EE4-41EA-B092-0004C16E199F}" type="presParOf" srcId="{87ACC308-F1FD-4CE9-BEE8-46CD3660A798}" destId="{0FDA869C-40BE-452D-842F-9F9F3115CF46}" srcOrd="2" destOrd="0" presId="urn:microsoft.com/office/officeart/2018/2/layout/IconVerticalSolidList"/>
    <dgm:cxn modelId="{2DB07F14-C752-43DA-A42A-4511AB0059B8}" type="presParOf" srcId="{87ACC308-F1FD-4CE9-BEE8-46CD3660A798}" destId="{1F0F577D-6D85-4F4F-8E85-B25D0142BD32}" srcOrd="3" destOrd="0" presId="urn:microsoft.com/office/officeart/2018/2/layout/IconVerticalSolidList"/>
    <dgm:cxn modelId="{E168BDD0-14DF-4B92-B5DD-481DE633F44B}" type="presParOf" srcId="{A123B316-66B0-40FE-B5A2-52C3C00611CE}" destId="{CE6018C5-A780-40BB-AA92-E63BBB19C4AF}" srcOrd="1" destOrd="0" presId="urn:microsoft.com/office/officeart/2018/2/layout/IconVerticalSolidList"/>
    <dgm:cxn modelId="{9937EA0A-9B70-4207-BEC9-6E4ECFEB1A95}" type="presParOf" srcId="{A123B316-66B0-40FE-B5A2-52C3C00611CE}" destId="{1193E31D-7C84-4F35-A015-D06F87DA5D9F}" srcOrd="2" destOrd="0" presId="urn:microsoft.com/office/officeart/2018/2/layout/IconVerticalSolidList"/>
    <dgm:cxn modelId="{F292D3D2-3C46-4C7E-81C1-96C744E78525}" type="presParOf" srcId="{1193E31D-7C84-4F35-A015-D06F87DA5D9F}" destId="{C285F675-454E-42A6-A62C-556CC34EC458}" srcOrd="0" destOrd="0" presId="urn:microsoft.com/office/officeart/2018/2/layout/IconVerticalSolidList"/>
    <dgm:cxn modelId="{2FA38F17-8998-40CD-A3DD-5E7C80CC024A}" type="presParOf" srcId="{1193E31D-7C84-4F35-A015-D06F87DA5D9F}" destId="{D70211E5-D135-4951-A7E1-0509A76EBAB9}" srcOrd="1" destOrd="0" presId="urn:microsoft.com/office/officeart/2018/2/layout/IconVerticalSolidList"/>
    <dgm:cxn modelId="{EFA5868F-ECF2-4FA7-A4CB-252F5C264A09}" type="presParOf" srcId="{1193E31D-7C84-4F35-A015-D06F87DA5D9F}" destId="{D79CDFFB-CCC7-47F7-A39C-81E48207A58A}" srcOrd="2" destOrd="0" presId="urn:microsoft.com/office/officeart/2018/2/layout/IconVerticalSolidList"/>
    <dgm:cxn modelId="{89D10576-F37B-404C-95D1-D5DEA1D58711}" type="presParOf" srcId="{1193E31D-7C84-4F35-A015-D06F87DA5D9F}" destId="{5ACF3FA7-723F-483B-A3B9-AD8C33EE23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854E97-C892-43E8-A054-A7E3E58CEF0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2F4BC80-8755-4B4E-919B-036394AD9129}">
      <dgm:prSet/>
      <dgm:spPr/>
      <dgm:t>
        <a:bodyPr/>
        <a:lstStyle/>
        <a:p>
          <a:r>
            <a:rPr kumimoji="1" lang="en-US" b="1" i="1" dirty="0">
              <a:solidFill>
                <a:schemeClr val="bg2">
                  <a:lumMod val="75000"/>
                  <a:lumOff val="25000"/>
                </a:schemeClr>
              </a:solidFill>
            </a:rPr>
            <a:t>Managing People</a:t>
          </a:r>
          <a:endParaRPr lang="en-US" dirty="0">
            <a:solidFill>
              <a:schemeClr val="bg2">
                <a:lumMod val="75000"/>
                <a:lumOff val="25000"/>
              </a:schemeClr>
            </a:solidFill>
          </a:endParaRPr>
        </a:p>
      </dgm:t>
    </dgm:pt>
    <dgm:pt modelId="{71DA271B-200F-4326-932B-F9FA9E67D1F9}" type="parTrans" cxnId="{D1CB43B2-D99C-4EF4-A6D0-826349855A6C}">
      <dgm:prSet/>
      <dgm:spPr/>
      <dgm:t>
        <a:bodyPr/>
        <a:lstStyle/>
        <a:p>
          <a:endParaRPr lang="en-US">
            <a:solidFill>
              <a:schemeClr val="bg2">
                <a:lumMod val="75000"/>
                <a:lumOff val="25000"/>
              </a:schemeClr>
            </a:solidFill>
          </a:endParaRPr>
        </a:p>
      </dgm:t>
    </dgm:pt>
    <dgm:pt modelId="{7A19CB19-C02C-4E66-B096-60586F0C03CD}" type="sibTrans" cxnId="{D1CB43B2-D99C-4EF4-A6D0-826349855A6C}">
      <dgm:prSet/>
      <dgm:spPr/>
      <dgm:t>
        <a:bodyPr/>
        <a:lstStyle/>
        <a:p>
          <a:endParaRPr lang="en-US">
            <a:solidFill>
              <a:schemeClr val="bg2">
                <a:lumMod val="75000"/>
                <a:lumOff val="25000"/>
              </a:schemeClr>
            </a:solidFill>
          </a:endParaRPr>
        </a:p>
      </dgm:t>
    </dgm:pt>
    <dgm:pt modelId="{551AA7B6-60E6-4F32-ABBE-F476F3881DE0}">
      <dgm:prSet/>
      <dgm:spPr/>
      <dgm:t>
        <a:bodyPr/>
        <a:lstStyle/>
        <a:p>
          <a:r>
            <a:rPr kumimoji="1" lang="en-US" b="1" i="1" dirty="0">
              <a:solidFill>
                <a:schemeClr val="bg2">
                  <a:lumMod val="75000"/>
                  <a:lumOff val="25000"/>
                </a:schemeClr>
              </a:solidFill>
            </a:rPr>
            <a:t>Act as project leader</a:t>
          </a:r>
          <a:endParaRPr lang="en-US" dirty="0">
            <a:solidFill>
              <a:schemeClr val="bg2">
                <a:lumMod val="75000"/>
                <a:lumOff val="25000"/>
              </a:schemeClr>
            </a:solidFill>
          </a:endParaRPr>
        </a:p>
      </dgm:t>
    </dgm:pt>
    <dgm:pt modelId="{E7F25729-BE93-4C2D-974E-746C828A1FEC}" type="parTrans" cxnId="{CED5171A-2027-41C3-B9FD-CBAA8BF90F2F}">
      <dgm:prSet/>
      <dgm:spPr/>
      <dgm:t>
        <a:bodyPr/>
        <a:lstStyle/>
        <a:p>
          <a:endParaRPr lang="en-US">
            <a:solidFill>
              <a:schemeClr val="bg2">
                <a:lumMod val="75000"/>
                <a:lumOff val="25000"/>
              </a:schemeClr>
            </a:solidFill>
          </a:endParaRPr>
        </a:p>
      </dgm:t>
    </dgm:pt>
    <dgm:pt modelId="{B16D3435-D054-4369-8BC1-1AFB7AD78A54}" type="sibTrans" cxnId="{CED5171A-2027-41C3-B9FD-CBAA8BF90F2F}">
      <dgm:prSet/>
      <dgm:spPr/>
      <dgm:t>
        <a:bodyPr/>
        <a:lstStyle/>
        <a:p>
          <a:endParaRPr lang="en-US">
            <a:solidFill>
              <a:schemeClr val="bg2">
                <a:lumMod val="75000"/>
                <a:lumOff val="25000"/>
              </a:schemeClr>
            </a:solidFill>
          </a:endParaRPr>
        </a:p>
      </dgm:t>
    </dgm:pt>
    <dgm:pt modelId="{61298B12-45E9-482F-A8C1-A544D76530A1}">
      <dgm:prSet/>
      <dgm:spPr/>
      <dgm:t>
        <a:bodyPr/>
        <a:lstStyle/>
        <a:p>
          <a:r>
            <a:rPr kumimoji="1" lang="en-US" b="1" i="1" dirty="0">
              <a:solidFill>
                <a:schemeClr val="bg2">
                  <a:lumMod val="75000"/>
                  <a:lumOff val="25000"/>
                </a:schemeClr>
              </a:solidFill>
            </a:rPr>
            <a:t>Liaison with stakeholders</a:t>
          </a:r>
          <a:endParaRPr lang="en-US" dirty="0">
            <a:solidFill>
              <a:schemeClr val="bg2">
                <a:lumMod val="75000"/>
                <a:lumOff val="25000"/>
              </a:schemeClr>
            </a:solidFill>
          </a:endParaRPr>
        </a:p>
      </dgm:t>
    </dgm:pt>
    <dgm:pt modelId="{AA8B2893-BCFB-4D0C-8741-90C6C5A4CD84}" type="parTrans" cxnId="{B64223D9-999F-4EC6-8430-6B61E6172180}">
      <dgm:prSet/>
      <dgm:spPr/>
      <dgm:t>
        <a:bodyPr/>
        <a:lstStyle/>
        <a:p>
          <a:endParaRPr lang="en-US">
            <a:solidFill>
              <a:schemeClr val="bg2">
                <a:lumMod val="75000"/>
                <a:lumOff val="25000"/>
              </a:schemeClr>
            </a:solidFill>
          </a:endParaRPr>
        </a:p>
      </dgm:t>
    </dgm:pt>
    <dgm:pt modelId="{62D4D772-CD6A-4C19-9E86-9B300079E941}" type="sibTrans" cxnId="{B64223D9-999F-4EC6-8430-6B61E6172180}">
      <dgm:prSet/>
      <dgm:spPr/>
      <dgm:t>
        <a:bodyPr/>
        <a:lstStyle/>
        <a:p>
          <a:endParaRPr lang="en-US">
            <a:solidFill>
              <a:schemeClr val="bg2">
                <a:lumMod val="75000"/>
                <a:lumOff val="25000"/>
              </a:schemeClr>
            </a:solidFill>
          </a:endParaRPr>
        </a:p>
      </dgm:t>
    </dgm:pt>
    <dgm:pt modelId="{AFC3EFF6-A4E0-4322-903E-00EABEE86533}">
      <dgm:prSet/>
      <dgm:spPr/>
      <dgm:t>
        <a:bodyPr/>
        <a:lstStyle/>
        <a:p>
          <a:r>
            <a:rPr kumimoji="1" lang="en-US" b="1" i="1">
              <a:solidFill>
                <a:schemeClr val="bg2">
                  <a:lumMod val="75000"/>
                  <a:lumOff val="25000"/>
                </a:schemeClr>
              </a:solidFill>
            </a:rPr>
            <a:t>Managing human resources</a:t>
          </a:r>
          <a:endParaRPr lang="en-US">
            <a:solidFill>
              <a:schemeClr val="bg2">
                <a:lumMod val="75000"/>
                <a:lumOff val="25000"/>
              </a:schemeClr>
            </a:solidFill>
          </a:endParaRPr>
        </a:p>
      </dgm:t>
    </dgm:pt>
    <dgm:pt modelId="{91A9742F-C553-48DF-AB07-6F59E549583E}" type="parTrans" cxnId="{44BF5855-8076-46FE-9AEB-FA09592B7F23}">
      <dgm:prSet/>
      <dgm:spPr/>
      <dgm:t>
        <a:bodyPr/>
        <a:lstStyle/>
        <a:p>
          <a:endParaRPr lang="en-US">
            <a:solidFill>
              <a:schemeClr val="bg2">
                <a:lumMod val="75000"/>
                <a:lumOff val="25000"/>
              </a:schemeClr>
            </a:solidFill>
          </a:endParaRPr>
        </a:p>
      </dgm:t>
    </dgm:pt>
    <dgm:pt modelId="{43339386-29E8-4D59-AF10-C348143AD73A}" type="sibTrans" cxnId="{44BF5855-8076-46FE-9AEB-FA09592B7F23}">
      <dgm:prSet/>
      <dgm:spPr/>
      <dgm:t>
        <a:bodyPr/>
        <a:lstStyle/>
        <a:p>
          <a:endParaRPr lang="en-US">
            <a:solidFill>
              <a:schemeClr val="bg2">
                <a:lumMod val="75000"/>
                <a:lumOff val="25000"/>
              </a:schemeClr>
            </a:solidFill>
          </a:endParaRPr>
        </a:p>
      </dgm:t>
    </dgm:pt>
    <dgm:pt modelId="{ABF6C9D0-F2A3-4098-A65D-71546C2FA05F}">
      <dgm:prSet/>
      <dgm:spPr/>
      <dgm:t>
        <a:bodyPr/>
        <a:lstStyle/>
        <a:p>
          <a:r>
            <a:rPr kumimoji="1" lang="en-US" b="1" i="1">
              <a:solidFill>
                <a:schemeClr val="bg2">
                  <a:lumMod val="75000"/>
                  <a:lumOff val="25000"/>
                </a:schemeClr>
              </a:solidFill>
            </a:rPr>
            <a:t>Setting up reporting hierarchy etc.</a:t>
          </a:r>
          <a:endParaRPr lang="en-US">
            <a:solidFill>
              <a:schemeClr val="bg2">
                <a:lumMod val="75000"/>
                <a:lumOff val="25000"/>
              </a:schemeClr>
            </a:solidFill>
          </a:endParaRPr>
        </a:p>
      </dgm:t>
    </dgm:pt>
    <dgm:pt modelId="{BDA2D001-D407-47B4-A8B5-238D0A14866D}" type="parTrans" cxnId="{6E89C39E-13FB-4C68-ADB1-5B53CADCDD8C}">
      <dgm:prSet/>
      <dgm:spPr/>
      <dgm:t>
        <a:bodyPr/>
        <a:lstStyle/>
        <a:p>
          <a:endParaRPr lang="en-US">
            <a:solidFill>
              <a:schemeClr val="bg2">
                <a:lumMod val="75000"/>
                <a:lumOff val="25000"/>
              </a:schemeClr>
            </a:solidFill>
          </a:endParaRPr>
        </a:p>
      </dgm:t>
    </dgm:pt>
    <dgm:pt modelId="{D4E7DE0C-FF28-4C3F-A349-C89D19AC6803}" type="sibTrans" cxnId="{6E89C39E-13FB-4C68-ADB1-5B53CADCDD8C}">
      <dgm:prSet/>
      <dgm:spPr/>
      <dgm:t>
        <a:bodyPr/>
        <a:lstStyle/>
        <a:p>
          <a:endParaRPr lang="en-US">
            <a:solidFill>
              <a:schemeClr val="bg2">
                <a:lumMod val="75000"/>
                <a:lumOff val="25000"/>
              </a:schemeClr>
            </a:solidFill>
          </a:endParaRPr>
        </a:p>
      </dgm:t>
    </dgm:pt>
    <dgm:pt modelId="{E18119DD-A5AB-449D-BE3B-6563FE974DF8}">
      <dgm:prSet/>
      <dgm:spPr/>
      <dgm:t>
        <a:bodyPr/>
        <a:lstStyle/>
        <a:p>
          <a:r>
            <a:rPr kumimoji="1" lang="en-US" b="1" i="1">
              <a:solidFill>
                <a:schemeClr val="bg2">
                  <a:lumMod val="75000"/>
                  <a:lumOff val="25000"/>
                </a:schemeClr>
              </a:solidFill>
            </a:rPr>
            <a:t>Managing Project</a:t>
          </a:r>
          <a:endParaRPr lang="en-US">
            <a:solidFill>
              <a:schemeClr val="bg2">
                <a:lumMod val="75000"/>
                <a:lumOff val="25000"/>
              </a:schemeClr>
            </a:solidFill>
          </a:endParaRPr>
        </a:p>
      </dgm:t>
    </dgm:pt>
    <dgm:pt modelId="{EAE7B776-D283-46F3-B0EE-44DEED3B5D67}" type="parTrans" cxnId="{3B747149-F945-4B30-AF73-717D86E0C3D2}">
      <dgm:prSet/>
      <dgm:spPr/>
      <dgm:t>
        <a:bodyPr/>
        <a:lstStyle/>
        <a:p>
          <a:endParaRPr lang="en-US">
            <a:solidFill>
              <a:schemeClr val="bg2">
                <a:lumMod val="75000"/>
                <a:lumOff val="25000"/>
              </a:schemeClr>
            </a:solidFill>
          </a:endParaRPr>
        </a:p>
      </dgm:t>
    </dgm:pt>
    <dgm:pt modelId="{50B1379C-AB65-4E3D-B986-57EEF2AF2053}" type="sibTrans" cxnId="{3B747149-F945-4B30-AF73-717D86E0C3D2}">
      <dgm:prSet/>
      <dgm:spPr/>
      <dgm:t>
        <a:bodyPr/>
        <a:lstStyle/>
        <a:p>
          <a:endParaRPr lang="en-US">
            <a:solidFill>
              <a:schemeClr val="bg2">
                <a:lumMod val="75000"/>
                <a:lumOff val="25000"/>
              </a:schemeClr>
            </a:solidFill>
          </a:endParaRPr>
        </a:p>
      </dgm:t>
    </dgm:pt>
    <dgm:pt modelId="{7F72DDE4-9313-43DE-9273-049549619129}">
      <dgm:prSet/>
      <dgm:spPr/>
      <dgm:t>
        <a:bodyPr/>
        <a:lstStyle/>
        <a:p>
          <a:r>
            <a:rPr kumimoji="1" lang="en-US" b="1" i="1">
              <a:solidFill>
                <a:schemeClr val="bg2">
                  <a:lumMod val="75000"/>
                  <a:lumOff val="25000"/>
                </a:schemeClr>
              </a:solidFill>
            </a:rPr>
            <a:t>Defining and setting up project scope</a:t>
          </a:r>
          <a:endParaRPr lang="en-US">
            <a:solidFill>
              <a:schemeClr val="bg2">
                <a:lumMod val="75000"/>
                <a:lumOff val="25000"/>
              </a:schemeClr>
            </a:solidFill>
          </a:endParaRPr>
        </a:p>
      </dgm:t>
    </dgm:pt>
    <dgm:pt modelId="{59730607-D916-4586-9BDA-C98E9E6873F8}" type="parTrans" cxnId="{BD8187C8-E9FD-4A4F-A8E5-1334174B2D0D}">
      <dgm:prSet/>
      <dgm:spPr/>
      <dgm:t>
        <a:bodyPr/>
        <a:lstStyle/>
        <a:p>
          <a:endParaRPr lang="en-US">
            <a:solidFill>
              <a:schemeClr val="bg2">
                <a:lumMod val="75000"/>
                <a:lumOff val="25000"/>
              </a:schemeClr>
            </a:solidFill>
          </a:endParaRPr>
        </a:p>
      </dgm:t>
    </dgm:pt>
    <dgm:pt modelId="{1E890A7B-D542-4545-91C1-E374121BB760}" type="sibTrans" cxnId="{BD8187C8-E9FD-4A4F-A8E5-1334174B2D0D}">
      <dgm:prSet/>
      <dgm:spPr/>
      <dgm:t>
        <a:bodyPr/>
        <a:lstStyle/>
        <a:p>
          <a:endParaRPr lang="en-US">
            <a:solidFill>
              <a:schemeClr val="bg2">
                <a:lumMod val="75000"/>
                <a:lumOff val="25000"/>
              </a:schemeClr>
            </a:solidFill>
          </a:endParaRPr>
        </a:p>
      </dgm:t>
    </dgm:pt>
    <dgm:pt modelId="{B836BB5B-BDFD-48F8-AF3E-107E1A3D584F}">
      <dgm:prSet/>
      <dgm:spPr/>
      <dgm:t>
        <a:bodyPr/>
        <a:lstStyle/>
        <a:p>
          <a:r>
            <a:rPr kumimoji="1" lang="en-US" b="1" i="1">
              <a:solidFill>
                <a:schemeClr val="bg2">
                  <a:lumMod val="75000"/>
                  <a:lumOff val="25000"/>
                </a:schemeClr>
              </a:solidFill>
            </a:rPr>
            <a:t>Managing project management activities</a:t>
          </a:r>
          <a:endParaRPr lang="en-US">
            <a:solidFill>
              <a:schemeClr val="bg2">
                <a:lumMod val="75000"/>
                <a:lumOff val="25000"/>
              </a:schemeClr>
            </a:solidFill>
          </a:endParaRPr>
        </a:p>
      </dgm:t>
    </dgm:pt>
    <dgm:pt modelId="{41E211F5-01A0-4D79-9F4E-C7342FC034B5}" type="parTrans" cxnId="{61180C43-707D-4842-9979-6A604F01A17B}">
      <dgm:prSet/>
      <dgm:spPr/>
      <dgm:t>
        <a:bodyPr/>
        <a:lstStyle/>
        <a:p>
          <a:endParaRPr lang="en-US">
            <a:solidFill>
              <a:schemeClr val="bg2">
                <a:lumMod val="75000"/>
                <a:lumOff val="25000"/>
              </a:schemeClr>
            </a:solidFill>
          </a:endParaRPr>
        </a:p>
      </dgm:t>
    </dgm:pt>
    <dgm:pt modelId="{3C95796B-AEEE-4381-9BF4-AB973D935502}" type="sibTrans" cxnId="{61180C43-707D-4842-9979-6A604F01A17B}">
      <dgm:prSet/>
      <dgm:spPr/>
      <dgm:t>
        <a:bodyPr/>
        <a:lstStyle/>
        <a:p>
          <a:endParaRPr lang="en-US">
            <a:solidFill>
              <a:schemeClr val="bg2">
                <a:lumMod val="75000"/>
                <a:lumOff val="25000"/>
              </a:schemeClr>
            </a:solidFill>
          </a:endParaRPr>
        </a:p>
      </dgm:t>
    </dgm:pt>
    <dgm:pt modelId="{094A9CBB-838A-4079-88C5-E44982C7AE72}">
      <dgm:prSet/>
      <dgm:spPr/>
      <dgm:t>
        <a:bodyPr/>
        <a:lstStyle/>
        <a:p>
          <a:r>
            <a:rPr kumimoji="1" lang="en-US" b="1" i="1">
              <a:solidFill>
                <a:schemeClr val="bg2">
                  <a:lumMod val="75000"/>
                  <a:lumOff val="25000"/>
                </a:schemeClr>
              </a:solidFill>
            </a:rPr>
            <a:t>Monitoring progress and performance</a:t>
          </a:r>
          <a:endParaRPr lang="en-US">
            <a:solidFill>
              <a:schemeClr val="bg2">
                <a:lumMod val="75000"/>
                <a:lumOff val="25000"/>
              </a:schemeClr>
            </a:solidFill>
          </a:endParaRPr>
        </a:p>
      </dgm:t>
    </dgm:pt>
    <dgm:pt modelId="{5E0391F3-7CB5-49FB-906D-72C7ED114A10}" type="parTrans" cxnId="{9ED0A534-1E6E-4DCD-B55C-D0B40BADE3EA}">
      <dgm:prSet/>
      <dgm:spPr/>
      <dgm:t>
        <a:bodyPr/>
        <a:lstStyle/>
        <a:p>
          <a:endParaRPr lang="en-US">
            <a:solidFill>
              <a:schemeClr val="bg2">
                <a:lumMod val="75000"/>
                <a:lumOff val="25000"/>
              </a:schemeClr>
            </a:solidFill>
          </a:endParaRPr>
        </a:p>
      </dgm:t>
    </dgm:pt>
    <dgm:pt modelId="{02892D48-A8B8-47A6-AF7F-1261218B41E3}" type="sibTrans" cxnId="{9ED0A534-1E6E-4DCD-B55C-D0B40BADE3EA}">
      <dgm:prSet/>
      <dgm:spPr/>
      <dgm:t>
        <a:bodyPr/>
        <a:lstStyle/>
        <a:p>
          <a:endParaRPr lang="en-US">
            <a:solidFill>
              <a:schemeClr val="bg2">
                <a:lumMod val="75000"/>
                <a:lumOff val="25000"/>
              </a:schemeClr>
            </a:solidFill>
          </a:endParaRPr>
        </a:p>
      </dgm:t>
    </dgm:pt>
    <dgm:pt modelId="{E43203D7-CC83-42A1-A119-A140A22ABD95}">
      <dgm:prSet/>
      <dgm:spPr/>
      <dgm:t>
        <a:bodyPr/>
        <a:lstStyle/>
        <a:p>
          <a:r>
            <a:rPr kumimoji="1" lang="en-US" b="1" i="1">
              <a:solidFill>
                <a:schemeClr val="bg2">
                  <a:lumMod val="75000"/>
                  <a:lumOff val="25000"/>
                </a:schemeClr>
              </a:solidFill>
            </a:rPr>
            <a:t>Risk analysis at every phase</a:t>
          </a:r>
          <a:endParaRPr lang="en-US">
            <a:solidFill>
              <a:schemeClr val="bg2">
                <a:lumMod val="75000"/>
                <a:lumOff val="25000"/>
              </a:schemeClr>
            </a:solidFill>
          </a:endParaRPr>
        </a:p>
      </dgm:t>
    </dgm:pt>
    <dgm:pt modelId="{92F2129F-10DB-4D76-89CD-68425B3AB007}" type="parTrans" cxnId="{003A8C74-3267-41E9-B0CE-5DA85292AFD6}">
      <dgm:prSet/>
      <dgm:spPr/>
      <dgm:t>
        <a:bodyPr/>
        <a:lstStyle/>
        <a:p>
          <a:endParaRPr lang="en-US">
            <a:solidFill>
              <a:schemeClr val="bg2">
                <a:lumMod val="75000"/>
                <a:lumOff val="25000"/>
              </a:schemeClr>
            </a:solidFill>
          </a:endParaRPr>
        </a:p>
      </dgm:t>
    </dgm:pt>
    <dgm:pt modelId="{5016AD2D-DFEE-408A-A80E-C2DC106F1A77}" type="sibTrans" cxnId="{003A8C74-3267-41E9-B0CE-5DA85292AFD6}">
      <dgm:prSet/>
      <dgm:spPr/>
      <dgm:t>
        <a:bodyPr/>
        <a:lstStyle/>
        <a:p>
          <a:endParaRPr lang="en-US">
            <a:solidFill>
              <a:schemeClr val="bg2">
                <a:lumMod val="75000"/>
                <a:lumOff val="25000"/>
              </a:schemeClr>
            </a:solidFill>
          </a:endParaRPr>
        </a:p>
      </dgm:t>
    </dgm:pt>
    <dgm:pt modelId="{BA7B138A-E017-46C1-8E80-D4CACA8BC395}">
      <dgm:prSet/>
      <dgm:spPr/>
      <dgm:t>
        <a:bodyPr/>
        <a:lstStyle/>
        <a:p>
          <a:r>
            <a:rPr kumimoji="1" lang="en-US" b="1" i="1">
              <a:solidFill>
                <a:schemeClr val="bg2">
                  <a:lumMod val="75000"/>
                  <a:lumOff val="25000"/>
                </a:schemeClr>
              </a:solidFill>
            </a:rPr>
            <a:t>Take necessary step to avoid or come out of problems</a:t>
          </a:r>
          <a:endParaRPr lang="en-US">
            <a:solidFill>
              <a:schemeClr val="bg2">
                <a:lumMod val="75000"/>
                <a:lumOff val="25000"/>
              </a:schemeClr>
            </a:solidFill>
          </a:endParaRPr>
        </a:p>
      </dgm:t>
    </dgm:pt>
    <dgm:pt modelId="{EDB332B6-80C8-481D-A0C9-BFE0E6853BD3}" type="parTrans" cxnId="{4509D620-28EE-424A-9B83-050C6A6E6236}">
      <dgm:prSet/>
      <dgm:spPr/>
      <dgm:t>
        <a:bodyPr/>
        <a:lstStyle/>
        <a:p>
          <a:endParaRPr lang="en-US">
            <a:solidFill>
              <a:schemeClr val="bg2">
                <a:lumMod val="75000"/>
                <a:lumOff val="25000"/>
              </a:schemeClr>
            </a:solidFill>
          </a:endParaRPr>
        </a:p>
      </dgm:t>
    </dgm:pt>
    <dgm:pt modelId="{51BD8E9E-4B93-4410-92CF-C9F9AC550453}" type="sibTrans" cxnId="{4509D620-28EE-424A-9B83-050C6A6E6236}">
      <dgm:prSet/>
      <dgm:spPr/>
      <dgm:t>
        <a:bodyPr/>
        <a:lstStyle/>
        <a:p>
          <a:endParaRPr lang="en-US">
            <a:solidFill>
              <a:schemeClr val="bg2">
                <a:lumMod val="75000"/>
                <a:lumOff val="25000"/>
              </a:schemeClr>
            </a:solidFill>
          </a:endParaRPr>
        </a:p>
      </dgm:t>
    </dgm:pt>
    <dgm:pt modelId="{3D76DE90-737F-4146-AEAA-1B203AC150F4}">
      <dgm:prSet/>
      <dgm:spPr/>
      <dgm:t>
        <a:bodyPr/>
        <a:lstStyle/>
        <a:p>
          <a:r>
            <a:rPr kumimoji="1" lang="en-US" b="1" i="1" dirty="0">
              <a:solidFill>
                <a:schemeClr val="bg2">
                  <a:lumMod val="75000"/>
                  <a:lumOff val="25000"/>
                </a:schemeClr>
              </a:solidFill>
            </a:rPr>
            <a:t>Act as project spokesperson</a:t>
          </a:r>
          <a:endParaRPr lang="en-US" dirty="0">
            <a:solidFill>
              <a:schemeClr val="bg2">
                <a:lumMod val="75000"/>
                <a:lumOff val="25000"/>
              </a:schemeClr>
            </a:solidFill>
          </a:endParaRPr>
        </a:p>
      </dgm:t>
    </dgm:pt>
    <dgm:pt modelId="{EB1C732D-A25A-4240-BE30-885DDEA04B8F}" type="parTrans" cxnId="{B6712D70-5162-4A38-9F84-0507C89BE5DD}">
      <dgm:prSet/>
      <dgm:spPr/>
      <dgm:t>
        <a:bodyPr/>
        <a:lstStyle/>
        <a:p>
          <a:endParaRPr lang="en-US">
            <a:solidFill>
              <a:schemeClr val="bg2">
                <a:lumMod val="75000"/>
                <a:lumOff val="25000"/>
              </a:schemeClr>
            </a:solidFill>
          </a:endParaRPr>
        </a:p>
      </dgm:t>
    </dgm:pt>
    <dgm:pt modelId="{544E8234-C0E3-44EE-B1ED-E017139C06CE}" type="sibTrans" cxnId="{B6712D70-5162-4A38-9F84-0507C89BE5DD}">
      <dgm:prSet/>
      <dgm:spPr/>
      <dgm:t>
        <a:bodyPr/>
        <a:lstStyle/>
        <a:p>
          <a:endParaRPr lang="en-US">
            <a:solidFill>
              <a:schemeClr val="bg2">
                <a:lumMod val="75000"/>
                <a:lumOff val="25000"/>
              </a:schemeClr>
            </a:solidFill>
          </a:endParaRPr>
        </a:p>
      </dgm:t>
    </dgm:pt>
    <dgm:pt modelId="{849A965C-5FF3-4BBC-B9EA-43CC71832527}" type="pres">
      <dgm:prSet presAssocID="{9E854E97-C892-43E8-A054-A7E3E58CEF0A}" presName="vert0" presStyleCnt="0">
        <dgm:presLayoutVars>
          <dgm:dir/>
          <dgm:animOne val="branch"/>
          <dgm:animLvl val="lvl"/>
        </dgm:presLayoutVars>
      </dgm:prSet>
      <dgm:spPr/>
    </dgm:pt>
    <dgm:pt modelId="{5AE79CB8-A089-4973-885A-F532154A6B7D}" type="pres">
      <dgm:prSet presAssocID="{72F4BC80-8755-4B4E-919B-036394AD9129}" presName="thickLine" presStyleLbl="alignNode1" presStyleIdx="0" presStyleCnt="12"/>
      <dgm:spPr/>
    </dgm:pt>
    <dgm:pt modelId="{F85CD653-CF51-455E-81AF-F174DAED559C}" type="pres">
      <dgm:prSet presAssocID="{72F4BC80-8755-4B4E-919B-036394AD9129}" presName="horz1" presStyleCnt="0"/>
      <dgm:spPr/>
    </dgm:pt>
    <dgm:pt modelId="{13ED6F25-F3E5-443C-AD38-A7BD30FE86CD}" type="pres">
      <dgm:prSet presAssocID="{72F4BC80-8755-4B4E-919B-036394AD9129}" presName="tx1" presStyleLbl="revTx" presStyleIdx="0" presStyleCnt="12"/>
      <dgm:spPr/>
    </dgm:pt>
    <dgm:pt modelId="{85DFE496-475E-4C49-80AA-8EB40808F16C}" type="pres">
      <dgm:prSet presAssocID="{72F4BC80-8755-4B4E-919B-036394AD9129}" presName="vert1" presStyleCnt="0"/>
      <dgm:spPr/>
    </dgm:pt>
    <dgm:pt modelId="{E371E1AA-4D8A-4A1A-9AE0-10D36D63B268}" type="pres">
      <dgm:prSet presAssocID="{551AA7B6-60E6-4F32-ABBE-F476F3881DE0}" presName="thickLine" presStyleLbl="alignNode1" presStyleIdx="1" presStyleCnt="12"/>
      <dgm:spPr/>
    </dgm:pt>
    <dgm:pt modelId="{3F03A25B-D962-4AAF-8080-6C7D7E7429C1}" type="pres">
      <dgm:prSet presAssocID="{551AA7B6-60E6-4F32-ABBE-F476F3881DE0}" presName="horz1" presStyleCnt="0"/>
      <dgm:spPr/>
    </dgm:pt>
    <dgm:pt modelId="{7AFCF15F-72FD-4598-8683-19ADAEAF7D82}" type="pres">
      <dgm:prSet presAssocID="{551AA7B6-60E6-4F32-ABBE-F476F3881DE0}" presName="tx1" presStyleLbl="revTx" presStyleIdx="1" presStyleCnt="12"/>
      <dgm:spPr/>
    </dgm:pt>
    <dgm:pt modelId="{5CA32405-EED3-4982-8ECD-47B973C34A35}" type="pres">
      <dgm:prSet presAssocID="{551AA7B6-60E6-4F32-ABBE-F476F3881DE0}" presName="vert1" presStyleCnt="0"/>
      <dgm:spPr/>
    </dgm:pt>
    <dgm:pt modelId="{1C61F87D-F7E2-4E3C-91CC-44AFB297F6CF}" type="pres">
      <dgm:prSet presAssocID="{61298B12-45E9-482F-A8C1-A544D76530A1}" presName="thickLine" presStyleLbl="alignNode1" presStyleIdx="2" presStyleCnt="12"/>
      <dgm:spPr/>
    </dgm:pt>
    <dgm:pt modelId="{A923111B-091E-4A00-9B76-B3A90BDB2B0C}" type="pres">
      <dgm:prSet presAssocID="{61298B12-45E9-482F-A8C1-A544D76530A1}" presName="horz1" presStyleCnt="0"/>
      <dgm:spPr/>
    </dgm:pt>
    <dgm:pt modelId="{30FD4600-392F-436D-93DC-24D758DA9966}" type="pres">
      <dgm:prSet presAssocID="{61298B12-45E9-482F-A8C1-A544D76530A1}" presName="tx1" presStyleLbl="revTx" presStyleIdx="2" presStyleCnt="12"/>
      <dgm:spPr/>
    </dgm:pt>
    <dgm:pt modelId="{AFE6EF3E-EDA3-46DD-82A3-2E59B24D61C8}" type="pres">
      <dgm:prSet presAssocID="{61298B12-45E9-482F-A8C1-A544D76530A1}" presName="vert1" presStyleCnt="0"/>
      <dgm:spPr/>
    </dgm:pt>
    <dgm:pt modelId="{4627795F-1133-4C1E-8DEE-9DA913717273}" type="pres">
      <dgm:prSet presAssocID="{AFC3EFF6-A4E0-4322-903E-00EABEE86533}" presName="thickLine" presStyleLbl="alignNode1" presStyleIdx="3" presStyleCnt="12"/>
      <dgm:spPr/>
    </dgm:pt>
    <dgm:pt modelId="{800ED6BD-0D90-439E-920E-2D20741ADCA3}" type="pres">
      <dgm:prSet presAssocID="{AFC3EFF6-A4E0-4322-903E-00EABEE86533}" presName="horz1" presStyleCnt="0"/>
      <dgm:spPr/>
    </dgm:pt>
    <dgm:pt modelId="{C1A79120-184A-4D95-A55E-BEB55D02FF8C}" type="pres">
      <dgm:prSet presAssocID="{AFC3EFF6-A4E0-4322-903E-00EABEE86533}" presName="tx1" presStyleLbl="revTx" presStyleIdx="3" presStyleCnt="12"/>
      <dgm:spPr/>
    </dgm:pt>
    <dgm:pt modelId="{374371E9-9172-4BAD-94B1-66830A00C375}" type="pres">
      <dgm:prSet presAssocID="{AFC3EFF6-A4E0-4322-903E-00EABEE86533}" presName="vert1" presStyleCnt="0"/>
      <dgm:spPr/>
    </dgm:pt>
    <dgm:pt modelId="{D2FBF4FB-34D7-4D2B-9025-E6C4490CB6EF}" type="pres">
      <dgm:prSet presAssocID="{ABF6C9D0-F2A3-4098-A65D-71546C2FA05F}" presName="thickLine" presStyleLbl="alignNode1" presStyleIdx="4" presStyleCnt="12"/>
      <dgm:spPr/>
    </dgm:pt>
    <dgm:pt modelId="{9A0351D3-703E-4066-BBF8-BC863567CF79}" type="pres">
      <dgm:prSet presAssocID="{ABF6C9D0-F2A3-4098-A65D-71546C2FA05F}" presName="horz1" presStyleCnt="0"/>
      <dgm:spPr/>
    </dgm:pt>
    <dgm:pt modelId="{911551FA-1E58-4381-BAEB-5835D53D5B23}" type="pres">
      <dgm:prSet presAssocID="{ABF6C9D0-F2A3-4098-A65D-71546C2FA05F}" presName="tx1" presStyleLbl="revTx" presStyleIdx="4" presStyleCnt="12"/>
      <dgm:spPr/>
    </dgm:pt>
    <dgm:pt modelId="{9A50C855-33B0-45CF-917A-BCD607F3FD1C}" type="pres">
      <dgm:prSet presAssocID="{ABF6C9D0-F2A3-4098-A65D-71546C2FA05F}" presName="vert1" presStyleCnt="0"/>
      <dgm:spPr/>
    </dgm:pt>
    <dgm:pt modelId="{C44FDD8A-99CC-4C67-88D2-7D327A7B8EAD}" type="pres">
      <dgm:prSet presAssocID="{E18119DD-A5AB-449D-BE3B-6563FE974DF8}" presName="thickLine" presStyleLbl="alignNode1" presStyleIdx="5" presStyleCnt="12"/>
      <dgm:spPr/>
    </dgm:pt>
    <dgm:pt modelId="{7779F696-F5E5-4748-9DD4-5284729925A1}" type="pres">
      <dgm:prSet presAssocID="{E18119DD-A5AB-449D-BE3B-6563FE974DF8}" presName="horz1" presStyleCnt="0"/>
      <dgm:spPr/>
    </dgm:pt>
    <dgm:pt modelId="{66F0EEDB-DECD-4E50-9D35-E09229CB9471}" type="pres">
      <dgm:prSet presAssocID="{E18119DD-A5AB-449D-BE3B-6563FE974DF8}" presName="tx1" presStyleLbl="revTx" presStyleIdx="5" presStyleCnt="12"/>
      <dgm:spPr/>
    </dgm:pt>
    <dgm:pt modelId="{AE2C0B65-08F5-4FB7-939C-B8773DD75B54}" type="pres">
      <dgm:prSet presAssocID="{E18119DD-A5AB-449D-BE3B-6563FE974DF8}" presName="vert1" presStyleCnt="0"/>
      <dgm:spPr/>
    </dgm:pt>
    <dgm:pt modelId="{0B356D7E-866B-4E4B-B837-DBB8A7C396D7}" type="pres">
      <dgm:prSet presAssocID="{7F72DDE4-9313-43DE-9273-049549619129}" presName="thickLine" presStyleLbl="alignNode1" presStyleIdx="6" presStyleCnt="12"/>
      <dgm:spPr/>
    </dgm:pt>
    <dgm:pt modelId="{8C781DA4-1651-49AE-BF0C-166FC7418A55}" type="pres">
      <dgm:prSet presAssocID="{7F72DDE4-9313-43DE-9273-049549619129}" presName="horz1" presStyleCnt="0"/>
      <dgm:spPr/>
    </dgm:pt>
    <dgm:pt modelId="{7D70E25A-875A-46E0-8E6D-D1EEE02B8896}" type="pres">
      <dgm:prSet presAssocID="{7F72DDE4-9313-43DE-9273-049549619129}" presName="tx1" presStyleLbl="revTx" presStyleIdx="6" presStyleCnt="12"/>
      <dgm:spPr/>
    </dgm:pt>
    <dgm:pt modelId="{667425D3-18C2-46C9-90EB-1C15C9D6AEFD}" type="pres">
      <dgm:prSet presAssocID="{7F72DDE4-9313-43DE-9273-049549619129}" presName="vert1" presStyleCnt="0"/>
      <dgm:spPr/>
    </dgm:pt>
    <dgm:pt modelId="{8911CCEA-31C5-4E2D-8FC0-F21219C243C1}" type="pres">
      <dgm:prSet presAssocID="{B836BB5B-BDFD-48F8-AF3E-107E1A3D584F}" presName="thickLine" presStyleLbl="alignNode1" presStyleIdx="7" presStyleCnt="12"/>
      <dgm:spPr/>
    </dgm:pt>
    <dgm:pt modelId="{73ECD2A1-EBF8-4354-A822-72FD33A62149}" type="pres">
      <dgm:prSet presAssocID="{B836BB5B-BDFD-48F8-AF3E-107E1A3D584F}" presName="horz1" presStyleCnt="0"/>
      <dgm:spPr/>
    </dgm:pt>
    <dgm:pt modelId="{885EEB86-49E2-4A29-8A13-0F8BEAB44643}" type="pres">
      <dgm:prSet presAssocID="{B836BB5B-BDFD-48F8-AF3E-107E1A3D584F}" presName="tx1" presStyleLbl="revTx" presStyleIdx="7" presStyleCnt="12"/>
      <dgm:spPr/>
    </dgm:pt>
    <dgm:pt modelId="{BDFB78AB-FB4B-4BD0-9727-7B27C328AECF}" type="pres">
      <dgm:prSet presAssocID="{B836BB5B-BDFD-48F8-AF3E-107E1A3D584F}" presName="vert1" presStyleCnt="0"/>
      <dgm:spPr/>
    </dgm:pt>
    <dgm:pt modelId="{F52AC944-58EB-4ADD-853C-F22981B87265}" type="pres">
      <dgm:prSet presAssocID="{094A9CBB-838A-4079-88C5-E44982C7AE72}" presName="thickLine" presStyleLbl="alignNode1" presStyleIdx="8" presStyleCnt="12"/>
      <dgm:spPr/>
    </dgm:pt>
    <dgm:pt modelId="{D54553FC-6AED-400E-B928-ED0469AE9B0F}" type="pres">
      <dgm:prSet presAssocID="{094A9CBB-838A-4079-88C5-E44982C7AE72}" presName="horz1" presStyleCnt="0"/>
      <dgm:spPr/>
    </dgm:pt>
    <dgm:pt modelId="{8A5D4EC2-27ED-49B7-B73B-CBD517D22D81}" type="pres">
      <dgm:prSet presAssocID="{094A9CBB-838A-4079-88C5-E44982C7AE72}" presName="tx1" presStyleLbl="revTx" presStyleIdx="8" presStyleCnt="12"/>
      <dgm:spPr/>
    </dgm:pt>
    <dgm:pt modelId="{C6664E0C-9EDB-46E3-84E8-4442D4F986CC}" type="pres">
      <dgm:prSet presAssocID="{094A9CBB-838A-4079-88C5-E44982C7AE72}" presName="vert1" presStyleCnt="0"/>
      <dgm:spPr/>
    </dgm:pt>
    <dgm:pt modelId="{6E624D4E-D947-470E-8F77-226420864358}" type="pres">
      <dgm:prSet presAssocID="{E43203D7-CC83-42A1-A119-A140A22ABD95}" presName="thickLine" presStyleLbl="alignNode1" presStyleIdx="9" presStyleCnt="12"/>
      <dgm:spPr/>
    </dgm:pt>
    <dgm:pt modelId="{B8BC3AAC-B3BA-48B1-9DF4-494A6C05A5A0}" type="pres">
      <dgm:prSet presAssocID="{E43203D7-CC83-42A1-A119-A140A22ABD95}" presName="horz1" presStyleCnt="0"/>
      <dgm:spPr/>
    </dgm:pt>
    <dgm:pt modelId="{6934C62A-44AF-456D-89D9-F0D5ACC476F9}" type="pres">
      <dgm:prSet presAssocID="{E43203D7-CC83-42A1-A119-A140A22ABD95}" presName="tx1" presStyleLbl="revTx" presStyleIdx="9" presStyleCnt="12"/>
      <dgm:spPr/>
    </dgm:pt>
    <dgm:pt modelId="{BAE0BC65-99F7-4130-88AF-F913BF4FEEB5}" type="pres">
      <dgm:prSet presAssocID="{E43203D7-CC83-42A1-A119-A140A22ABD95}" presName="vert1" presStyleCnt="0"/>
      <dgm:spPr/>
    </dgm:pt>
    <dgm:pt modelId="{3C112090-801A-4AA3-A31A-BBFB3EE746ED}" type="pres">
      <dgm:prSet presAssocID="{BA7B138A-E017-46C1-8E80-D4CACA8BC395}" presName="thickLine" presStyleLbl="alignNode1" presStyleIdx="10" presStyleCnt="12"/>
      <dgm:spPr/>
    </dgm:pt>
    <dgm:pt modelId="{8D3577EA-66F8-43AF-986E-D42ECE17CB57}" type="pres">
      <dgm:prSet presAssocID="{BA7B138A-E017-46C1-8E80-D4CACA8BC395}" presName="horz1" presStyleCnt="0"/>
      <dgm:spPr/>
    </dgm:pt>
    <dgm:pt modelId="{6358B864-5FBD-4E47-BBC2-FD277A81E5FB}" type="pres">
      <dgm:prSet presAssocID="{BA7B138A-E017-46C1-8E80-D4CACA8BC395}" presName="tx1" presStyleLbl="revTx" presStyleIdx="10" presStyleCnt="12"/>
      <dgm:spPr/>
    </dgm:pt>
    <dgm:pt modelId="{32253E90-E934-4ED9-A54F-2D280CB116D3}" type="pres">
      <dgm:prSet presAssocID="{BA7B138A-E017-46C1-8E80-D4CACA8BC395}" presName="vert1" presStyleCnt="0"/>
      <dgm:spPr/>
    </dgm:pt>
    <dgm:pt modelId="{FFA6F523-2A42-4589-ADA7-7E533824A1F8}" type="pres">
      <dgm:prSet presAssocID="{3D76DE90-737F-4146-AEAA-1B203AC150F4}" presName="thickLine" presStyleLbl="alignNode1" presStyleIdx="11" presStyleCnt="12"/>
      <dgm:spPr/>
    </dgm:pt>
    <dgm:pt modelId="{33A4EEAD-289B-4255-B8A2-5BFFA091FF2D}" type="pres">
      <dgm:prSet presAssocID="{3D76DE90-737F-4146-AEAA-1B203AC150F4}" presName="horz1" presStyleCnt="0"/>
      <dgm:spPr/>
    </dgm:pt>
    <dgm:pt modelId="{A5363C9D-C3A5-4D41-B2CF-6085205EA96F}" type="pres">
      <dgm:prSet presAssocID="{3D76DE90-737F-4146-AEAA-1B203AC150F4}" presName="tx1" presStyleLbl="revTx" presStyleIdx="11" presStyleCnt="12"/>
      <dgm:spPr/>
    </dgm:pt>
    <dgm:pt modelId="{473A4334-64A0-4A94-9EE7-55E3A745620F}" type="pres">
      <dgm:prSet presAssocID="{3D76DE90-737F-4146-AEAA-1B203AC150F4}" presName="vert1" presStyleCnt="0"/>
      <dgm:spPr/>
    </dgm:pt>
  </dgm:ptLst>
  <dgm:cxnLst>
    <dgm:cxn modelId="{292DF804-104B-435F-BA4C-D8F9BC8CB266}" type="presOf" srcId="{E43203D7-CC83-42A1-A119-A140A22ABD95}" destId="{6934C62A-44AF-456D-89D9-F0D5ACC476F9}" srcOrd="0" destOrd="0" presId="urn:microsoft.com/office/officeart/2008/layout/LinedList"/>
    <dgm:cxn modelId="{DE42B30A-8D3C-4B9B-AEC1-1C61C4503D3B}" type="presOf" srcId="{B836BB5B-BDFD-48F8-AF3E-107E1A3D584F}" destId="{885EEB86-49E2-4A29-8A13-0F8BEAB44643}" srcOrd="0" destOrd="0" presId="urn:microsoft.com/office/officeart/2008/layout/LinedList"/>
    <dgm:cxn modelId="{CED5171A-2027-41C3-B9FD-CBAA8BF90F2F}" srcId="{9E854E97-C892-43E8-A054-A7E3E58CEF0A}" destId="{551AA7B6-60E6-4F32-ABBE-F476F3881DE0}" srcOrd="1" destOrd="0" parTransId="{E7F25729-BE93-4C2D-974E-746C828A1FEC}" sibTransId="{B16D3435-D054-4369-8BC1-1AFB7AD78A54}"/>
    <dgm:cxn modelId="{4509D620-28EE-424A-9B83-050C6A6E6236}" srcId="{9E854E97-C892-43E8-A054-A7E3E58CEF0A}" destId="{BA7B138A-E017-46C1-8E80-D4CACA8BC395}" srcOrd="10" destOrd="0" parTransId="{EDB332B6-80C8-481D-A0C9-BFE0E6853BD3}" sibTransId="{51BD8E9E-4B93-4410-92CF-C9F9AC550453}"/>
    <dgm:cxn modelId="{EB753A28-9CFC-435E-B84B-23B8F5AE6BEC}" type="presOf" srcId="{BA7B138A-E017-46C1-8E80-D4CACA8BC395}" destId="{6358B864-5FBD-4E47-BBC2-FD277A81E5FB}" srcOrd="0" destOrd="0" presId="urn:microsoft.com/office/officeart/2008/layout/LinedList"/>
    <dgm:cxn modelId="{9ED0A534-1E6E-4DCD-B55C-D0B40BADE3EA}" srcId="{9E854E97-C892-43E8-A054-A7E3E58CEF0A}" destId="{094A9CBB-838A-4079-88C5-E44982C7AE72}" srcOrd="8" destOrd="0" parTransId="{5E0391F3-7CB5-49FB-906D-72C7ED114A10}" sibTransId="{02892D48-A8B8-47A6-AF7F-1261218B41E3}"/>
    <dgm:cxn modelId="{61180C43-707D-4842-9979-6A604F01A17B}" srcId="{9E854E97-C892-43E8-A054-A7E3E58CEF0A}" destId="{B836BB5B-BDFD-48F8-AF3E-107E1A3D584F}" srcOrd="7" destOrd="0" parTransId="{41E211F5-01A0-4D79-9F4E-C7342FC034B5}" sibTransId="{3C95796B-AEEE-4381-9BF4-AB973D935502}"/>
    <dgm:cxn modelId="{3B747149-F945-4B30-AF73-717D86E0C3D2}" srcId="{9E854E97-C892-43E8-A054-A7E3E58CEF0A}" destId="{E18119DD-A5AB-449D-BE3B-6563FE974DF8}" srcOrd="5" destOrd="0" parTransId="{EAE7B776-D283-46F3-B0EE-44DEED3B5D67}" sibTransId="{50B1379C-AB65-4E3D-B986-57EEF2AF2053}"/>
    <dgm:cxn modelId="{3661F569-19B6-4444-86DB-8981BCD52B63}" type="presOf" srcId="{E18119DD-A5AB-449D-BE3B-6563FE974DF8}" destId="{66F0EEDB-DECD-4E50-9D35-E09229CB9471}" srcOrd="0" destOrd="0" presId="urn:microsoft.com/office/officeart/2008/layout/LinedList"/>
    <dgm:cxn modelId="{D26BF06E-873D-4853-A5D9-D793608044FC}" type="presOf" srcId="{094A9CBB-838A-4079-88C5-E44982C7AE72}" destId="{8A5D4EC2-27ED-49B7-B73B-CBD517D22D81}" srcOrd="0" destOrd="0" presId="urn:microsoft.com/office/officeart/2008/layout/LinedList"/>
    <dgm:cxn modelId="{B6712D70-5162-4A38-9F84-0507C89BE5DD}" srcId="{9E854E97-C892-43E8-A054-A7E3E58CEF0A}" destId="{3D76DE90-737F-4146-AEAA-1B203AC150F4}" srcOrd="11" destOrd="0" parTransId="{EB1C732D-A25A-4240-BE30-885DDEA04B8F}" sibTransId="{544E8234-C0E3-44EE-B1ED-E017139C06CE}"/>
    <dgm:cxn modelId="{D3809E52-F600-42E0-A54F-0C2E014FEB89}" type="presOf" srcId="{ABF6C9D0-F2A3-4098-A65D-71546C2FA05F}" destId="{911551FA-1E58-4381-BAEB-5835D53D5B23}" srcOrd="0" destOrd="0" presId="urn:microsoft.com/office/officeart/2008/layout/LinedList"/>
    <dgm:cxn modelId="{CA4DE552-F647-44EE-BD97-B47C2EC754EE}" type="presOf" srcId="{AFC3EFF6-A4E0-4322-903E-00EABEE86533}" destId="{C1A79120-184A-4D95-A55E-BEB55D02FF8C}" srcOrd="0" destOrd="0" presId="urn:microsoft.com/office/officeart/2008/layout/LinedList"/>
    <dgm:cxn modelId="{003A8C74-3267-41E9-B0CE-5DA85292AFD6}" srcId="{9E854E97-C892-43E8-A054-A7E3E58CEF0A}" destId="{E43203D7-CC83-42A1-A119-A140A22ABD95}" srcOrd="9" destOrd="0" parTransId="{92F2129F-10DB-4D76-89CD-68425B3AB007}" sibTransId="{5016AD2D-DFEE-408A-A80E-C2DC106F1A77}"/>
    <dgm:cxn modelId="{44BF5855-8076-46FE-9AEB-FA09592B7F23}" srcId="{9E854E97-C892-43E8-A054-A7E3E58CEF0A}" destId="{AFC3EFF6-A4E0-4322-903E-00EABEE86533}" srcOrd="3" destOrd="0" parTransId="{91A9742F-C553-48DF-AB07-6F59E549583E}" sibTransId="{43339386-29E8-4D59-AF10-C348143AD73A}"/>
    <dgm:cxn modelId="{C188F976-9434-4D49-826E-154FEFFF7E7E}" type="presOf" srcId="{3D76DE90-737F-4146-AEAA-1B203AC150F4}" destId="{A5363C9D-C3A5-4D41-B2CF-6085205EA96F}" srcOrd="0" destOrd="0" presId="urn:microsoft.com/office/officeart/2008/layout/LinedList"/>
    <dgm:cxn modelId="{AE0C048B-F9AC-4EEF-91F6-45D6F354F924}" type="presOf" srcId="{551AA7B6-60E6-4F32-ABBE-F476F3881DE0}" destId="{7AFCF15F-72FD-4598-8683-19ADAEAF7D82}" srcOrd="0" destOrd="0" presId="urn:microsoft.com/office/officeart/2008/layout/LinedList"/>
    <dgm:cxn modelId="{C0E1958E-49B9-432C-81D3-EC48F0A5F9D6}" type="presOf" srcId="{7F72DDE4-9313-43DE-9273-049549619129}" destId="{7D70E25A-875A-46E0-8E6D-D1EEE02B8896}" srcOrd="0" destOrd="0" presId="urn:microsoft.com/office/officeart/2008/layout/LinedList"/>
    <dgm:cxn modelId="{6E89C39E-13FB-4C68-ADB1-5B53CADCDD8C}" srcId="{9E854E97-C892-43E8-A054-A7E3E58CEF0A}" destId="{ABF6C9D0-F2A3-4098-A65D-71546C2FA05F}" srcOrd="4" destOrd="0" parTransId="{BDA2D001-D407-47B4-A8B5-238D0A14866D}" sibTransId="{D4E7DE0C-FF28-4C3F-A349-C89D19AC6803}"/>
    <dgm:cxn modelId="{64D08AA0-4715-4597-BB92-EC5198DA86DB}" type="presOf" srcId="{61298B12-45E9-482F-A8C1-A544D76530A1}" destId="{30FD4600-392F-436D-93DC-24D758DA9966}" srcOrd="0" destOrd="0" presId="urn:microsoft.com/office/officeart/2008/layout/LinedList"/>
    <dgm:cxn modelId="{CA1CD8AA-CD98-4F1C-942D-66995A21877D}" type="presOf" srcId="{72F4BC80-8755-4B4E-919B-036394AD9129}" destId="{13ED6F25-F3E5-443C-AD38-A7BD30FE86CD}" srcOrd="0" destOrd="0" presId="urn:microsoft.com/office/officeart/2008/layout/LinedList"/>
    <dgm:cxn modelId="{D1CB43B2-D99C-4EF4-A6D0-826349855A6C}" srcId="{9E854E97-C892-43E8-A054-A7E3E58CEF0A}" destId="{72F4BC80-8755-4B4E-919B-036394AD9129}" srcOrd="0" destOrd="0" parTransId="{71DA271B-200F-4326-932B-F9FA9E67D1F9}" sibTransId="{7A19CB19-C02C-4E66-B096-60586F0C03CD}"/>
    <dgm:cxn modelId="{BD8187C8-E9FD-4A4F-A8E5-1334174B2D0D}" srcId="{9E854E97-C892-43E8-A054-A7E3E58CEF0A}" destId="{7F72DDE4-9313-43DE-9273-049549619129}" srcOrd="6" destOrd="0" parTransId="{59730607-D916-4586-9BDA-C98E9E6873F8}" sibTransId="{1E890A7B-D542-4545-91C1-E374121BB760}"/>
    <dgm:cxn modelId="{A85FAECB-86A9-4665-91EC-5A5E02E9859F}" type="presOf" srcId="{9E854E97-C892-43E8-A054-A7E3E58CEF0A}" destId="{849A965C-5FF3-4BBC-B9EA-43CC71832527}" srcOrd="0" destOrd="0" presId="urn:microsoft.com/office/officeart/2008/layout/LinedList"/>
    <dgm:cxn modelId="{B64223D9-999F-4EC6-8430-6B61E6172180}" srcId="{9E854E97-C892-43E8-A054-A7E3E58CEF0A}" destId="{61298B12-45E9-482F-A8C1-A544D76530A1}" srcOrd="2" destOrd="0" parTransId="{AA8B2893-BCFB-4D0C-8741-90C6C5A4CD84}" sibTransId="{62D4D772-CD6A-4C19-9E86-9B300079E941}"/>
    <dgm:cxn modelId="{B6940E96-D3BB-41A2-A6D5-791AD7115FD3}" type="presParOf" srcId="{849A965C-5FF3-4BBC-B9EA-43CC71832527}" destId="{5AE79CB8-A089-4973-885A-F532154A6B7D}" srcOrd="0" destOrd="0" presId="urn:microsoft.com/office/officeart/2008/layout/LinedList"/>
    <dgm:cxn modelId="{391E428F-4A5E-46D0-AC72-C08AA503CFF2}" type="presParOf" srcId="{849A965C-5FF3-4BBC-B9EA-43CC71832527}" destId="{F85CD653-CF51-455E-81AF-F174DAED559C}" srcOrd="1" destOrd="0" presId="urn:microsoft.com/office/officeart/2008/layout/LinedList"/>
    <dgm:cxn modelId="{2E9EFC71-B8A0-4147-9C32-C69E50FA5AA9}" type="presParOf" srcId="{F85CD653-CF51-455E-81AF-F174DAED559C}" destId="{13ED6F25-F3E5-443C-AD38-A7BD30FE86CD}" srcOrd="0" destOrd="0" presId="urn:microsoft.com/office/officeart/2008/layout/LinedList"/>
    <dgm:cxn modelId="{EF14660E-7FDB-463C-80CF-9D7E881E6F0B}" type="presParOf" srcId="{F85CD653-CF51-455E-81AF-F174DAED559C}" destId="{85DFE496-475E-4C49-80AA-8EB40808F16C}" srcOrd="1" destOrd="0" presId="urn:microsoft.com/office/officeart/2008/layout/LinedList"/>
    <dgm:cxn modelId="{281BA7F7-FAB1-405A-8907-B2D8E621B9D8}" type="presParOf" srcId="{849A965C-5FF3-4BBC-B9EA-43CC71832527}" destId="{E371E1AA-4D8A-4A1A-9AE0-10D36D63B268}" srcOrd="2" destOrd="0" presId="urn:microsoft.com/office/officeart/2008/layout/LinedList"/>
    <dgm:cxn modelId="{10414377-7A7B-4344-81B9-EE2D07B52753}" type="presParOf" srcId="{849A965C-5FF3-4BBC-B9EA-43CC71832527}" destId="{3F03A25B-D962-4AAF-8080-6C7D7E7429C1}" srcOrd="3" destOrd="0" presId="urn:microsoft.com/office/officeart/2008/layout/LinedList"/>
    <dgm:cxn modelId="{1298D6B2-3727-4735-B840-ECE1C3CA4A89}" type="presParOf" srcId="{3F03A25B-D962-4AAF-8080-6C7D7E7429C1}" destId="{7AFCF15F-72FD-4598-8683-19ADAEAF7D82}" srcOrd="0" destOrd="0" presId="urn:microsoft.com/office/officeart/2008/layout/LinedList"/>
    <dgm:cxn modelId="{8E6456EE-1683-4305-98A9-EB251B80BF0F}" type="presParOf" srcId="{3F03A25B-D962-4AAF-8080-6C7D7E7429C1}" destId="{5CA32405-EED3-4982-8ECD-47B973C34A35}" srcOrd="1" destOrd="0" presId="urn:microsoft.com/office/officeart/2008/layout/LinedList"/>
    <dgm:cxn modelId="{593C84F5-044C-4D23-B76F-5D2864802FCC}" type="presParOf" srcId="{849A965C-5FF3-4BBC-B9EA-43CC71832527}" destId="{1C61F87D-F7E2-4E3C-91CC-44AFB297F6CF}" srcOrd="4" destOrd="0" presId="urn:microsoft.com/office/officeart/2008/layout/LinedList"/>
    <dgm:cxn modelId="{31BF7586-E52C-40B8-B088-E08AE57A656F}" type="presParOf" srcId="{849A965C-5FF3-4BBC-B9EA-43CC71832527}" destId="{A923111B-091E-4A00-9B76-B3A90BDB2B0C}" srcOrd="5" destOrd="0" presId="urn:microsoft.com/office/officeart/2008/layout/LinedList"/>
    <dgm:cxn modelId="{96BE9E1F-8765-4F6C-B03E-304860021E38}" type="presParOf" srcId="{A923111B-091E-4A00-9B76-B3A90BDB2B0C}" destId="{30FD4600-392F-436D-93DC-24D758DA9966}" srcOrd="0" destOrd="0" presId="urn:microsoft.com/office/officeart/2008/layout/LinedList"/>
    <dgm:cxn modelId="{3B33A31E-9770-4CFA-A531-17921DE2083C}" type="presParOf" srcId="{A923111B-091E-4A00-9B76-B3A90BDB2B0C}" destId="{AFE6EF3E-EDA3-46DD-82A3-2E59B24D61C8}" srcOrd="1" destOrd="0" presId="urn:microsoft.com/office/officeart/2008/layout/LinedList"/>
    <dgm:cxn modelId="{E3AB9F8F-104E-43CF-975D-757D991D4010}" type="presParOf" srcId="{849A965C-5FF3-4BBC-B9EA-43CC71832527}" destId="{4627795F-1133-4C1E-8DEE-9DA913717273}" srcOrd="6" destOrd="0" presId="urn:microsoft.com/office/officeart/2008/layout/LinedList"/>
    <dgm:cxn modelId="{012B59FB-DF49-4439-A66E-59C3A16F3D27}" type="presParOf" srcId="{849A965C-5FF3-4BBC-B9EA-43CC71832527}" destId="{800ED6BD-0D90-439E-920E-2D20741ADCA3}" srcOrd="7" destOrd="0" presId="urn:microsoft.com/office/officeart/2008/layout/LinedList"/>
    <dgm:cxn modelId="{F092E3F6-233B-42AA-B209-D6F124105CA2}" type="presParOf" srcId="{800ED6BD-0D90-439E-920E-2D20741ADCA3}" destId="{C1A79120-184A-4D95-A55E-BEB55D02FF8C}" srcOrd="0" destOrd="0" presId="urn:microsoft.com/office/officeart/2008/layout/LinedList"/>
    <dgm:cxn modelId="{63C877A1-31B0-4404-B7C5-B5C00E962224}" type="presParOf" srcId="{800ED6BD-0D90-439E-920E-2D20741ADCA3}" destId="{374371E9-9172-4BAD-94B1-66830A00C375}" srcOrd="1" destOrd="0" presId="urn:microsoft.com/office/officeart/2008/layout/LinedList"/>
    <dgm:cxn modelId="{1B5466D5-41EB-4835-B39B-F4C4DF1C5D4A}" type="presParOf" srcId="{849A965C-5FF3-4BBC-B9EA-43CC71832527}" destId="{D2FBF4FB-34D7-4D2B-9025-E6C4490CB6EF}" srcOrd="8" destOrd="0" presId="urn:microsoft.com/office/officeart/2008/layout/LinedList"/>
    <dgm:cxn modelId="{334046BA-3C6A-43F6-9927-6282EA88AFCA}" type="presParOf" srcId="{849A965C-5FF3-4BBC-B9EA-43CC71832527}" destId="{9A0351D3-703E-4066-BBF8-BC863567CF79}" srcOrd="9" destOrd="0" presId="urn:microsoft.com/office/officeart/2008/layout/LinedList"/>
    <dgm:cxn modelId="{A47A6E82-AB44-4D8E-9FA0-BEB58C161848}" type="presParOf" srcId="{9A0351D3-703E-4066-BBF8-BC863567CF79}" destId="{911551FA-1E58-4381-BAEB-5835D53D5B23}" srcOrd="0" destOrd="0" presId="urn:microsoft.com/office/officeart/2008/layout/LinedList"/>
    <dgm:cxn modelId="{503ED806-EA00-400D-9E05-E6BC83FDB82D}" type="presParOf" srcId="{9A0351D3-703E-4066-BBF8-BC863567CF79}" destId="{9A50C855-33B0-45CF-917A-BCD607F3FD1C}" srcOrd="1" destOrd="0" presId="urn:microsoft.com/office/officeart/2008/layout/LinedList"/>
    <dgm:cxn modelId="{DF82B1B0-3FCC-4641-BA7B-926B9914556C}" type="presParOf" srcId="{849A965C-5FF3-4BBC-B9EA-43CC71832527}" destId="{C44FDD8A-99CC-4C67-88D2-7D327A7B8EAD}" srcOrd="10" destOrd="0" presId="urn:microsoft.com/office/officeart/2008/layout/LinedList"/>
    <dgm:cxn modelId="{F1BA3229-FA01-4B18-BA90-E8B8F92A7B7F}" type="presParOf" srcId="{849A965C-5FF3-4BBC-B9EA-43CC71832527}" destId="{7779F696-F5E5-4748-9DD4-5284729925A1}" srcOrd="11" destOrd="0" presId="urn:microsoft.com/office/officeart/2008/layout/LinedList"/>
    <dgm:cxn modelId="{F685DB1E-61A5-4233-A6AF-2F566A23346A}" type="presParOf" srcId="{7779F696-F5E5-4748-9DD4-5284729925A1}" destId="{66F0EEDB-DECD-4E50-9D35-E09229CB9471}" srcOrd="0" destOrd="0" presId="urn:microsoft.com/office/officeart/2008/layout/LinedList"/>
    <dgm:cxn modelId="{DC3354E8-FEC8-431E-9249-25A8363E6341}" type="presParOf" srcId="{7779F696-F5E5-4748-9DD4-5284729925A1}" destId="{AE2C0B65-08F5-4FB7-939C-B8773DD75B54}" srcOrd="1" destOrd="0" presId="urn:microsoft.com/office/officeart/2008/layout/LinedList"/>
    <dgm:cxn modelId="{5EA01ABB-2ED5-4BDB-B9F8-4993B6A431D5}" type="presParOf" srcId="{849A965C-5FF3-4BBC-B9EA-43CC71832527}" destId="{0B356D7E-866B-4E4B-B837-DBB8A7C396D7}" srcOrd="12" destOrd="0" presId="urn:microsoft.com/office/officeart/2008/layout/LinedList"/>
    <dgm:cxn modelId="{6FA65B57-13D3-4AD6-8344-D92AF18F519F}" type="presParOf" srcId="{849A965C-5FF3-4BBC-B9EA-43CC71832527}" destId="{8C781DA4-1651-49AE-BF0C-166FC7418A55}" srcOrd="13" destOrd="0" presId="urn:microsoft.com/office/officeart/2008/layout/LinedList"/>
    <dgm:cxn modelId="{74EFA9B5-AF6C-4290-8AD1-EB8C662A4C2F}" type="presParOf" srcId="{8C781DA4-1651-49AE-BF0C-166FC7418A55}" destId="{7D70E25A-875A-46E0-8E6D-D1EEE02B8896}" srcOrd="0" destOrd="0" presId="urn:microsoft.com/office/officeart/2008/layout/LinedList"/>
    <dgm:cxn modelId="{BABD99A4-2321-40DC-8666-2B7AD903CB9D}" type="presParOf" srcId="{8C781DA4-1651-49AE-BF0C-166FC7418A55}" destId="{667425D3-18C2-46C9-90EB-1C15C9D6AEFD}" srcOrd="1" destOrd="0" presId="urn:microsoft.com/office/officeart/2008/layout/LinedList"/>
    <dgm:cxn modelId="{4C3653DF-857B-4B86-9E51-7597EBE7EC5A}" type="presParOf" srcId="{849A965C-5FF3-4BBC-B9EA-43CC71832527}" destId="{8911CCEA-31C5-4E2D-8FC0-F21219C243C1}" srcOrd="14" destOrd="0" presId="urn:microsoft.com/office/officeart/2008/layout/LinedList"/>
    <dgm:cxn modelId="{0B553848-04AE-4FF2-B368-F4E47328EE7B}" type="presParOf" srcId="{849A965C-5FF3-4BBC-B9EA-43CC71832527}" destId="{73ECD2A1-EBF8-4354-A822-72FD33A62149}" srcOrd="15" destOrd="0" presId="urn:microsoft.com/office/officeart/2008/layout/LinedList"/>
    <dgm:cxn modelId="{18CFCC0B-8988-46DA-87FF-6AFEA4FF10BE}" type="presParOf" srcId="{73ECD2A1-EBF8-4354-A822-72FD33A62149}" destId="{885EEB86-49E2-4A29-8A13-0F8BEAB44643}" srcOrd="0" destOrd="0" presId="urn:microsoft.com/office/officeart/2008/layout/LinedList"/>
    <dgm:cxn modelId="{1FA6F810-3723-45FF-8B9A-A9E6E92C3170}" type="presParOf" srcId="{73ECD2A1-EBF8-4354-A822-72FD33A62149}" destId="{BDFB78AB-FB4B-4BD0-9727-7B27C328AECF}" srcOrd="1" destOrd="0" presId="urn:microsoft.com/office/officeart/2008/layout/LinedList"/>
    <dgm:cxn modelId="{94AED96A-1352-4E67-871E-A9DA8FF9A202}" type="presParOf" srcId="{849A965C-5FF3-4BBC-B9EA-43CC71832527}" destId="{F52AC944-58EB-4ADD-853C-F22981B87265}" srcOrd="16" destOrd="0" presId="urn:microsoft.com/office/officeart/2008/layout/LinedList"/>
    <dgm:cxn modelId="{10A87F49-7ECE-46BD-853B-E9F78F25D623}" type="presParOf" srcId="{849A965C-5FF3-4BBC-B9EA-43CC71832527}" destId="{D54553FC-6AED-400E-B928-ED0469AE9B0F}" srcOrd="17" destOrd="0" presId="urn:microsoft.com/office/officeart/2008/layout/LinedList"/>
    <dgm:cxn modelId="{B0EAA610-50AD-40D7-AEC6-EE6F17B2C6BA}" type="presParOf" srcId="{D54553FC-6AED-400E-B928-ED0469AE9B0F}" destId="{8A5D4EC2-27ED-49B7-B73B-CBD517D22D81}" srcOrd="0" destOrd="0" presId="urn:microsoft.com/office/officeart/2008/layout/LinedList"/>
    <dgm:cxn modelId="{136553D5-261E-42A4-A2A4-2B19B5213D4E}" type="presParOf" srcId="{D54553FC-6AED-400E-B928-ED0469AE9B0F}" destId="{C6664E0C-9EDB-46E3-84E8-4442D4F986CC}" srcOrd="1" destOrd="0" presId="urn:microsoft.com/office/officeart/2008/layout/LinedList"/>
    <dgm:cxn modelId="{840891B0-8901-459B-8EE3-2872AED258A2}" type="presParOf" srcId="{849A965C-5FF3-4BBC-B9EA-43CC71832527}" destId="{6E624D4E-D947-470E-8F77-226420864358}" srcOrd="18" destOrd="0" presId="urn:microsoft.com/office/officeart/2008/layout/LinedList"/>
    <dgm:cxn modelId="{82A9EDAB-19CC-4442-BA84-90BB83AD8C41}" type="presParOf" srcId="{849A965C-5FF3-4BBC-B9EA-43CC71832527}" destId="{B8BC3AAC-B3BA-48B1-9DF4-494A6C05A5A0}" srcOrd="19" destOrd="0" presId="urn:microsoft.com/office/officeart/2008/layout/LinedList"/>
    <dgm:cxn modelId="{176F52A1-C003-4B8C-BE5E-31A435C60C3B}" type="presParOf" srcId="{B8BC3AAC-B3BA-48B1-9DF4-494A6C05A5A0}" destId="{6934C62A-44AF-456D-89D9-F0D5ACC476F9}" srcOrd="0" destOrd="0" presId="urn:microsoft.com/office/officeart/2008/layout/LinedList"/>
    <dgm:cxn modelId="{71A04369-28CC-46B1-AAAB-205E1A43C857}" type="presParOf" srcId="{B8BC3AAC-B3BA-48B1-9DF4-494A6C05A5A0}" destId="{BAE0BC65-99F7-4130-88AF-F913BF4FEEB5}" srcOrd="1" destOrd="0" presId="urn:microsoft.com/office/officeart/2008/layout/LinedList"/>
    <dgm:cxn modelId="{6CD1C386-D6ED-4466-B1D4-D5A462A7BBA8}" type="presParOf" srcId="{849A965C-5FF3-4BBC-B9EA-43CC71832527}" destId="{3C112090-801A-4AA3-A31A-BBFB3EE746ED}" srcOrd="20" destOrd="0" presId="urn:microsoft.com/office/officeart/2008/layout/LinedList"/>
    <dgm:cxn modelId="{0F34064F-AEAA-4F3D-BE45-3F25B9C3D20C}" type="presParOf" srcId="{849A965C-5FF3-4BBC-B9EA-43CC71832527}" destId="{8D3577EA-66F8-43AF-986E-D42ECE17CB57}" srcOrd="21" destOrd="0" presId="urn:microsoft.com/office/officeart/2008/layout/LinedList"/>
    <dgm:cxn modelId="{7D99F738-2F41-4A69-B8D4-7CD4BBEC2BFC}" type="presParOf" srcId="{8D3577EA-66F8-43AF-986E-D42ECE17CB57}" destId="{6358B864-5FBD-4E47-BBC2-FD277A81E5FB}" srcOrd="0" destOrd="0" presId="urn:microsoft.com/office/officeart/2008/layout/LinedList"/>
    <dgm:cxn modelId="{00ADEBD2-225D-427E-A7AB-CE294715313E}" type="presParOf" srcId="{8D3577EA-66F8-43AF-986E-D42ECE17CB57}" destId="{32253E90-E934-4ED9-A54F-2D280CB116D3}" srcOrd="1" destOrd="0" presId="urn:microsoft.com/office/officeart/2008/layout/LinedList"/>
    <dgm:cxn modelId="{948824BC-B151-427E-BD6E-8F403CA0654C}" type="presParOf" srcId="{849A965C-5FF3-4BBC-B9EA-43CC71832527}" destId="{FFA6F523-2A42-4589-ADA7-7E533824A1F8}" srcOrd="22" destOrd="0" presId="urn:microsoft.com/office/officeart/2008/layout/LinedList"/>
    <dgm:cxn modelId="{05940CEB-0396-4C41-A4A1-48AB132B42E7}" type="presParOf" srcId="{849A965C-5FF3-4BBC-B9EA-43CC71832527}" destId="{33A4EEAD-289B-4255-B8A2-5BFFA091FF2D}" srcOrd="23" destOrd="0" presId="urn:microsoft.com/office/officeart/2008/layout/LinedList"/>
    <dgm:cxn modelId="{84F466B5-0BC2-44A5-970F-3BED1ADDBE33}" type="presParOf" srcId="{33A4EEAD-289B-4255-B8A2-5BFFA091FF2D}" destId="{A5363C9D-C3A5-4D41-B2CF-6085205EA96F}" srcOrd="0" destOrd="0" presId="urn:microsoft.com/office/officeart/2008/layout/LinedList"/>
    <dgm:cxn modelId="{E425E4D7-E88A-411B-A2A2-7421EB1006F9}" type="presParOf" srcId="{33A4EEAD-289B-4255-B8A2-5BFFA091FF2D}" destId="{473A4334-64A0-4A94-9EE7-55E3A745620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8FB48-28F3-453C-A438-85AA52970FCD}">
      <dsp:nvSpPr>
        <dsp:cNvPr id="0" name=""/>
        <dsp:cNvSpPr/>
      </dsp:nvSpPr>
      <dsp:spPr>
        <a:xfrm>
          <a:off x="0" y="0"/>
          <a:ext cx="8585200" cy="14273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81C4DA-1B81-42D6-AE4A-7E2F48CDFDA9}">
      <dsp:nvSpPr>
        <dsp:cNvPr id="0" name=""/>
        <dsp:cNvSpPr/>
      </dsp:nvSpPr>
      <dsp:spPr>
        <a:xfrm>
          <a:off x="431764" y="324364"/>
          <a:ext cx="785026" cy="7850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897C77-50F1-4A7B-B117-57F85AC12320}">
      <dsp:nvSpPr>
        <dsp:cNvPr id="0" name=""/>
        <dsp:cNvSpPr/>
      </dsp:nvSpPr>
      <dsp:spPr>
        <a:xfrm>
          <a:off x="1648555" y="3163"/>
          <a:ext cx="6936644" cy="142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058" tIns="151058" rIns="151058" bIns="151058" numCol="1" spcCol="1270" anchor="ctr" anchorCtr="0">
          <a:noAutofit/>
        </a:bodyPr>
        <a:lstStyle/>
        <a:p>
          <a:pPr marL="0" lvl="0" indent="0" algn="l" defTabSz="755650">
            <a:lnSpc>
              <a:spcPct val="90000"/>
            </a:lnSpc>
            <a:spcBef>
              <a:spcPct val="0"/>
            </a:spcBef>
            <a:spcAft>
              <a:spcPct val="35000"/>
            </a:spcAft>
            <a:buNone/>
          </a:pPr>
          <a:r>
            <a:rPr kumimoji="1" lang="en-US" sz="1700" b="1" i="1" kern="1200" dirty="0">
              <a:solidFill>
                <a:schemeClr val="bg2">
                  <a:lumMod val="75000"/>
                  <a:lumOff val="25000"/>
                </a:schemeClr>
              </a:solidFill>
            </a:rPr>
            <a:t>Software is said to be an intangible product. Software development is a kind of all new stream in world business and there's very little experience in building software products. Most software products are tailor made to fit client's requirements.</a:t>
          </a:r>
          <a:endParaRPr lang="en-US" sz="1700" kern="1200" dirty="0">
            <a:solidFill>
              <a:schemeClr val="bg2">
                <a:lumMod val="75000"/>
                <a:lumOff val="25000"/>
              </a:schemeClr>
            </a:solidFill>
          </a:endParaRPr>
        </a:p>
      </dsp:txBody>
      <dsp:txXfrm>
        <a:off x="1648555" y="3163"/>
        <a:ext cx="6936644" cy="1427321"/>
      </dsp:txXfrm>
    </dsp:sp>
    <dsp:sp modelId="{B94159B0-CDD9-4ED7-9DC7-8A284EFDA0D2}">
      <dsp:nvSpPr>
        <dsp:cNvPr id="0" name=""/>
        <dsp:cNvSpPr/>
      </dsp:nvSpPr>
      <dsp:spPr>
        <a:xfrm>
          <a:off x="0" y="3330415"/>
          <a:ext cx="8585200" cy="14273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8EBBB-C814-4AAF-9E83-881A3AE62736}">
      <dsp:nvSpPr>
        <dsp:cNvPr id="0" name=""/>
        <dsp:cNvSpPr/>
      </dsp:nvSpPr>
      <dsp:spPr>
        <a:xfrm>
          <a:off x="431764" y="3708682"/>
          <a:ext cx="785026" cy="7850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71287B-9CFA-49D6-B625-AD75E91E2AF5}">
      <dsp:nvSpPr>
        <dsp:cNvPr id="0" name=""/>
        <dsp:cNvSpPr/>
      </dsp:nvSpPr>
      <dsp:spPr>
        <a:xfrm>
          <a:off x="1648555" y="3330415"/>
          <a:ext cx="6936644" cy="142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058" tIns="151058" rIns="151058" bIns="151058" numCol="1" spcCol="1270" anchor="ctr" anchorCtr="0">
          <a:noAutofit/>
        </a:bodyPr>
        <a:lstStyle/>
        <a:p>
          <a:pPr marL="0" lvl="0" indent="0" algn="l" defTabSz="755650">
            <a:lnSpc>
              <a:spcPct val="90000"/>
            </a:lnSpc>
            <a:spcBef>
              <a:spcPct val="0"/>
            </a:spcBef>
            <a:spcAft>
              <a:spcPct val="35000"/>
            </a:spcAft>
            <a:buNone/>
          </a:pPr>
          <a:r>
            <a:rPr kumimoji="1" lang="en-US" sz="1700" b="1" i="1" kern="1200" dirty="0">
              <a:solidFill>
                <a:schemeClr val="bg2">
                  <a:lumMod val="75000"/>
                  <a:lumOff val="25000"/>
                </a:schemeClr>
              </a:solidFill>
            </a:rPr>
            <a:t>The most important is that the underlying technology changes and advances so frequently and rapidly that experience of one product may not be applied to the other one. All such business and environmental constraints bring risk in software development hence it is essential to manage software projects efficiently.</a:t>
          </a:r>
          <a:endParaRPr lang="en-US" sz="1700" kern="1200" dirty="0">
            <a:solidFill>
              <a:schemeClr val="bg2">
                <a:lumMod val="75000"/>
                <a:lumOff val="25000"/>
              </a:schemeClr>
            </a:solidFill>
          </a:endParaRPr>
        </a:p>
      </dsp:txBody>
      <dsp:txXfrm>
        <a:off x="1648555" y="3330415"/>
        <a:ext cx="6936644" cy="1427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CBC60-1183-46C1-89B3-93CD138BF585}">
      <dsp:nvSpPr>
        <dsp:cNvPr id="0" name=""/>
        <dsp:cNvSpPr/>
      </dsp:nvSpPr>
      <dsp:spPr>
        <a:xfrm>
          <a:off x="0" y="773132"/>
          <a:ext cx="8585200" cy="14273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F97C29-A0A9-4024-9295-4ECAA761A9CE}">
      <dsp:nvSpPr>
        <dsp:cNvPr id="0" name=""/>
        <dsp:cNvSpPr/>
      </dsp:nvSpPr>
      <dsp:spPr>
        <a:xfrm>
          <a:off x="431764" y="1094279"/>
          <a:ext cx="785026" cy="7850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0F577D-6D85-4F4F-8E85-B25D0142BD32}">
      <dsp:nvSpPr>
        <dsp:cNvPr id="0" name=""/>
        <dsp:cNvSpPr/>
      </dsp:nvSpPr>
      <dsp:spPr>
        <a:xfrm>
          <a:off x="1648555" y="773132"/>
          <a:ext cx="6936644" cy="142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058" tIns="151058" rIns="151058" bIns="151058" numCol="1" spcCol="1270" anchor="ctr" anchorCtr="0">
          <a:noAutofit/>
        </a:bodyPr>
        <a:lstStyle/>
        <a:p>
          <a:pPr marL="0" lvl="0" indent="0" algn="l" defTabSz="755650">
            <a:lnSpc>
              <a:spcPct val="90000"/>
            </a:lnSpc>
            <a:spcBef>
              <a:spcPct val="0"/>
            </a:spcBef>
            <a:spcAft>
              <a:spcPct val="35000"/>
            </a:spcAft>
            <a:buNone/>
          </a:pPr>
          <a:r>
            <a:rPr kumimoji="1" lang="en-US" sz="1700" b="1" i="1" kern="1200" dirty="0">
              <a:solidFill>
                <a:schemeClr val="bg2">
                  <a:lumMod val="75000"/>
                  <a:lumOff val="25000"/>
                </a:schemeClr>
              </a:solidFill>
            </a:rPr>
            <a:t>A software project manager is a person who undertakes the responsibility of executing the software project. Software project manager is thoroughly aware of all the phases of SDLC that the software would go through. Project manager may never directly involve in producing the end-product, but he controls and manages the activities involved in production.</a:t>
          </a:r>
          <a:endParaRPr lang="en-US" sz="1700" kern="1200" dirty="0">
            <a:solidFill>
              <a:schemeClr val="bg2">
                <a:lumMod val="75000"/>
                <a:lumOff val="25000"/>
              </a:schemeClr>
            </a:solidFill>
          </a:endParaRPr>
        </a:p>
      </dsp:txBody>
      <dsp:txXfrm>
        <a:off x="1648555" y="773132"/>
        <a:ext cx="6936644" cy="1427321"/>
      </dsp:txXfrm>
    </dsp:sp>
    <dsp:sp modelId="{C285F675-454E-42A6-A62C-556CC34EC458}">
      <dsp:nvSpPr>
        <dsp:cNvPr id="0" name=""/>
        <dsp:cNvSpPr/>
      </dsp:nvSpPr>
      <dsp:spPr>
        <a:xfrm>
          <a:off x="0" y="2557283"/>
          <a:ext cx="8585200" cy="14273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211E5-D135-4951-A7E1-0509A76EBAB9}">
      <dsp:nvSpPr>
        <dsp:cNvPr id="0" name=""/>
        <dsp:cNvSpPr/>
      </dsp:nvSpPr>
      <dsp:spPr>
        <a:xfrm>
          <a:off x="431764" y="2878430"/>
          <a:ext cx="785026" cy="7850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CF3FA7-723F-483B-A3B9-AD8C33EE236A}">
      <dsp:nvSpPr>
        <dsp:cNvPr id="0" name=""/>
        <dsp:cNvSpPr/>
      </dsp:nvSpPr>
      <dsp:spPr>
        <a:xfrm>
          <a:off x="1648555" y="2557283"/>
          <a:ext cx="6936644" cy="142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058" tIns="151058" rIns="151058" bIns="151058" numCol="1" spcCol="1270" anchor="ctr" anchorCtr="0">
          <a:noAutofit/>
        </a:bodyPr>
        <a:lstStyle/>
        <a:p>
          <a:pPr marL="0" lvl="0" indent="0" algn="l" defTabSz="755650">
            <a:lnSpc>
              <a:spcPct val="90000"/>
            </a:lnSpc>
            <a:spcBef>
              <a:spcPct val="0"/>
            </a:spcBef>
            <a:spcAft>
              <a:spcPct val="35000"/>
            </a:spcAft>
            <a:buNone/>
          </a:pPr>
          <a:r>
            <a:rPr kumimoji="1" lang="en-US" sz="1700" b="1" i="1" kern="1200" dirty="0">
              <a:solidFill>
                <a:schemeClr val="bg2">
                  <a:lumMod val="75000"/>
                  <a:lumOff val="25000"/>
                </a:schemeClr>
              </a:solidFill>
            </a:rPr>
            <a:t>A project manager closely monitors the development process, prepares and executes various plans, arranges necessary and adequate resources, maintains communication among all team members in order to address issues of cost, budget, resources, time, quality and customer satisfaction.</a:t>
          </a:r>
          <a:endParaRPr lang="en-US" sz="1700" kern="1200" dirty="0">
            <a:solidFill>
              <a:schemeClr val="bg2">
                <a:lumMod val="75000"/>
                <a:lumOff val="25000"/>
              </a:schemeClr>
            </a:solidFill>
          </a:endParaRPr>
        </a:p>
      </dsp:txBody>
      <dsp:txXfrm>
        <a:off x="1648555" y="2557283"/>
        <a:ext cx="6936644" cy="14273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79CB8-A089-4973-885A-F532154A6B7D}">
      <dsp:nvSpPr>
        <dsp:cNvPr id="0" name=""/>
        <dsp:cNvSpPr/>
      </dsp:nvSpPr>
      <dsp:spPr>
        <a:xfrm>
          <a:off x="0" y="2323"/>
          <a:ext cx="8585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ED6F25-F3E5-443C-AD38-A7BD30FE86CD}">
      <dsp:nvSpPr>
        <dsp:cNvPr id="0" name=""/>
        <dsp:cNvSpPr/>
      </dsp:nvSpPr>
      <dsp:spPr>
        <a:xfrm>
          <a:off x="0" y="2323"/>
          <a:ext cx="8585200" cy="396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sz="1900" b="1" i="1" kern="1200" dirty="0">
              <a:solidFill>
                <a:schemeClr val="bg2">
                  <a:lumMod val="75000"/>
                  <a:lumOff val="25000"/>
                </a:schemeClr>
              </a:solidFill>
            </a:rPr>
            <a:t>Managing People</a:t>
          </a:r>
          <a:endParaRPr lang="en-US" sz="1900" kern="1200" dirty="0">
            <a:solidFill>
              <a:schemeClr val="bg2">
                <a:lumMod val="75000"/>
                <a:lumOff val="25000"/>
              </a:schemeClr>
            </a:solidFill>
          </a:endParaRPr>
        </a:p>
      </dsp:txBody>
      <dsp:txXfrm>
        <a:off x="0" y="2323"/>
        <a:ext cx="8585200" cy="396090"/>
      </dsp:txXfrm>
    </dsp:sp>
    <dsp:sp modelId="{E371E1AA-4D8A-4A1A-9AE0-10D36D63B268}">
      <dsp:nvSpPr>
        <dsp:cNvPr id="0" name=""/>
        <dsp:cNvSpPr/>
      </dsp:nvSpPr>
      <dsp:spPr>
        <a:xfrm>
          <a:off x="0" y="398414"/>
          <a:ext cx="8585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FCF15F-72FD-4598-8683-19ADAEAF7D82}">
      <dsp:nvSpPr>
        <dsp:cNvPr id="0" name=""/>
        <dsp:cNvSpPr/>
      </dsp:nvSpPr>
      <dsp:spPr>
        <a:xfrm>
          <a:off x="0" y="398414"/>
          <a:ext cx="8585200" cy="396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sz="1900" b="1" i="1" kern="1200" dirty="0">
              <a:solidFill>
                <a:schemeClr val="bg2">
                  <a:lumMod val="75000"/>
                  <a:lumOff val="25000"/>
                </a:schemeClr>
              </a:solidFill>
            </a:rPr>
            <a:t>Act as project leader</a:t>
          </a:r>
          <a:endParaRPr lang="en-US" sz="1900" kern="1200" dirty="0">
            <a:solidFill>
              <a:schemeClr val="bg2">
                <a:lumMod val="75000"/>
                <a:lumOff val="25000"/>
              </a:schemeClr>
            </a:solidFill>
          </a:endParaRPr>
        </a:p>
      </dsp:txBody>
      <dsp:txXfrm>
        <a:off x="0" y="398414"/>
        <a:ext cx="8585200" cy="396090"/>
      </dsp:txXfrm>
    </dsp:sp>
    <dsp:sp modelId="{1C61F87D-F7E2-4E3C-91CC-44AFB297F6CF}">
      <dsp:nvSpPr>
        <dsp:cNvPr id="0" name=""/>
        <dsp:cNvSpPr/>
      </dsp:nvSpPr>
      <dsp:spPr>
        <a:xfrm>
          <a:off x="0" y="794504"/>
          <a:ext cx="8585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FD4600-392F-436D-93DC-24D758DA9966}">
      <dsp:nvSpPr>
        <dsp:cNvPr id="0" name=""/>
        <dsp:cNvSpPr/>
      </dsp:nvSpPr>
      <dsp:spPr>
        <a:xfrm>
          <a:off x="0" y="794504"/>
          <a:ext cx="8585200" cy="396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sz="1900" b="1" i="1" kern="1200" dirty="0">
              <a:solidFill>
                <a:schemeClr val="bg2">
                  <a:lumMod val="75000"/>
                  <a:lumOff val="25000"/>
                </a:schemeClr>
              </a:solidFill>
            </a:rPr>
            <a:t>Liaison with stakeholders</a:t>
          </a:r>
          <a:endParaRPr lang="en-US" sz="1900" kern="1200" dirty="0">
            <a:solidFill>
              <a:schemeClr val="bg2">
                <a:lumMod val="75000"/>
                <a:lumOff val="25000"/>
              </a:schemeClr>
            </a:solidFill>
          </a:endParaRPr>
        </a:p>
      </dsp:txBody>
      <dsp:txXfrm>
        <a:off x="0" y="794504"/>
        <a:ext cx="8585200" cy="396090"/>
      </dsp:txXfrm>
    </dsp:sp>
    <dsp:sp modelId="{4627795F-1133-4C1E-8DEE-9DA913717273}">
      <dsp:nvSpPr>
        <dsp:cNvPr id="0" name=""/>
        <dsp:cNvSpPr/>
      </dsp:nvSpPr>
      <dsp:spPr>
        <a:xfrm>
          <a:off x="0" y="1190595"/>
          <a:ext cx="8585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A79120-184A-4D95-A55E-BEB55D02FF8C}">
      <dsp:nvSpPr>
        <dsp:cNvPr id="0" name=""/>
        <dsp:cNvSpPr/>
      </dsp:nvSpPr>
      <dsp:spPr>
        <a:xfrm>
          <a:off x="0" y="1190595"/>
          <a:ext cx="8585200" cy="396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sz="1900" b="1" i="1" kern="1200">
              <a:solidFill>
                <a:schemeClr val="bg2">
                  <a:lumMod val="75000"/>
                  <a:lumOff val="25000"/>
                </a:schemeClr>
              </a:solidFill>
            </a:rPr>
            <a:t>Managing human resources</a:t>
          </a:r>
          <a:endParaRPr lang="en-US" sz="1900" kern="1200">
            <a:solidFill>
              <a:schemeClr val="bg2">
                <a:lumMod val="75000"/>
                <a:lumOff val="25000"/>
              </a:schemeClr>
            </a:solidFill>
          </a:endParaRPr>
        </a:p>
      </dsp:txBody>
      <dsp:txXfrm>
        <a:off x="0" y="1190595"/>
        <a:ext cx="8585200" cy="396090"/>
      </dsp:txXfrm>
    </dsp:sp>
    <dsp:sp modelId="{D2FBF4FB-34D7-4D2B-9025-E6C4490CB6EF}">
      <dsp:nvSpPr>
        <dsp:cNvPr id="0" name=""/>
        <dsp:cNvSpPr/>
      </dsp:nvSpPr>
      <dsp:spPr>
        <a:xfrm>
          <a:off x="0" y="1586686"/>
          <a:ext cx="8585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1551FA-1E58-4381-BAEB-5835D53D5B23}">
      <dsp:nvSpPr>
        <dsp:cNvPr id="0" name=""/>
        <dsp:cNvSpPr/>
      </dsp:nvSpPr>
      <dsp:spPr>
        <a:xfrm>
          <a:off x="0" y="1586686"/>
          <a:ext cx="8585200" cy="396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sz="1900" b="1" i="1" kern="1200">
              <a:solidFill>
                <a:schemeClr val="bg2">
                  <a:lumMod val="75000"/>
                  <a:lumOff val="25000"/>
                </a:schemeClr>
              </a:solidFill>
            </a:rPr>
            <a:t>Setting up reporting hierarchy etc.</a:t>
          </a:r>
          <a:endParaRPr lang="en-US" sz="1900" kern="1200">
            <a:solidFill>
              <a:schemeClr val="bg2">
                <a:lumMod val="75000"/>
                <a:lumOff val="25000"/>
              </a:schemeClr>
            </a:solidFill>
          </a:endParaRPr>
        </a:p>
      </dsp:txBody>
      <dsp:txXfrm>
        <a:off x="0" y="1586686"/>
        <a:ext cx="8585200" cy="396090"/>
      </dsp:txXfrm>
    </dsp:sp>
    <dsp:sp modelId="{C44FDD8A-99CC-4C67-88D2-7D327A7B8EAD}">
      <dsp:nvSpPr>
        <dsp:cNvPr id="0" name=""/>
        <dsp:cNvSpPr/>
      </dsp:nvSpPr>
      <dsp:spPr>
        <a:xfrm>
          <a:off x="0" y="1982777"/>
          <a:ext cx="8585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F0EEDB-DECD-4E50-9D35-E09229CB9471}">
      <dsp:nvSpPr>
        <dsp:cNvPr id="0" name=""/>
        <dsp:cNvSpPr/>
      </dsp:nvSpPr>
      <dsp:spPr>
        <a:xfrm>
          <a:off x="0" y="1982777"/>
          <a:ext cx="8585200" cy="396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sz="1900" b="1" i="1" kern="1200">
              <a:solidFill>
                <a:schemeClr val="bg2">
                  <a:lumMod val="75000"/>
                  <a:lumOff val="25000"/>
                </a:schemeClr>
              </a:solidFill>
            </a:rPr>
            <a:t>Managing Project</a:t>
          </a:r>
          <a:endParaRPr lang="en-US" sz="1900" kern="1200">
            <a:solidFill>
              <a:schemeClr val="bg2">
                <a:lumMod val="75000"/>
                <a:lumOff val="25000"/>
              </a:schemeClr>
            </a:solidFill>
          </a:endParaRPr>
        </a:p>
      </dsp:txBody>
      <dsp:txXfrm>
        <a:off x="0" y="1982777"/>
        <a:ext cx="8585200" cy="396090"/>
      </dsp:txXfrm>
    </dsp:sp>
    <dsp:sp modelId="{0B356D7E-866B-4E4B-B837-DBB8A7C396D7}">
      <dsp:nvSpPr>
        <dsp:cNvPr id="0" name=""/>
        <dsp:cNvSpPr/>
      </dsp:nvSpPr>
      <dsp:spPr>
        <a:xfrm>
          <a:off x="0" y="2378868"/>
          <a:ext cx="8585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70E25A-875A-46E0-8E6D-D1EEE02B8896}">
      <dsp:nvSpPr>
        <dsp:cNvPr id="0" name=""/>
        <dsp:cNvSpPr/>
      </dsp:nvSpPr>
      <dsp:spPr>
        <a:xfrm>
          <a:off x="0" y="2378868"/>
          <a:ext cx="8585200" cy="396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sz="1900" b="1" i="1" kern="1200">
              <a:solidFill>
                <a:schemeClr val="bg2">
                  <a:lumMod val="75000"/>
                  <a:lumOff val="25000"/>
                </a:schemeClr>
              </a:solidFill>
            </a:rPr>
            <a:t>Defining and setting up project scope</a:t>
          </a:r>
          <a:endParaRPr lang="en-US" sz="1900" kern="1200">
            <a:solidFill>
              <a:schemeClr val="bg2">
                <a:lumMod val="75000"/>
                <a:lumOff val="25000"/>
              </a:schemeClr>
            </a:solidFill>
          </a:endParaRPr>
        </a:p>
      </dsp:txBody>
      <dsp:txXfrm>
        <a:off x="0" y="2378868"/>
        <a:ext cx="8585200" cy="396090"/>
      </dsp:txXfrm>
    </dsp:sp>
    <dsp:sp modelId="{8911CCEA-31C5-4E2D-8FC0-F21219C243C1}">
      <dsp:nvSpPr>
        <dsp:cNvPr id="0" name=""/>
        <dsp:cNvSpPr/>
      </dsp:nvSpPr>
      <dsp:spPr>
        <a:xfrm>
          <a:off x="0" y="2774959"/>
          <a:ext cx="8585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5EEB86-49E2-4A29-8A13-0F8BEAB44643}">
      <dsp:nvSpPr>
        <dsp:cNvPr id="0" name=""/>
        <dsp:cNvSpPr/>
      </dsp:nvSpPr>
      <dsp:spPr>
        <a:xfrm>
          <a:off x="0" y="2774959"/>
          <a:ext cx="8585200" cy="396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sz="1900" b="1" i="1" kern="1200">
              <a:solidFill>
                <a:schemeClr val="bg2">
                  <a:lumMod val="75000"/>
                  <a:lumOff val="25000"/>
                </a:schemeClr>
              </a:solidFill>
            </a:rPr>
            <a:t>Managing project management activities</a:t>
          </a:r>
          <a:endParaRPr lang="en-US" sz="1900" kern="1200">
            <a:solidFill>
              <a:schemeClr val="bg2">
                <a:lumMod val="75000"/>
                <a:lumOff val="25000"/>
              </a:schemeClr>
            </a:solidFill>
          </a:endParaRPr>
        </a:p>
      </dsp:txBody>
      <dsp:txXfrm>
        <a:off x="0" y="2774959"/>
        <a:ext cx="8585200" cy="396090"/>
      </dsp:txXfrm>
    </dsp:sp>
    <dsp:sp modelId="{F52AC944-58EB-4ADD-853C-F22981B87265}">
      <dsp:nvSpPr>
        <dsp:cNvPr id="0" name=""/>
        <dsp:cNvSpPr/>
      </dsp:nvSpPr>
      <dsp:spPr>
        <a:xfrm>
          <a:off x="0" y="3171050"/>
          <a:ext cx="8585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D4EC2-27ED-49B7-B73B-CBD517D22D81}">
      <dsp:nvSpPr>
        <dsp:cNvPr id="0" name=""/>
        <dsp:cNvSpPr/>
      </dsp:nvSpPr>
      <dsp:spPr>
        <a:xfrm>
          <a:off x="0" y="3171050"/>
          <a:ext cx="8585200" cy="396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sz="1900" b="1" i="1" kern="1200">
              <a:solidFill>
                <a:schemeClr val="bg2">
                  <a:lumMod val="75000"/>
                  <a:lumOff val="25000"/>
                </a:schemeClr>
              </a:solidFill>
            </a:rPr>
            <a:t>Monitoring progress and performance</a:t>
          </a:r>
          <a:endParaRPr lang="en-US" sz="1900" kern="1200">
            <a:solidFill>
              <a:schemeClr val="bg2">
                <a:lumMod val="75000"/>
                <a:lumOff val="25000"/>
              </a:schemeClr>
            </a:solidFill>
          </a:endParaRPr>
        </a:p>
      </dsp:txBody>
      <dsp:txXfrm>
        <a:off x="0" y="3171050"/>
        <a:ext cx="8585200" cy="396090"/>
      </dsp:txXfrm>
    </dsp:sp>
    <dsp:sp modelId="{6E624D4E-D947-470E-8F77-226420864358}">
      <dsp:nvSpPr>
        <dsp:cNvPr id="0" name=""/>
        <dsp:cNvSpPr/>
      </dsp:nvSpPr>
      <dsp:spPr>
        <a:xfrm>
          <a:off x="0" y="3567141"/>
          <a:ext cx="8585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4C62A-44AF-456D-89D9-F0D5ACC476F9}">
      <dsp:nvSpPr>
        <dsp:cNvPr id="0" name=""/>
        <dsp:cNvSpPr/>
      </dsp:nvSpPr>
      <dsp:spPr>
        <a:xfrm>
          <a:off x="0" y="3567141"/>
          <a:ext cx="8585200" cy="396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sz="1900" b="1" i="1" kern="1200">
              <a:solidFill>
                <a:schemeClr val="bg2">
                  <a:lumMod val="75000"/>
                  <a:lumOff val="25000"/>
                </a:schemeClr>
              </a:solidFill>
            </a:rPr>
            <a:t>Risk analysis at every phase</a:t>
          </a:r>
          <a:endParaRPr lang="en-US" sz="1900" kern="1200">
            <a:solidFill>
              <a:schemeClr val="bg2">
                <a:lumMod val="75000"/>
                <a:lumOff val="25000"/>
              </a:schemeClr>
            </a:solidFill>
          </a:endParaRPr>
        </a:p>
      </dsp:txBody>
      <dsp:txXfrm>
        <a:off x="0" y="3567141"/>
        <a:ext cx="8585200" cy="396090"/>
      </dsp:txXfrm>
    </dsp:sp>
    <dsp:sp modelId="{3C112090-801A-4AA3-A31A-BBFB3EE746ED}">
      <dsp:nvSpPr>
        <dsp:cNvPr id="0" name=""/>
        <dsp:cNvSpPr/>
      </dsp:nvSpPr>
      <dsp:spPr>
        <a:xfrm>
          <a:off x="0" y="3963232"/>
          <a:ext cx="8585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58B864-5FBD-4E47-BBC2-FD277A81E5FB}">
      <dsp:nvSpPr>
        <dsp:cNvPr id="0" name=""/>
        <dsp:cNvSpPr/>
      </dsp:nvSpPr>
      <dsp:spPr>
        <a:xfrm>
          <a:off x="0" y="3963232"/>
          <a:ext cx="8585200" cy="396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sz="1900" b="1" i="1" kern="1200">
              <a:solidFill>
                <a:schemeClr val="bg2">
                  <a:lumMod val="75000"/>
                  <a:lumOff val="25000"/>
                </a:schemeClr>
              </a:solidFill>
            </a:rPr>
            <a:t>Take necessary step to avoid or come out of problems</a:t>
          </a:r>
          <a:endParaRPr lang="en-US" sz="1900" kern="1200">
            <a:solidFill>
              <a:schemeClr val="bg2">
                <a:lumMod val="75000"/>
                <a:lumOff val="25000"/>
              </a:schemeClr>
            </a:solidFill>
          </a:endParaRPr>
        </a:p>
      </dsp:txBody>
      <dsp:txXfrm>
        <a:off x="0" y="3963232"/>
        <a:ext cx="8585200" cy="396090"/>
      </dsp:txXfrm>
    </dsp:sp>
    <dsp:sp modelId="{FFA6F523-2A42-4589-ADA7-7E533824A1F8}">
      <dsp:nvSpPr>
        <dsp:cNvPr id="0" name=""/>
        <dsp:cNvSpPr/>
      </dsp:nvSpPr>
      <dsp:spPr>
        <a:xfrm>
          <a:off x="0" y="4359322"/>
          <a:ext cx="8585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363C9D-C3A5-4D41-B2CF-6085205EA96F}">
      <dsp:nvSpPr>
        <dsp:cNvPr id="0" name=""/>
        <dsp:cNvSpPr/>
      </dsp:nvSpPr>
      <dsp:spPr>
        <a:xfrm>
          <a:off x="0" y="4359322"/>
          <a:ext cx="8585200" cy="396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sz="1900" b="1" i="1" kern="1200" dirty="0">
              <a:solidFill>
                <a:schemeClr val="bg2">
                  <a:lumMod val="75000"/>
                  <a:lumOff val="25000"/>
                </a:schemeClr>
              </a:solidFill>
            </a:rPr>
            <a:t>Act as project spokesperson</a:t>
          </a:r>
          <a:endParaRPr lang="en-US" sz="1900" kern="1200" dirty="0">
            <a:solidFill>
              <a:schemeClr val="bg2">
                <a:lumMod val="75000"/>
                <a:lumOff val="25000"/>
              </a:schemeClr>
            </a:solidFill>
          </a:endParaRPr>
        </a:p>
      </dsp:txBody>
      <dsp:txXfrm>
        <a:off x="0" y="4359322"/>
        <a:ext cx="8585200" cy="3960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11F40F35-4B59-A4A5-1A59-A322CF4D7869}"/>
              </a:ext>
            </a:extLst>
          </p:cNvPr>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defTabSz="965200">
              <a:defRPr sz="1300" smtClean="0"/>
            </a:lvl1pPr>
          </a:lstStyle>
          <a:p>
            <a:pPr>
              <a:defRPr/>
            </a:pPr>
            <a:endParaRPr lang="en-US"/>
          </a:p>
        </p:txBody>
      </p:sp>
      <p:sp>
        <p:nvSpPr>
          <p:cNvPr id="180227" name="Rectangle 3">
            <a:extLst>
              <a:ext uri="{FF2B5EF4-FFF2-40B4-BE49-F238E27FC236}">
                <a16:creationId xmlns:a16="http://schemas.microsoft.com/office/drawing/2014/main" id="{B3955403-6B41-18A9-7097-6A9F80595F47}"/>
              </a:ext>
            </a:extLst>
          </p:cNvPr>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a:defRPr sz="1300" smtClean="0"/>
            </a:lvl1pPr>
          </a:lstStyle>
          <a:p>
            <a:pPr>
              <a:defRPr/>
            </a:pPr>
            <a:endParaRPr lang="en-US"/>
          </a:p>
        </p:txBody>
      </p:sp>
      <p:sp>
        <p:nvSpPr>
          <p:cNvPr id="180228" name="Rectangle 4">
            <a:extLst>
              <a:ext uri="{FF2B5EF4-FFF2-40B4-BE49-F238E27FC236}">
                <a16:creationId xmlns:a16="http://schemas.microsoft.com/office/drawing/2014/main" id="{1FE7A230-6ABD-7CFB-4984-E710964EFA1D}"/>
              </a:ext>
            </a:extLst>
          </p:cNvPr>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defTabSz="965200">
              <a:defRPr sz="1300" smtClean="0"/>
            </a:lvl1pPr>
          </a:lstStyle>
          <a:p>
            <a:pPr>
              <a:defRPr/>
            </a:pPr>
            <a:endParaRPr lang="en-US"/>
          </a:p>
        </p:txBody>
      </p:sp>
      <p:sp>
        <p:nvSpPr>
          <p:cNvPr id="180229" name="Rectangle 5">
            <a:extLst>
              <a:ext uri="{FF2B5EF4-FFF2-40B4-BE49-F238E27FC236}">
                <a16:creationId xmlns:a16="http://schemas.microsoft.com/office/drawing/2014/main" id="{7B77E7FC-D68D-EF77-A835-623FFFC59F71}"/>
              </a:ext>
            </a:extLst>
          </p:cNvPr>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a:defRPr sz="1300"/>
            </a:lvl1pPr>
          </a:lstStyle>
          <a:p>
            <a:fld id="{7BC9F31B-D7C5-4DFE-8611-6E455D307A03}"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FFFFCC"/>
        </a:solidFill>
        <a:effectLst/>
      </p:bgPr>
    </p:bg>
    <p:spTree>
      <p:nvGrpSpPr>
        <p:cNvPr id="1" name=""/>
        <p:cNvGrpSpPr/>
        <p:nvPr/>
      </p:nvGrpSpPr>
      <p:grpSpPr>
        <a:xfrm>
          <a:off x="0" y="0"/>
          <a:ext cx="0" cy="0"/>
          <a:chOff x="0" y="0"/>
          <a:chExt cx="0" cy="0"/>
        </a:xfrm>
      </p:grpSpPr>
      <p:pic>
        <p:nvPicPr>
          <p:cNvPr id="2" name="Picture 9" descr="DCfund">
            <a:extLst>
              <a:ext uri="{FF2B5EF4-FFF2-40B4-BE49-F238E27FC236}">
                <a16:creationId xmlns:a16="http://schemas.microsoft.com/office/drawing/2014/main" id="{2C4057E2-A227-2D28-2C23-C8B2463AEB4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5" name="Rectangle 3"/>
          <p:cNvSpPr>
            <a:spLocks noGrp="1" noChangeArrowheads="1"/>
          </p:cNvSpPr>
          <p:nvPr>
            <p:ph type="ctrTitle"/>
          </p:nvPr>
        </p:nvSpPr>
        <p:spPr>
          <a:xfrm>
            <a:off x="3581400" y="2514600"/>
            <a:ext cx="5181600" cy="2438400"/>
          </a:xfrm>
        </p:spPr>
        <p:txBody>
          <a:bodyPr anchor="t"/>
          <a:lstStyle>
            <a:lvl1pPr>
              <a:defRPr sz="4400"/>
            </a:lvl1pPr>
          </a:lstStyle>
          <a:p>
            <a:r>
              <a:rPr lang="en-US"/>
              <a:t>Click to edit Master title style</a:t>
            </a:r>
          </a:p>
        </p:txBody>
      </p:sp>
      <p:sp>
        <p:nvSpPr>
          <p:cNvPr id="110596" name="Rectangle 4"/>
          <p:cNvSpPr>
            <a:spLocks noGrp="1" noChangeArrowheads="1"/>
          </p:cNvSpPr>
          <p:nvPr>
            <p:ph type="subTitle" idx="1"/>
          </p:nvPr>
        </p:nvSpPr>
        <p:spPr>
          <a:xfrm>
            <a:off x="2209800" y="4876800"/>
            <a:ext cx="6553200" cy="1143000"/>
          </a:xfrm>
        </p:spPr>
        <p:txBody>
          <a:bodyPr/>
          <a:lstStyle>
            <a:lvl1pPr marL="0" indent="0">
              <a:defRPr/>
            </a:lvl1pPr>
          </a:lstStyle>
          <a:p>
            <a:r>
              <a:rPr lang="en-US"/>
              <a:t>Click to edit Master subtitle style</a:t>
            </a:r>
          </a:p>
        </p:txBody>
      </p:sp>
      <p:sp>
        <p:nvSpPr>
          <p:cNvPr id="3" name="Rectangle 5">
            <a:extLst>
              <a:ext uri="{FF2B5EF4-FFF2-40B4-BE49-F238E27FC236}">
                <a16:creationId xmlns:a16="http://schemas.microsoft.com/office/drawing/2014/main" id="{80190197-5A62-06F2-860B-C1DF8FE141FE}"/>
              </a:ext>
            </a:extLst>
          </p:cNvPr>
          <p:cNvSpPr>
            <a:spLocks noGrp="1" noChangeArrowheads="1"/>
          </p:cNvSpPr>
          <p:nvPr>
            <p:ph type="dt" sz="half" idx="10"/>
          </p:nvPr>
        </p:nvSpPr>
        <p:spPr>
          <a:xfrm>
            <a:off x="1981200" y="6248400"/>
            <a:ext cx="1981200" cy="457200"/>
          </a:xfrm>
        </p:spPr>
        <p:txBody>
          <a:bodyPr/>
          <a:lstStyle>
            <a:lvl1pPr>
              <a:defRPr smtClean="0">
                <a:solidFill>
                  <a:srgbClr val="FFFFFF"/>
                </a:solidFill>
              </a:defRPr>
            </a:lvl1pPr>
          </a:lstStyle>
          <a:p>
            <a:pPr>
              <a:defRPr/>
            </a:pPr>
            <a:endParaRPr lang="en-US"/>
          </a:p>
        </p:txBody>
      </p:sp>
      <p:sp>
        <p:nvSpPr>
          <p:cNvPr id="4" name="Rectangle 6">
            <a:extLst>
              <a:ext uri="{FF2B5EF4-FFF2-40B4-BE49-F238E27FC236}">
                <a16:creationId xmlns:a16="http://schemas.microsoft.com/office/drawing/2014/main" id="{282BA756-FEEB-445E-523A-DC32DA99E6B0}"/>
              </a:ext>
            </a:extLst>
          </p:cNvPr>
          <p:cNvSpPr>
            <a:spLocks noGrp="1" noChangeArrowheads="1"/>
          </p:cNvSpPr>
          <p:nvPr>
            <p:ph type="ftr" sz="quarter" idx="11"/>
          </p:nvPr>
        </p:nvSpPr>
        <p:spPr>
          <a:xfrm>
            <a:off x="4114800" y="6248400"/>
            <a:ext cx="2286000" cy="457200"/>
          </a:xfrm>
        </p:spPr>
        <p:txBody>
          <a:bodyPr/>
          <a:lstStyle>
            <a:lvl1pPr>
              <a:defRPr smtClean="0">
                <a:solidFill>
                  <a:srgbClr val="FFFFFF"/>
                </a:solidFill>
              </a:defRPr>
            </a:lvl1pPr>
          </a:lstStyle>
          <a:p>
            <a:pPr>
              <a:defRPr/>
            </a:pPr>
            <a:endParaRPr lang="en-US"/>
          </a:p>
        </p:txBody>
      </p:sp>
      <p:sp>
        <p:nvSpPr>
          <p:cNvPr id="5" name="Rectangle 7">
            <a:extLst>
              <a:ext uri="{FF2B5EF4-FFF2-40B4-BE49-F238E27FC236}">
                <a16:creationId xmlns:a16="http://schemas.microsoft.com/office/drawing/2014/main" id="{0C2F33A9-D5C2-E8C4-9DB2-FBE3ED3094DB}"/>
              </a:ext>
            </a:extLst>
          </p:cNvPr>
          <p:cNvSpPr>
            <a:spLocks noGrp="1" noChangeArrowheads="1"/>
          </p:cNvSpPr>
          <p:nvPr>
            <p:ph type="sldNum" sz="quarter" idx="12"/>
          </p:nvPr>
        </p:nvSpPr>
        <p:spPr>
          <a:xfrm>
            <a:off x="6858000" y="6248400"/>
            <a:ext cx="1905000" cy="457200"/>
          </a:xfrm>
        </p:spPr>
        <p:txBody>
          <a:bodyPr/>
          <a:lstStyle>
            <a:lvl1pPr>
              <a:defRPr>
                <a:solidFill>
                  <a:srgbClr val="FFFFFF"/>
                </a:solidFill>
              </a:defRPr>
            </a:lvl1pPr>
          </a:lstStyle>
          <a:p>
            <a:fld id="{53D9BB4B-9F8A-4425-9EA1-947672BE0DEA}" type="slidenum">
              <a:rPr lang="en-US" altLang="en-US"/>
              <a:pPr/>
              <a:t>‹#›</a:t>
            </a:fld>
            <a:endParaRPr lang="en-US" altLang="en-US"/>
          </a:p>
        </p:txBody>
      </p:sp>
    </p:spTree>
    <p:extLst>
      <p:ext uri="{BB962C8B-B14F-4D97-AF65-F5344CB8AC3E}">
        <p14:creationId xmlns:p14="http://schemas.microsoft.com/office/powerpoint/2010/main" val="3707316094"/>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998A1AD-AAB9-5BC3-B3F1-BE921F1F97D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9DCF8AE-4DE3-FB7D-9ABD-F4A859A466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8C77021-BD01-6396-C266-E7016706B6AE}"/>
              </a:ext>
            </a:extLst>
          </p:cNvPr>
          <p:cNvSpPr>
            <a:spLocks noGrp="1" noChangeArrowheads="1"/>
          </p:cNvSpPr>
          <p:nvPr>
            <p:ph type="sldNum" sz="quarter" idx="12"/>
          </p:nvPr>
        </p:nvSpPr>
        <p:spPr>
          <a:ln/>
        </p:spPr>
        <p:txBody>
          <a:bodyPr/>
          <a:lstStyle>
            <a:lvl1pPr>
              <a:defRPr/>
            </a:lvl1pPr>
          </a:lstStyle>
          <a:p>
            <a:fld id="{27095A8D-245A-4C72-BBD9-96946C8B2CC4}" type="slidenum">
              <a:rPr lang="en-US" altLang="en-US"/>
              <a:pPr/>
              <a:t>‹#›</a:t>
            </a:fld>
            <a:endParaRPr lang="en-US" altLang="en-US"/>
          </a:p>
        </p:txBody>
      </p:sp>
    </p:spTree>
    <p:extLst>
      <p:ext uri="{BB962C8B-B14F-4D97-AF65-F5344CB8AC3E}">
        <p14:creationId xmlns:p14="http://schemas.microsoft.com/office/powerpoint/2010/main" val="4292967355"/>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46300" cy="5848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625" y="0"/>
            <a:ext cx="6289675" cy="5848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92F0F7F-4123-0A3D-67F1-26931BBD0B7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153F47C-319E-1B43-4648-66F22538B4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EB6A487-2F79-0CE7-3E0F-95B749ECB307}"/>
              </a:ext>
            </a:extLst>
          </p:cNvPr>
          <p:cNvSpPr>
            <a:spLocks noGrp="1" noChangeArrowheads="1"/>
          </p:cNvSpPr>
          <p:nvPr>
            <p:ph type="sldNum" sz="quarter" idx="12"/>
          </p:nvPr>
        </p:nvSpPr>
        <p:spPr>
          <a:ln/>
        </p:spPr>
        <p:txBody>
          <a:bodyPr/>
          <a:lstStyle>
            <a:lvl1pPr>
              <a:defRPr/>
            </a:lvl1pPr>
          </a:lstStyle>
          <a:p>
            <a:fld id="{DA88F0B6-64FA-40E9-9E7C-5D37CB4F8061}" type="slidenum">
              <a:rPr lang="en-US" altLang="en-US"/>
              <a:pPr/>
              <a:t>‹#›</a:t>
            </a:fld>
            <a:endParaRPr lang="en-US" altLang="en-US"/>
          </a:p>
        </p:txBody>
      </p:sp>
    </p:spTree>
    <p:extLst>
      <p:ext uri="{BB962C8B-B14F-4D97-AF65-F5344CB8AC3E}">
        <p14:creationId xmlns:p14="http://schemas.microsoft.com/office/powerpoint/2010/main" val="38343708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A34DA5E-8726-AC17-A797-7CC732FF281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9CB32C5-FA42-7432-2E9F-99D6C12DB45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898A7A7-8359-C983-C1AD-F0A2D1112313}"/>
              </a:ext>
            </a:extLst>
          </p:cNvPr>
          <p:cNvSpPr>
            <a:spLocks noGrp="1" noChangeArrowheads="1"/>
          </p:cNvSpPr>
          <p:nvPr>
            <p:ph type="sldNum" sz="quarter" idx="12"/>
          </p:nvPr>
        </p:nvSpPr>
        <p:spPr>
          <a:ln/>
        </p:spPr>
        <p:txBody>
          <a:bodyPr/>
          <a:lstStyle>
            <a:lvl1pPr>
              <a:defRPr/>
            </a:lvl1pPr>
          </a:lstStyle>
          <a:p>
            <a:fld id="{589E82D7-31AC-4972-8ED3-D027D77BF0B5}" type="slidenum">
              <a:rPr lang="en-US" altLang="en-US"/>
              <a:pPr/>
              <a:t>‹#›</a:t>
            </a:fld>
            <a:endParaRPr lang="en-US" altLang="en-US"/>
          </a:p>
        </p:txBody>
      </p:sp>
    </p:spTree>
    <p:extLst>
      <p:ext uri="{BB962C8B-B14F-4D97-AF65-F5344CB8AC3E}">
        <p14:creationId xmlns:p14="http://schemas.microsoft.com/office/powerpoint/2010/main" val="331423075"/>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CB9D852-CC66-CB16-53CF-14F8972B530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83E4E90-A70D-E747-1755-943704D8DA9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2ECC5EE-313D-7496-5713-42680947B791}"/>
              </a:ext>
            </a:extLst>
          </p:cNvPr>
          <p:cNvSpPr>
            <a:spLocks noGrp="1" noChangeArrowheads="1"/>
          </p:cNvSpPr>
          <p:nvPr>
            <p:ph type="sldNum" sz="quarter" idx="12"/>
          </p:nvPr>
        </p:nvSpPr>
        <p:spPr>
          <a:ln/>
        </p:spPr>
        <p:txBody>
          <a:bodyPr/>
          <a:lstStyle>
            <a:lvl1pPr>
              <a:defRPr/>
            </a:lvl1pPr>
          </a:lstStyle>
          <a:p>
            <a:fld id="{84BD9B68-7DD2-4642-820E-2C164256210F}" type="slidenum">
              <a:rPr lang="en-US" altLang="en-US"/>
              <a:pPr/>
              <a:t>‹#›</a:t>
            </a:fld>
            <a:endParaRPr lang="en-US" altLang="en-US"/>
          </a:p>
        </p:txBody>
      </p:sp>
    </p:spTree>
    <p:extLst>
      <p:ext uri="{BB962C8B-B14F-4D97-AF65-F5344CB8AC3E}">
        <p14:creationId xmlns:p14="http://schemas.microsoft.com/office/powerpoint/2010/main" val="3210665305"/>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90613"/>
            <a:ext cx="4216400" cy="4757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090613"/>
            <a:ext cx="4216400" cy="4757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04FBE39-2DCD-CCDB-20FB-3A5E303599C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8EFA45D-C6F2-D4EB-8A02-BFDAA45A1C4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2A1A0E7-7EB6-85BD-A2B4-8F68A1C0039F}"/>
              </a:ext>
            </a:extLst>
          </p:cNvPr>
          <p:cNvSpPr>
            <a:spLocks noGrp="1" noChangeArrowheads="1"/>
          </p:cNvSpPr>
          <p:nvPr>
            <p:ph type="sldNum" sz="quarter" idx="12"/>
          </p:nvPr>
        </p:nvSpPr>
        <p:spPr>
          <a:ln/>
        </p:spPr>
        <p:txBody>
          <a:bodyPr/>
          <a:lstStyle>
            <a:lvl1pPr>
              <a:defRPr/>
            </a:lvl1pPr>
          </a:lstStyle>
          <a:p>
            <a:fld id="{51F137FF-D5D9-4709-9F04-C8A623AECB63}" type="slidenum">
              <a:rPr lang="en-US" altLang="en-US"/>
              <a:pPr/>
              <a:t>‹#›</a:t>
            </a:fld>
            <a:endParaRPr lang="en-US" altLang="en-US"/>
          </a:p>
        </p:txBody>
      </p:sp>
    </p:spTree>
    <p:extLst>
      <p:ext uri="{BB962C8B-B14F-4D97-AF65-F5344CB8AC3E}">
        <p14:creationId xmlns:p14="http://schemas.microsoft.com/office/powerpoint/2010/main" val="2577405542"/>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424C6BF5-07FC-5998-906D-9E9FEAFC60E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104B2BF-9A3F-2AEC-A599-CC09665725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29C45FE6-4B5A-8411-FC03-9605737B934B}"/>
              </a:ext>
            </a:extLst>
          </p:cNvPr>
          <p:cNvSpPr>
            <a:spLocks noGrp="1" noChangeArrowheads="1"/>
          </p:cNvSpPr>
          <p:nvPr>
            <p:ph type="sldNum" sz="quarter" idx="12"/>
          </p:nvPr>
        </p:nvSpPr>
        <p:spPr>
          <a:ln/>
        </p:spPr>
        <p:txBody>
          <a:bodyPr/>
          <a:lstStyle>
            <a:lvl1pPr>
              <a:defRPr/>
            </a:lvl1pPr>
          </a:lstStyle>
          <a:p>
            <a:fld id="{25F2F7AC-08E6-4927-A93F-F78763BBCEB2}" type="slidenum">
              <a:rPr lang="en-US" altLang="en-US"/>
              <a:pPr/>
              <a:t>‹#›</a:t>
            </a:fld>
            <a:endParaRPr lang="en-US" altLang="en-US"/>
          </a:p>
        </p:txBody>
      </p:sp>
    </p:spTree>
    <p:extLst>
      <p:ext uri="{BB962C8B-B14F-4D97-AF65-F5344CB8AC3E}">
        <p14:creationId xmlns:p14="http://schemas.microsoft.com/office/powerpoint/2010/main" val="3887191362"/>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7FEAD7A-DD84-1847-FCE5-308836830E96}"/>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FA1C477F-E967-5125-7863-CA63EA69D45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2A666DA-FB1E-7BED-E268-E4D63212CDF5}"/>
              </a:ext>
            </a:extLst>
          </p:cNvPr>
          <p:cNvSpPr>
            <a:spLocks noGrp="1" noChangeArrowheads="1"/>
          </p:cNvSpPr>
          <p:nvPr>
            <p:ph type="sldNum" sz="quarter" idx="12"/>
          </p:nvPr>
        </p:nvSpPr>
        <p:spPr>
          <a:ln/>
        </p:spPr>
        <p:txBody>
          <a:bodyPr/>
          <a:lstStyle>
            <a:lvl1pPr>
              <a:defRPr/>
            </a:lvl1pPr>
          </a:lstStyle>
          <a:p>
            <a:fld id="{C5BCCE53-9DD3-47F9-9F18-4E06CB093E15}" type="slidenum">
              <a:rPr lang="en-US" altLang="en-US"/>
              <a:pPr/>
              <a:t>‹#›</a:t>
            </a:fld>
            <a:endParaRPr lang="en-US" altLang="en-US"/>
          </a:p>
        </p:txBody>
      </p:sp>
    </p:spTree>
    <p:extLst>
      <p:ext uri="{BB962C8B-B14F-4D97-AF65-F5344CB8AC3E}">
        <p14:creationId xmlns:p14="http://schemas.microsoft.com/office/powerpoint/2010/main" val="1673938722"/>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B4CA55E-02FC-3B35-C814-68E3ECB0871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69AB1295-32ED-2DBC-3141-564373C2F8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E3B5060-801B-962A-CBD0-37122AC43542}"/>
              </a:ext>
            </a:extLst>
          </p:cNvPr>
          <p:cNvSpPr>
            <a:spLocks noGrp="1" noChangeArrowheads="1"/>
          </p:cNvSpPr>
          <p:nvPr>
            <p:ph type="sldNum" sz="quarter" idx="12"/>
          </p:nvPr>
        </p:nvSpPr>
        <p:spPr>
          <a:ln/>
        </p:spPr>
        <p:txBody>
          <a:bodyPr/>
          <a:lstStyle>
            <a:lvl1pPr>
              <a:defRPr/>
            </a:lvl1pPr>
          </a:lstStyle>
          <a:p>
            <a:fld id="{23D00C01-E03B-42BA-8B60-C5055AD71B35}" type="slidenum">
              <a:rPr lang="en-US" altLang="en-US"/>
              <a:pPr/>
              <a:t>‹#›</a:t>
            </a:fld>
            <a:endParaRPr lang="en-US" altLang="en-US"/>
          </a:p>
        </p:txBody>
      </p:sp>
    </p:spTree>
    <p:extLst>
      <p:ext uri="{BB962C8B-B14F-4D97-AF65-F5344CB8AC3E}">
        <p14:creationId xmlns:p14="http://schemas.microsoft.com/office/powerpoint/2010/main" val="5688409"/>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37BF739-2620-CCF7-0693-B363649FFD8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EFC3EE9-2CEE-72A4-B19F-1C508651AF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D1B3608-4049-993A-E500-830B0CA89925}"/>
              </a:ext>
            </a:extLst>
          </p:cNvPr>
          <p:cNvSpPr>
            <a:spLocks noGrp="1" noChangeArrowheads="1"/>
          </p:cNvSpPr>
          <p:nvPr>
            <p:ph type="sldNum" sz="quarter" idx="12"/>
          </p:nvPr>
        </p:nvSpPr>
        <p:spPr>
          <a:ln/>
        </p:spPr>
        <p:txBody>
          <a:bodyPr/>
          <a:lstStyle>
            <a:lvl1pPr>
              <a:defRPr/>
            </a:lvl1pPr>
          </a:lstStyle>
          <a:p>
            <a:fld id="{7A504848-01EA-4D90-A2A0-52E913D8566E}" type="slidenum">
              <a:rPr lang="en-US" altLang="en-US"/>
              <a:pPr/>
              <a:t>‹#›</a:t>
            </a:fld>
            <a:endParaRPr lang="en-US" altLang="en-US"/>
          </a:p>
        </p:txBody>
      </p:sp>
    </p:spTree>
    <p:extLst>
      <p:ext uri="{BB962C8B-B14F-4D97-AF65-F5344CB8AC3E}">
        <p14:creationId xmlns:p14="http://schemas.microsoft.com/office/powerpoint/2010/main" val="1968949409"/>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BE49002-9636-1C39-C701-CD9D423E525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E6BDF76-8BE4-6087-10FF-3951D72291E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6FE693B-5120-90A7-71D3-7EABBBB9E991}"/>
              </a:ext>
            </a:extLst>
          </p:cNvPr>
          <p:cNvSpPr>
            <a:spLocks noGrp="1" noChangeArrowheads="1"/>
          </p:cNvSpPr>
          <p:nvPr>
            <p:ph type="sldNum" sz="quarter" idx="12"/>
          </p:nvPr>
        </p:nvSpPr>
        <p:spPr>
          <a:ln/>
        </p:spPr>
        <p:txBody>
          <a:bodyPr/>
          <a:lstStyle>
            <a:lvl1pPr>
              <a:defRPr/>
            </a:lvl1pPr>
          </a:lstStyle>
          <a:p>
            <a:fld id="{D5E0FC54-926C-44C9-BC0A-534DF57D31BD}" type="slidenum">
              <a:rPr lang="en-US" altLang="en-US"/>
              <a:pPr/>
              <a:t>‹#›</a:t>
            </a:fld>
            <a:endParaRPr lang="en-US" altLang="en-US"/>
          </a:p>
        </p:txBody>
      </p:sp>
    </p:spTree>
    <p:extLst>
      <p:ext uri="{BB962C8B-B14F-4D97-AF65-F5344CB8AC3E}">
        <p14:creationId xmlns:p14="http://schemas.microsoft.com/office/powerpoint/2010/main" val="1113155436"/>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E8C4"/>
        </a:solidFill>
        <a:effectLst/>
      </p:bgPr>
    </p:bg>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A609178-A33C-4636-6493-0BF0CB8D37A7}"/>
              </a:ext>
            </a:extLst>
          </p:cNvPr>
          <p:cNvSpPr>
            <a:spLocks noChangeArrowheads="1"/>
          </p:cNvSpPr>
          <p:nvPr/>
        </p:nvSpPr>
        <p:spPr bwMode="auto">
          <a:xfrm>
            <a:off x="4953000" y="6057900"/>
            <a:ext cx="4203700" cy="796925"/>
          </a:xfrm>
          <a:prstGeom prst="rect">
            <a:avLst/>
          </a:prstGeom>
          <a:solidFill>
            <a:srgbClr val="333399"/>
          </a:solidFill>
          <a:ln w="57150">
            <a:noFill/>
            <a:miter lim="800000"/>
            <a:headEnd/>
            <a:tailEnd/>
          </a:ln>
          <a:effectLst/>
        </p:spPr>
        <p:txBody>
          <a:bodyPr anchor="ctr">
            <a:spAutoFit/>
          </a:bodyPr>
          <a:lstStyle/>
          <a:p>
            <a:pPr>
              <a:defRPr/>
            </a:pPr>
            <a:endParaRPr lang="en-US"/>
          </a:p>
        </p:txBody>
      </p:sp>
      <p:sp>
        <p:nvSpPr>
          <p:cNvPr id="109571" name="Rectangle 3">
            <a:extLst>
              <a:ext uri="{FF2B5EF4-FFF2-40B4-BE49-F238E27FC236}">
                <a16:creationId xmlns:a16="http://schemas.microsoft.com/office/drawing/2014/main" id="{151BD329-3FE1-6CC0-3F85-04F6B5D8F3A3}"/>
              </a:ext>
            </a:extLst>
          </p:cNvPr>
          <p:cNvSpPr>
            <a:spLocks noChangeArrowheads="1"/>
          </p:cNvSpPr>
          <p:nvPr/>
        </p:nvSpPr>
        <p:spPr bwMode="auto">
          <a:xfrm>
            <a:off x="6073775" y="809625"/>
            <a:ext cx="3070225" cy="5248275"/>
          </a:xfrm>
          <a:prstGeom prst="rect">
            <a:avLst/>
          </a:prstGeom>
          <a:solidFill>
            <a:srgbClr val="FAC98E"/>
          </a:solidFill>
          <a:ln w="57150">
            <a:noFill/>
            <a:miter lim="800000"/>
            <a:headEnd/>
            <a:tailEnd/>
          </a:ln>
          <a:effectLst/>
        </p:spPr>
        <p:txBody>
          <a:bodyPr anchor="ctr">
            <a:spAutoFit/>
          </a:bodyPr>
          <a:lstStyle/>
          <a:p>
            <a:pPr>
              <a:defRPr/>
            </a:pPr>
            <a:endParaRPr lang="en-US"/>
          </a:p>
        </p:txBody>
      </p:sp>
      <p:sp>
        <p:nvSpPr>
          <p:cNvPr id="109572" name="Rectangle 4">
            <a:extLst>
              <a:ext uri="{FF2B5EF4-FFF2-40B4-BE49-F238E27FC236}">
                <a16:creationId xmlns:a16="http://schemas.microsoft.com/office/drawing/2014/main" id="{DD8AE4DD-3F27-26FE-20D3-963C401705C8}"/>
              </a:ext>
            </a:extLst>
          </p:cNvPr>
          <p:cNvSpPr>
            <a:spLocks noGrp="1" noChangeArrowheads="1"/>
          </p:cNvSpPr>
          <p:nvPr>
            <p:ph type="dt" sz="half" idx="2"/>
          </p:nvPr>
        </p:nvSpPr>
        <p:spPr bwMode="auto">
          <a:xfrm>
            <a:off x="1981200" y="6248400"/>
            <a:ext cx="1752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smtClean="0">
                <a:latin typeface="Arial Narrow" pitchFamily="34" charset="0"/>
              </a:defRPr>
            </a:lvl1pPr>
          </a:lstStyle>
          <a:p>
            <a:pPr>
              <a:defRPr/>
            </a:pPr>
            <a:endParaRPr lang="en-US"/>
          </a:p>
        </p:txBody>
      </p:sp>
      <p:sp>
        <p:nvSpPr>
          <p:cNvPr id="109573" name="Rectangle 5">
            <a:extLst>
              <a:ext uri="{FF2B5EF4-FFF2-40B4-BE49-F238E27FC236}">
                <a16:creationId xmlns:a16="http://schemas.microsoft.com/office/drawing/2014/main" id="{CA54CC68-7989-C008-43DF-BB7CA44FC091}"/>
              </a:ext>
            </a:extLst>
          </p:cNvPr>
          <p:cNvSpPr>
            <a:spLocks noGrp="1" noChangeArrowheads="1"/>
          </p:cNvSpPr>
          <p:nvPr>
            <p:ph type="ftr" sz="quarter" idx="3"/>
          </p:nvPr>
        </p:nvSpPr>
        <p:spPr bwMode="auto">
          <a:xfrm>
            <a:off x="3962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smtClean="0">
                <a:latin typeface="Arial Narrow" pitchFamily="34" charset="0"/>
              </a:defRPr>
            </a:lvl1pPr>
          </a:lstStyle>
          <a:p>
            <a:pPr>
              <a:defRPr/>
            </a:pPr>
            <a:endParaRPr lang="en-US"/>
          </a:p>
        </p:txBody>
      </p:sp>
      <p:sp>
        <p:nvSpPr>
          <p:cNvPr id="109574" name="Rectangle 6">
            <a:extLst>
              <a:ext uri="{FF2B5EF4-FFF2-40B4-BE49-F238E27FC236}">
                <a16:creationId xmlns:a16="http://schemas.microsoft.com/office/drawing/2014/main" id="{C599A7B2-1D11-B4D8-19BA-48FA1D4CA20C}"/>
              </a:ext>
            </a:extLst>
          </p:cNvPr>
          <p:cNvSpPr>
            <a:spLocks noGrp="1" noChangeArrowheads="1"/>
          </p:cNvSpPr>
          <p:nvPr>
            <p:ph type="sldNum" sz="quarter" idx="4"/>
          </p:nvPr>
        </p:nvSpPr>
        <p:spPr bwMode="auto">
          <a:xfrm>
            <a:off x="7092950" y="6248400"/>
            <a:ext cx="167005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Arial Narrow" panose="020B0606020202030204" pitchFamily="34" charset="0"/>
              </a:defRPr>
            </a:lvl1pPr>
          </a:lstStyle>
          <a:p>
            <a:fld id="{5FDC131C-4FD1-49DF-967B-6C7219589F65}" type="slidenum">
              <a:rPr lang="en-US" altLang="en-US"/>
              <a:pPr/>
              <a:t>‹#›</a:t>
            </a:fld>
            <a:endParaRPr lang="en-US" altLang="en-US"/>
          </a:p>
        </p:txBody>
      </p:sp>
      <p:sp>
        <p:nvSpPr>
          <p:cNvPr id="109575" name="Line 7">
            <a:extLst>
              <a:ext uri="{FF2B5EF4-FFF2-40B4-BE49-F238E27FC236}">
                <a16:creationId xmlns:a16="http://schemas.microsoft.com/office/drawing/2014/main" id="{E907EA97-5451-4821-D9E7-7222DD30803C}"/>
              </a:ext>
            </a:extLst>
          </p:cNvPr>
          <p:cNvSpPr>
            <a:spLocks noChangeShapeType="1"/>
          </p:cNvSpPr>
          <p:nvPr/>
        </p:nvSpPr>
        <p:spPr bwMode="auto">
          <a:xfrm>
            <a:off x="0" y="874713"/>
            <a:ext cx="6070600" cy="0"/>
          </a:xfrm>
          <a:prstGeom prst="line">
            <a:avLst/>
          </a:prstGeom>
          <a:noFill/>
          <a:ln w="127000">
            <a:solidFill>
              <a:srgbClr val="333399"/>
            </a:solidFill>
            <a:round/>
            <a:headEnd/>
            <a:tailEnd/>
          </a:ln>
          <a:effectLst/>
        </p:spPr>
        <p:txBody>
          <a:bodyPr anchor="ctr">
            <a:spAutoFit/>
          </a:bodyPr>
          <a:lstStyle/>
          <a:p>
            <a:pPr>
              <a:defRPr/>
            </a:pPr>
            <a:endParaRPr lang="en-US"/>
          </a:p>
        </p:txBody>
      </p:sp>
      <p:sp>
        <p:nvSpPr>
          <p:cNvPr id="109576" name="Rectangle 8">
            <a:extLst>
              <a:ext uri="{FF2B5EF4-FFF2-40B4-BE49-F238E27FC236}">
                <a16:creationId xmlns:a16="http://schemas.microsoft.com/office/drawing/2014/main" id="{546399BB-A859-DA73-91EA-062A922897FC}"/>
              </a:ext>
            </a:extLst>
          </p:cNvPr>
          <p:cNvSpPr>
            <a:spLocks noGrp="1" noChangeArrowheads="1"/>
          </p:cNvSpPr>
          <p:nvPr>
            <p:ph type="body" idx="1"/>
          </p:nvPr>
        </p:nvSpPr>
        <p:spPr bwMode="auto">
          <a:xfrm>
            <a:off x="304800" y="1090613"/>
            <a:ext cx="8585200"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4"/>
            <a:r>
              <a:rPr lang="en-US" altLang="en-US"/>
              <a:t>Fourth level</a:t>
            </a:r>
          </a:p>
          <a:p>
            <a:pPr lvl="4"/>
            <a:r>
              <a:rPr lang="en-US" altLang="en-US"/>
              <a:t>Fifth level</a:t>
            </a:r>
          </a:p>
        </p:txBody>
      </p:sp>
      <p:sp>
        <p:nvSpPr>
          <p:cNvPr id="1033" name="Rectangle 9">
            <a:extLst>
              <a:ext uri="{FF2B5EF4-FFF2-40B4-BE49-F238E27FC236}">
                <a16:creationId xmlns:a16="http://schemas.microsoft.com/office/drawing/2014/main" id="{C0B92860-4D49-C056-6CA7-82FF4F3F580F}"/>
              </a:ext>
            </a:extLst>
          </p:cNvPr>
          <p:cNvSpPr>
            <a:spLocks noGrp="1" noChangeArrowheads="1"/>
          </p:cNvSpPr>
          <p:nvPr>
            <p:ph type="title"/>
          </p:nvPr>
        </p:nvSpPr>
        <p:spPr bwMode="auto">
          <a:xfrm>
            <a:off x="301625" y="0"/>
            <a:ext cx="85852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09576">
                                            <p:txEl>
                                              <p:pRg st="0" end="0"/>
                                            </p:txEl>
                                          </p:spTgt>
                                        </p:tgtEl>
                                        <p:attrNameLst>
                                          <p:attrName>style.visibility</p:attrName>
                                        </p:attrNameLst>
                                      </p:cBhvr>
                                      <p:to>
                                        <p:strVal val="visible"/>
                                      </p:to>
                                    </p:set>
                                    <p:animEffect transition="in" filter="wipe(left)">
                                      <p:cBhvr>
                                        <p:cTn id="7" dur="500"/>
                                        <p:tgtEl>
                                          <p:spTgt spid="109576">
                                            <p:txEl>
                                              <p:pRg st="0" end="0"/>
                                            </p:txEl>
                                          </p:spTgt>
                                        </p:tgtEl>
                                      </p:cBhvr>
                                    </p:animEffect>
                                  </p:childTnLst>
                                </p:cTn>
                              </p:par>
                            </p:childTnLst>
                          </p:cTn>
                        </p:par>
                        <p:par>
                          <p:cTn id="8" fill="hold" nodeType="afterGroup">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109576">
                                            <p:txEl>
                                              <p:pRg st="1" end="1"/>
                                            </p:txEl>
                                          </p:spTgt>
                                        </p:tgtEl>
                                        <p:attrNameLst>
                                          <p:attrName>style.visibility</p:attrName>
                                        </p:attrNameLst>
                                      </p:cBhvr>
                                      <p:to>
                                        <p:strVal val="visible"/>
                                      </p:to>
                                    </p:set>
                                    <p:animEffect transition="in" filter="wipe(left)">
                                      <p:cBhvr>
                                        <p:cTn id="11" dur="500"/>
                                        <p:tgtEl>
                                          <p:spTgt spid="109576">
                                            <p:txEl>
                                              <p:pRg st="1" end="1"/>
                                            </p:txEl>
                                          </p:spTgt>
                                        </p:tgtEl>
                                      </p:cBhvr>
                                    </p:animEffect>
                                  </p:childTnLst>
                                </p:cTn>
                              </p:par>
                            </p:childTnLst>
                          </p:cTn>
                        </p:par>
                        <p:par>
                          <p:cTn id="12" fill="hold" nodeType="afterGroup">
                            <p:stCondLst>
                              <p:cond delay="3000"/>
                            </p:stCondLst>
                            <p:childTnLst>
                              <p:par>
                                <p:cTn id="13" presetID="22" presetClass="entr" presetSubtype="8" fill="hold" nodeType="afterEffect">
                                  <p:stCondLst>
                                    <p:cond delay="1000"/>
                                  </p:stCondLst>
                                  <p:childTnLst>
                                    <p:set>
                                      <p:cBhvr>
                                        <p:cTn id="14" dur="1" fill="hold">
                                          <p:stCondLst>
                                            <p:cond delay="0"/>
                                          </p:stCondLst>
                                        </p:cTn>
                                        <p:tgtEl>
                                          <p:spTgt spid="109576">
                                            <p:txEl>
                                              <p:pRg st="2" end="2"/>
                                            </p:txEl>
                                          </p:spTgt>
                                        </p:tgtEl>
                                        <p:attrNameLst>
                                          <p:attrName>style.visibility</p:attrName>
                                        </p:attrNameLst>
                                      </p:cBhvr>
                                      <p:to>
                                        <p:strVal val="visible"/>
                                      </p:to>
                                    </p:set>
                                    <p:animEffect transition="in" filter="wipe(left)">
                                      <p:cBhvr>
                                        <p:cTn id="15" dur="500"/>
                                        <p:tgtEl>
                                          <p:spTgt spid="109576">
                                            <p:txEl>
                                              <p:pRg st="2" end="2"/>
                                            </p:txEl>
                                          </p:spTgt>
                                        </p:tgtEl>
                                      </p:cBhvr>
                                    </p:animEffect>
                                  </p:childTnLst>
                                </p:cTn>
                              </p:par>
                            </p:childTnLst>
                          </p:cTn>
                        </p:par>
                        <p:par>
                          <p:cTn id="16" fill="hold" nodeType="afterGroup">
                            <p:stCondLst>
                              <p:cond delay="4500"/>
                            </p:stCondLst>
                            <p:childTnLst>
                              <p:par>
                                <p:cTn id="17" presetID="22" presetClass="entr" presetSubtype="8" fill="hold" nodeType="afterEffect">
                                  <p:stCondLst>
                                    <p:cond delay="1000"/>
                                  </p:stCondLst>
                                  <p:childTnLst>
                                    <p:set>
                                      <p:cBhvr>
                                        <p:cTn id="18" dur="1" fill="hold">
                                          <p:stCondLst>
                                            <p:cond delay="0"/>
                                          </p:stCondLst>
                                        </p:cTn>
                                        <p:tgtEl>
                                          <p:spTgt spid="109576">
                                            <p:txEl>
                                              <p:pRg st="3" end="3"/>
                                            </p:txEl>
                                          </p:spTgt>
                                        </p:tgtEl>
                                        <p:attrNameLst>
                                          <p:attrName>style.visibility</p:attrName>
                                        </p:attrNameLst>
                                      </p:cBhvr>
                                      <p:to>
                                        <p:strVal val="visible"/>
                                      </p:to>
                                    </p:set>
                                    <p:animEffect transition="in" filter="wipe(left)">
                                      <p:cBhvr>
                                        <p:cTn id="19" dur="500"/>
                                        <p:tgtEl>
                                          <p:spTgt spid="109576">
                                            <p:txEl>
                                              <p:pRg st="3" end="3"/>
                                            </p:txEl>
                                          </p:spTgt>
                                        </p:tgtEl>
                                      </p:cBhvr>
                                    </p:animEffect>
                                  </p:childTnLst>
                                </p:cTn>
                              </p:par>
                            </p:childTnLst>
                          </p:cTn>
                        </p:par>
                        <p:par>
                          <p:cTn id="20" fill="hold" nodeType="afterGroup">
                            <p:stCondLst>
                              <p:cond delay="6000"/>
                            </p:stCondLst>
                            <p:childTnLst>
                              <p:par>
                                <p:cTn id="21" presetID="22" presetClass="entr" presetSubtype="8" fill="hold" nodeType="afterEffect">
                                  <p:stCondLst>
                                    <p:cond delay="1000"/>
                                  </p:stCondLst>
                                  <p:childTnLst>
                                    <p:set>
                                      <p:cBhvr>
                                        <p:cTn id="22" dur="1" fill="hold">
                                          <p:stCondLst>
                                            <p:cond delay="0"/>
                                          </p:stCondLst>
                                        </p:cTn>
                                        <p:tgtEl>
                                          <p:spTgt spid="109576">
                                            <p:txEl>
                                              <p:pRg st="4" end="4"/>
                                            </p:txEl>
                                          </p:spTgt>
                                        </p:tgtEl>
                                        <p:attrNameLst>
                                          <p:attrName>style.visibility</p:attrName>
                                        </p:attrNameLst>
                                      </p:cBhvr>
                                      <p:to>
                                        <p:strVal val="visible"/>
                                      </p:to>
                                    </p:set>
                                    <p:animEffect transition="in" filter="wipe(left)">
                                      <p:cBhvr>
                                        <p:cTn id="23" dur="500"/>
                                        <p:tgtEl>
                                          <p:spTgt spid="1095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6" grpId="0" build="p" bldLvl="5" autoUpdateAnimBg="0" advAuto="1000">
        <p:tmplLst>
          <p:tmpl lvl="1">
            <p:tnLst>
              <p:par>
                <p:cTn presetID="22" presetClass="entr" presetSubtype="8" fill="hold" nodeType="afterEffect">
                  <p:stCondLst>
                    <p:cond delay="1000"/>
                  </p:stCondLst>
                  <p:childTnLst>
                    <p:set>
                      <p:cBhvr>
                        <p:cTn dur="1" fill="hold">
                          <p:stCondLst>
                            <p:cond delay="0"/>
                          </p:stCondLst>
                        </p:cTn>
                        <p:tgtEl>
                          <p:spTgt spid="109576"/>
                        </p:tgtEl>
                        <p:attrNameLst>
                          <p:attrName>style.visibility</p:attrName>
                        </p:attrNameLst>
                      </p:cBhvr>
                      <p:to>
                        <p:strVal val="visible"/>
                      </p:to>
                    </p:set>
                    <p:animEffect transition="in" filter="wipe(left)">
                      <p:cBhvr>
                        <p:cTn dur="500"/>
                        <p:tgtEl>
                          <p:spTgt spid="109576"/>
                        </p:tgtEl>
                      </p:cBhvr>
                    </p:animEffect>
                  </p:childTnLst>
                </p:cTn>
              </p:par>
            </p:tnLst>
          </p:tmpl>
          <p:tmpl lvl="2">
            <p:tnLst>
              <p:par>
                <p:cTn presetID="22" presetClass="entr" presetSubtype="8" fill="hold" nodeType="afterEffect">
                  <p:stCondLst>
                    <p:cond delay="1000"/>
                  </p:stCondLst>
                  <p:childTnLst>
                    <p:set>
                      <p:cBhvr>
                        <p:cTn dur="1" fill="hold">
                          <p:stCondLst>
                            <p:cond delay="0"/>
                          </p:stCondLst>
                        </p:cTn>
                        <p:tgtEl>
                          <p:spTgt spid="109576"/>
                        </p:tgtEl>
                        <p:attrNameLst>
                          <p:attrName>style.visibility</p:attrName>
                        </p:attrNameLst>
                      </p:cBhvr>
                      <p:to>
                        <p:strVal val="visible"/>
                      </p:to>
                    </p:set>
                    <p:animEffect transition="in" filter="wipe(left)">
                      <p:cBhvr>
                        <p:cTn dur="500"/>
                        <p:tgtEl>
                          <p:spTgt spid="109576"/>
                        </p:tgtEl>
                      </p:cBhvr>
                    </p:animEffect>
                  </p:childTnLst>
                </p:cTn>
              </p:par>
            </p:tnLst>
          </p:tmpl>
          <p:tmpl lvl="3">
            <p:tnLst>
              <p:par>
                <p:cTn presetID="22" presetClass="entr" presetSubtype="8" fill="hold" nodeType="afterEffect">
                  <p:stCondLst>
                    <p:cond delay="1000"/>
                  </p:stCondLst>
                  <p:childTnLst>
                    <p:set>
                      <p:cBhvr>
                        <p:cTn dur="1" fill="hold">
                          <p:stCondLst>
                            <p:cond delay="0"/>
                          </p:stCondLst>
                        </p:cTn>
                        <p:tgtEl>
                          <p:spTgt spid="109576"/>
                        </p:tgtEl>
                        <p:attrNameLst>
                          <p:attrName>style.visibility</p:attrName>
                        </p:attrNameLst>
                      </p:cBhvr>
                      <p:to>
                        <p:strVal val="visible"/>
                      </p:to>
                    </p:set>
                    <p:animEffect transition="in" filter="wipe(left)">
                      <p:cBhvr>
                        <p:cTn dur="500"/>
                        <p:tgtEl>
                          <p:spTgt spid="109576"/>
                        </p:tgtEl>
                      </p:cBhvr>
                    </p:animEffect>
                  </p:childTnLst>
                </p:cTn>
              </p:par>
            </p:tnLst>
          </p:tmpl>
          <p:tmpl lvl="5">
            <p:tnLst>
              <p:par>
                <p:cTn presetID="22" presetClass="entr" presetSubtype="8" fill="hold" nodeType="afterEffect">
                  <p:stCondLst>
                    <p:cond delay="1000"/>
                  </p:stCondLst>
                  <p:childTnLst>
                    <p:set>
                      <p:cBhvr>
                        <p:cTn dur="1" fill="hold">
                          <p:stCondLst>
                            <p:cond delay="0"/>
                          </p:stCondLst>
                        </p:cTn>
                        <p:tgtEl>
                          <p:spTgt spid="109576"/>
                        </p:tgtEl>
                        <p:attrNameLst>
                          <p:attrName>style.visibility</p:attrName>
                        </p:attrNameLst>
                      </p:cBhvr>
                      <p:to>
                        <p:strVal val="visible"/>
                      </p:to>
                    </p:set>
                    <p:animEffect transition="in" filter="wipe(left)">
                      <p:cBhvr>
                        <p:cTn dur="500"/>
                        <p:tgtEl>
                          <p:spTgt spid="109576"/>
                        </p:tgtEl>
                      </p:cBhvr>
                    </p:animEffect>
                  </p:childTnLst>
                </p:cTn>
              </p:par>
            </p:tnLst>
          </p:tmpl>
        </p:tmplLst>
      </p:bldP>
    </p:bldLst>
  </p:timing>
  <p:txStyles>
    <p:titleStyle>
      <a:lvl1pPr algn="l" rtl="0" eaLnBrk="0" fontAlgn="base" hangingPunct="0">
        <a:spcBef>
          <a:spcPct val="0"/>
        </a:spcBef>
        <a:spcAft>
          <a:spcPct val="0"/>
        </a:spcAft>
        <a:defRPr kumimoji="1" sz="3600" b="1">
          <a:solidFill>
            <a:srgbClr val="33197F"/>
          </a:solidFill>
          <a:latin typeface="+mj-lt"/>
          <a:ea typeface="+mj-ea"/>
          <a:cs typeface="+mj-cs"/>
        </a:defRPr>
      </a:lvl1pPr>
      <a:lvl2pPr algn="l" rtl="0" eaLnBrk="0" fontAlgn="base" hangingPunct="0">
        <a:spcBef>
          <a:spcPct val="0"/>
        </a:spcBef>
        <a:spcAft>
          <a:spcPct val="0"/>
        </a:spcAft>
        <a:defRPr kumimoji="1" sz="3600" b="1">
          <a:solidFill>
            <a:srgbClr val="33197F"/>
          </a:solidFill>
          <a:latin typeface="Garamond" pitchFamily="18" charset="0"/>
        </a:defRPr>
      </a:lvl2pPr>
      <a:lvl3pPr algn="l" rtl="0" eaLnBrk="0" fontAlgn="base" hangingPunct="0">
        <a:spcBef>
          <a:spcPct val="0"/>
        </a:spcBef>
        <a:spcAft>
          <a:spcPct val="0"/>
        </a:spcAft>
        <a:defRPr kumimoji="1" sz="3600" b="1">
          <a:solidFill>
            <a:srgbClr val="33197F"/>
          </a:solidFill>
          <a:latin typeface="Garamond" pitchFamily="18" charset="0"/>
        </a:defRPr>
      </a:lvl3pPr>
      <a:lvl4pPr algn="l" rtl="0" eaLnBrk="0" fontAlgn="base" hangingPunct="0">
        <a:spcBef>
          <a:spcPct val="0"/>
        </a:spcBef>
        <a:spcAft>
          <a:spcPct val="0"/>
        </a:spcAft>
        <a:defRPr kumimoji="1" sz="3600" b="1">
          <a:solidFill>
            <a:srgbClr val="33197F"/>
          </a:solidFill>
          <a:latin typeface="Garamond" pitchFamily="18" charset="0"/>
        </a:defRPr>
      </a:lvl4pPr>
      <a:lvl5pPr algn="l" rtl="0" eaLnBrk="0" fontAlgn="base" hangingPunct="0">
        <a:spcBef>
          <a:spcPct val="0"/>
        </a:spcBef>
        <a:spcAft>
          <a:spcPct val="0"/>
        </a:spcAft>
        <a:defRPr kumimoji="1" sz="3600" b="1">
          <a:solidFill>
            <a:srgbClr val="33197F"/>
          </a:solidFill>
          <a:latin typeface="Garamond" pitchFamily="18" charset="0"/>
        </a:defRPr>
      </a:lvl5pPr>
      <a:lvl6pPr marL="457200" algn="l" rtl="0" eaLnBrk="0" fontAlgn="base" hangingPunct="0">
        <a:spcBef>
          <a:spcPct val="0"/>
        </a:spcBef>
        <a:spcAft>
          <a:spcPct val="0"/>
        </a:spcAft>
        <a:defRPr kumimoji="1" sz="3600" b="1">
          <a:solidFill>
            <a:srgbClr val="33197F"/>
          </a:solidFill>
          <a:latin typeface="Garamond" pitchFamily="18" charset="0"/>
        </a:defRPr>
      </a:lvl6pPr>
      <a:lvl7pPr marL="914400" algn="l" rtl="0" eaLnBrk="0" fontAlgn="base" hangingPunct="0">
        <a:spcBef>
          <a:spcPct val="0"/>
        </a:spcBef>
        <a:spcAft>
          <a:spcPct val="0"/>
        </a:spcAft>
        <a:defRPr kumimoji="1" sz="3600" b="1">
          <a:solidFill>
            <a:srgbClr val="33197F"/>
          </a:solidFill>
          <a:latin typeface="Garamond" pitchFamily="18" charset="0"/>
        </a:defRPr>
      </a:lvl7pPr>
      <a:lvl8pPr marL="1371600" algn="l" rtl="0" eaLnBrk="0" fontAlgn="base" hangingPunct="0">
        <a:spcBef>
          <a:spcPct val="0"/>
        </a:spcBef>
        <a:spcAft>
          <a:spcPct val="0"/>
        </a:spcAft>
        <a:defRPr kumimoji="1" sz="3600" b="1">
          <a:solidFill>
            <a:srgbClr val="33197F"/>
          </a:solidFill>
          <a:latin typeface="Garamond" pitchFamily="18" charset="0"/>
        </a:defRPr>
      </a:lvl8pPr>
      <a:lvl9pPr marL="1828800" algn="l" rtl="0" eaLnBrk="0" fontAlgn="base" hangingPunct="0">
        <a:spcBef>
          <a:spcPct val="0"/>
        </a:spcBef>
        <a:spcAft>
          <a:spcPct val="0"/>
        </a:spcAft>
        <a:defRPr kumimoji="1" sz="3600" b="1">
          <a:solidFill>
            <a:srgbClr val="33197F"/>
          </a:solidFill>
          <a:latin typeface="Garamond" pitchFamily="18" charset="0"/>
        </a:defRPr>
      </a:lvl9pPr>
    </p:titleStyle>
    <p:bodyStyle>
      <a:lvl1pPr marL="533400" indent="-533400" algn="l" rtl="0" eaLnBrk="0" fontAlgn="base" hangingPunct="0">
        <a:spcBef>
          <a:spcPct val="20000"/>
        </a:spcBef>
        <a:spcAft>
          <a:spcPct val="0"/>
        </a:spcAft>
        <a:buClr>
          <a:schemeClr val="accent1"/>
        </a:buClr>
        <a:buSzPct val="80000"/>
        <a:buFont typeface="Monotype Sorts" panose="01010601010101010101" pitchFamily="2" charset="2"/>
        <a:buChar char="•"/>
        <a:defRPr kumimoji="1" sz="2800" b="1">
          <a:solidFill>
            <a:srgbClr val="000000"/>
          </a:solidFill>
          <a:latin typeface="+mn-lt"/>
          <a:ea typeface="+mn-ea"/>
          <a:cs typeface="+mn-cs"/>
        </a:defRPr>
      </a:lvl1pPr>
      <a:lvl2pPr marL="609600" indent="-495300" algn="l" rtl="0" eaLnBrk="0" fontAlgn="base" hangingPunct="0">
        <a:spcBef>
          <a:spcPct val="5000"/>
        </a:spcBef>
        <a:spcAft>
          <a:spcPct val="0"/>
        </a:spcAft>
        <a:buClr>
          <a:srgbClr val="D94439"/>
        </a:buClr>
        <a:buSzPct val="75000"/>
        <a:buFont typeface="Wingdings" panose="05000000000000000000" pitchFamily="2" charset="2"/>
        <a:buChar char="Ø"/>
        <a:defRPr kumimoji="1" sz="2600" b="1">
          <a:solidFill>
            <a:srgbClr val="000000"/>
          </a:solidFill>
          <a:latin typeface="+mn-lt"/>
        </a:defRPr>
      </a:lvl2pPr>
      <a:lvl3pPr marL="1028700" indent="-457200" algn="l" rtl="0" eaLnBrk="0" fontAlgn="base" hangingPunct="0">
        <a:spcBef>
          <a:spcPct val="20000"/>
        </a:spcBef>
        <a:spcAft>
          <a:spcPct val="0"/>
        </a:spcAft>
        <a:buClr>
          <a:srgbClr val="D94439"/>
        </a:buClr>
        <a:buFont typeface="Wingdings" panose="05000000000000000000" pitchFamily="2" charset="2"/>
        <a:buChar char="§"/>
        <a:defRPr kumimoji="1" sz="2400">
          <a:solidFill>
            <a:srgbClr val="000000"/>
          </a:solidFill>
          <a:latin typeface="+mn-lt"/>
        </a:defRPr>
      </a:lvl3pPr>
      <a:lvl4pPr marL="1358900" indent="-381000" algn="l" rtl="0" eaLnBrk="0" fontAlgn="base" hangingPunct="0">
        <a:spcBef>
          <a:spcPct val="20000"/>
        </a:spcBef>
        <a:spcAft>
          <a:spcPct val="0"/>
        </a:spcAft>
        <a:buChar char="–"/>
        <a:defRPr kumimoji="1" sz="2000">
          <a:solidFill>
            <a:srgbClr val="000000"/>
          </a:solidFill>
          <a:latin typeface="+mn-lt"/>
        </a:defRPr>
      </a:lvl4pPr>
      <a:lvl5pPr marL="1752600" indent="-381000" algn="l" rtl="0" eaLnBrk="0" fontAlgn="base" hangingPunct="0">
        <a:spcBef>
          <a:spcPct val="20000"/>
        </a:spcBef>
        <a:spcAft>
          <a:spcPct val="0"/>
        </a:spcAft>
        <a:buChar char="»"/>
        <a:defRPr kumimoji="1" sz="2000">
          <a:solidFill>
            <a:srgbClr val="000000"/>
          </a:solidFill>
          <a:latin typeface="+mn-lt"/>
        </a:defRPr>
      </a:lvl5pPr>
      <a:lvl6pPr marL="2209800" indent="-381000" algn="l" rtl="0" eaLnBrk="0" fontAlgn="base" hangingPunct="0">
        <a:spcBef>
          <a:spcPct val="20000"/>
        </a:spcBef>
        <a:spcAft>
          <a:spcPct val="0"/>
        </a:spcAft>
        <a:defRPr kumimoji="1" sz="2000">
          <a:solidFill>
            <a:srgbClr val="000000"/>
          </a:solidFill>
          <a:latin typeface="+mn-lt"/>
        </a:defRPr>
      </a:lvl6pPr>
      <a:lvl7pPr marL="2667000" indent="-381000" algn="l" rtl="0" eaLnBrk="0" fontAlgn="base" hangingPunct="0">
        <a:spcBef>
          <a:spcPct val="20000"/>
        </a:spcBef>
        <a:spcAft>
          <a:spcPct val="0"/>
        </a:spcAft>
        <a:defRPr kumimoji="1" sz="2000">
          <a:solidFill>
            <a:srgbClr val="000000"/>
          </a:solidFill>
          <a:latin typeface="+mn-lt"/>
        </a:defRPr>
      </a:lvl7pPr>
      <a:lvl8pPr marL="3124200" indent="-381000" algn="l" rtl="0" eaLnBrk="0" fontAlgn="base" hangingPunct="0">
        <a:spcBef>
          <a:spcPct val="20000"/>
        </a:spcBef>
        <a:spcAft>
          <a:spcPct val="0"/>
        </a:spcAft>
        <a:defRPr kumimoji="1" sz="2000">
          <a:solidFill>
            <a:srgbClr val="000000"/>
          </a:solidFill>
          <a:latin typeface="+mn-lt"/>
        </a:defRPr>
      </a:lvl8pPr>
      <a:lvl9pPr marL="3581400" indent="-381000" algn="l" rtl="0" eaLnBrk="0" fontAlgn="base" hangingPunct="0">
        <a:spcBef>
          <a:spcPct val="20000"/>
        </a:spcBef>
        <a:spcAft>
          <a:spcPct val="0"/>
        </a:spcAft>
        <a:defRPr kumimoji="1"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8DF9-5F72-575F-B19F-993841CDF1A7}"/>
              </a:ext>
            </a:extLst>
          </p:cNvPr>
          <p:cNvSpPr>
            <a:spLocks noGrp="1"/>
          </p:cNvSpPr>
          <p:nvPr>
            <p:ph type="title"/>
          </p:nvPr>
        </p:nvSpPr>
        <p:spPr>
          <a:xfrm>
            <a:off x="762000" y="2590800"/>
            <a:ext cx="7772400" cy="1362075"/>
          </a:xfrm>
        </p:spPr>
        <p:txBody>
          <a:bodyPr/>
          <a:lstStyle/>
          <a:p>
            <a:r>
              <a:rPr lang="en-US" dirty="0"/>
              <a:t>Software Project Management</a:t>
            </a:r>
          </a:p>
        </p:txBody>
      </p:sp>
    </p:spTree>
    <p:extLst>
      <p:ext uri="{BB962C8B-B14F-4D97-AF65-F5344CB8AC3E}">
        <p14:creationId xmlns:p14="http://schemas.microsoft.com/office/powerpoint/2010/main" val="4125942419"/>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9A6717E-E419-46B1-B9FE-FC1C60B98C9F}"/>
              </a:ext>
            </a:extLst>
          </p:cNvPr>
          <p:cNvSpPr>
            <a:spLocks noGrp="1" noChangeArrowheads="1"/>
          </p:cNvSpPr>
          <p:nvPr>
            <p:ph type="title"/>
          </p:nvPr>
        </p:nvSpPr>
        <p:spPr/>
        <p:txBody>
          <a:bodyPr/>
          <a:lstStyle/>
          <a:p>
            <a:r>
              <a:rPr lang="en-US" altLang="en-US" sz="3900" dirty="0"/>
              <a:t>Project Team</a:t>
            </a:r>
          </a:p>
        </p:txBody>
      </p:sp>
      <p:sp>
        <p:nvSpPr>
          <p:cNvPr id="15363" name="Rectangle 3">
            <a:extLst>
              <a:ext uri="{FF2B5EF4-FFF2-40B4-BE49-F238E27FC236}">
                <a16:creationId xmlns:a16="http://schemas.microsoft.com/office/drawing/2014/main" id="{80B76201-09FD-7CE2-9EF2-17B362204A02}"/>
              </a:ext>
            </a:extLst>
          </p:cNvPr>
          <p:cNvSpPr>
            <a:spLocks noGrp="1" noChangeArrowheads="1"/>
          </p:cNvSpPr>
          <p:nvPr>
            <p:ph type="body" idx="1"/>
          </p:nvPr>
        </p:nvSpPr>
        <p:spPr>
          <a:xfrm>
            <a:off x="304800" y="1090613"/>
            <a:ext cx="8585200" cy="814387"/>
          </a:xfrm>
        </p:spPr>
        <p:txBody>
          <a:bodyPr/>
          <a:lstStyle/>
          <a:p>
            <a:pPr>
              <a:buFont typeface="Monotype Sorts" panose="01010601010101010101" pitchFamily="2" charset="2"/>
              <a:buNone/>
            </a:pPr>
            <a:r>
              <a:rPr lang="en-US" altLang="en-US" dirty="0"/>
              <a:t>What is the</a:t>
            </a:r>
            <a:r>
              <a:rPr lang="en-US" altLang="en-US" dirty="0">
                <a:solidFill>
                  <a:schemeClr val="hlink"/>
                </a:solidFill>
              </a:rPr>
              <a:t> project team</a:t>
            </a:r>
            <a:r>
              <a:rPr lang="en-US" altLang="en-US" dirty="0"/>
              <a:t>?</a:t>
            </a:r>
            <a:endParaRPr lang="en-US" altLang="en-US" dirty="0">
              <a:latin typeface="Arial Unicode MS" panose="020B0604020202020204" pitchFamily="34" charset="-128"/>
            </a:endParaRPr>
          </a:p>
          <a:p>
            <a:pPr>
              <a:buFont typeface="Monotype Sorts" panose="01010601010101010101" pitchFamily="2" charset="2"/>
              <a:buNone/>
            </a:pPr>
            <a:endParaRPr kumimoji="0" lang="en-US" altLang="en-US" sz="2000" b="0" dirty="0">
              <a:solidFill>
                <a:schemeClr val="tx1"/>
              </a:solidFill>
              <a:latin typeface="Times" panose="02020603060405020304" pitchFamily="18" charset="0"/>
            </a:endParaRPr>
          </a:p>
          <a:p>
            <a:pPr>
              <a:buFont typeface="Monotype Sorts" panose="01010601010101010101" pitchFamily="2" charset="2"/>
              <a:buNone/>
            </a:pPr>
            <a:endParaRPr kumimoji="0" lang="en-US" altLang="en-US" sz="2000" b="0" dirty="0">
              <a:solidFill>
                <a:schemeClr val="tx1"/>
              </a:solidFill>
              <a:latin typeface="Times" panose="02020603060405020304" pitchFamily="18" charset="0"/>
            </a:endParaRPr>
          </a:p>
        </p:txBody>
      </p:sp>
      <p:sp>
        <p:nvSpPr>
          <p:cNvPr id="15369" name="AutoShape 9">
            <a:extLst>
              <a:ext uri="{FF2B5EF4-FFF2-40B4-BE49-F238E27FC236}">
                <a16:creationId xmlns:a16="http://schemas.microsoft.com/office/drawing/2014/main" id="{669CE99F-722C-4D26-13AE-93AB5CBE124D}"/>
              </a:ext>
            </a:extLst>
          </p:cNvPr>
          <p:cNvSpPr>
            <a:spLocks noChangeArrowheads="1"/>
          </p:cNvSpPr>
          <p:nvPr/>
        </p:nvSpPr>
        <p:spPr bwMode="auto">
          <a:xfrm>
            <a:off x="609600" y="3544888"/>
            <a:ext cx="7620000" cy="849312"/>
          </a:xfrm>
          <a:prstGeom prst="roundRect">
            <a:avLst>
              <a:gd name="adj" fmla="val 16667"/>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r>
              <a:rPr lang="en-US" altLang="en-US" sz="2000" b="1"/>
              <a:t>Consists of users, systems analyst, and other IT professionals</a:t>
            </a:r>
          </a:p>
        </p:txBody>
      </p:sp>
      <p:sp>
        <p:nvSpPr>
          <p:cNvPr id="15372" name="AutoShape 12">
            <a:extLst>
              <a:ext uri="{FF2B5EF4-FFF2-40B4-BE49-F238E27FC236}">
                <a16:creationId xmlns:a16="http://schemas.microsoft.com/office/drawing/2014/main" id="{86BE9AAB-761D-7FBF-7F3F-A7ECD660B7F0}"/>
              </a:ext>
            </a:extLst>
          </p:cNvPr>
          <p:cNvSpPr>
            <a:spLocks noChangeArrowheads="1"/>
          </p:cNvSpPr>
          <p:nvPr/>
        </p:nvSpPr>
        <p:spPr bwMode="auto">
          <a:xfrm>
            <a:off x="609600" y="2357438"/>
            <a:ext cx="7620000" cy="849312"/>
          </a:xfrm>
          <a:prstGeom prst="roundRect">
            <a:avLst>
              <a:gd name="adj" fmla="val 16667"/>
            </a:avLst>
          </a:prstGeom>
          <a:solidFill>
            <a:srgbClr val="9933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r>
              <a:rPr lang="en-US" altLang="en-US" sz="2200" b="1"/>
              <a:t>Formed to work on project from beginning to end</a:t>
            </a:r>
          </a:p>
        </p:txBody>
      </p:sp>
      <p:sp>
        <p:nvSpPr>
          <p:cNvPr id="15375" name="AutoShape 15">
            <a:extLst>
              <a:ext uri="{FF2B5EF4-FFF2-40B4-BE49-F238E27FC236}">
                <a16:creationId xmlns:a16="http://schemas.microsoft.com/office/drawing/2014/main" id="{107316F8-0D4D-1C68-FDE0-8BB3663CC02C}"/>
              </a:ext>
            </a:extLst>
          </p:cNvPr>
          <p:cNvSpPr>
            <a:spLocks noChangeArrowheads="1"/>
          </p:cNvSpPr>
          <p:nvPr/>
        </p:nvSpPr>
        <p:spPr bwMode="auto">
          <a:xfrm>
            <a:off x="3048000" y="4306888"/>
            <a:ext cx="5454650" cy="798512"/>
          </a:xfrm>
          <a:prstGeom prst="roundRect">
            <a:avLst>
              <a:gd name="adj" fmla="val 16667"/>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20000"/>
              </a:spcBef>
              <a:buClr>
                <a:schemeClr val="accent1"/>
              </a:buClr>
              <a:buSzPct val="80000"/>
              <a:buFont typeface="Monotype Sorts" panose="01010601010101010101" pitchFamily="2" charset="2"/>
              <a:buNone/>
            </a:pPr>
            <a:r>
              <a:rPr lang="en-US" altLang="en-US" sz="1800"/>
              <a:t>Project leader—one member of the team who </a:t>
            </a:r>
            <a:br>
              <a:rPr lang="en-US" altLang="en-US" sz="1800"/>
            </a:br>
            <a:r>
              <a:rPr lang="en-US" altLang="en-US" sz="1800"/>
              <a:t>manages and controls project budget and schedule</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par>
                          <p:cTn id="8" fill="hold" nodeType="afterGroup">
                            <p:stCondLst>
                              <p:cond delay="1500"/>
                            </p:stCondLst>
                            <p:childTnLst>
                              <p:par>
                                <p:cTn id="9" presetID="17" presetClass="entr" presetSubtype="10" fill="hold" nodeType="afterEffect">
                                  <p:stCondLst>
                                    <p:cond delay="3000"/>
                                  </p:stCondLst>
                                  <p:childTnLst>
                                    <p:set>
                                      <p:cBhvr>
                                        <p:cTn id="10" dur="1" fill="hold">
                                          <p:stCondLst>
                                            <p:cond delay="0"/>
                                          </p:stCondLst>
                                        </p:cTn>
                                        <p:tgtEl>
                                          <p:spTgt spid="15372"/>
                                        </p:tgtEl>
                                        <p:attrNameLst>
                                          <p:attrName>style.visibility</p:attrName>
                                        </p:attrNameLst>
                                      </p:cBhvr>
                                      <p:to>
                                        <p:strVal val="visible"/>
                                      </p:to>
                                    </p:set>
                                    <p:anim calcmode="lin" valueType="num">
                                      <p:cBhvr>
                                        <p:cTn id="11" dur="500" fill="hold"/>
                                        <p:tgtEl>
                                          <p:spTgt spid="15372"/>
                                        </p:tgtEl>
                                        <p:attrNameLst>
                                          <p:attrName>ppt_w</p:attrName>
                                        </p:attrNameLst>
                                      </p:cBhvr>
                                      <p:tavLst>
                                        <p:tav tm="0">
                                          <p:val>
                                            <p:fltVal val="0"/>
                                          </p:val>
                                        </p:tav>
                                        <p:tav tm="100000">
                                          <p:val>
                                            <p:strVal val="#ppt_w"/>
                                          </p:val>
                                        </p:tav>
                                      </p:tavLst>
                                    </p:anim>
                                    <p:anim calcmode="lin" valueType="num">
                                      <p:cBhvr>
                                        <p:cTn id="12" dur="500" fill="hold"/>
                                        <p:tgtEl>
                                          <p:spTgt spid="15372"/>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5000"/>
                            </p:stCondLst>
                            <p:childTnLst>
                              <p:par>
                                <p:cTn id="14" presetID="17" presetClass="entr" presetSubtype="10" fill="hold" nodeType="afterEffect">
                                  <p:stCondLst>
                                    <p:cond delay="4000"/>
                                  </p:stCondLst>
                                  <p:childTnLst>
                                    <p:set>
                                      <p:cBhvr>
                                        <p:cTn id="15" dur="1" fill="hold">
                                          <p:stCondLst>
                                            <p:cond delay="0"/>
                                          </p:stCondLst>
                                        </p:cTn>
                                        <p:tgtEl>
                                          <p:spTgt spid="15369"/>
                                        </p:tgtEl>
                                        <p:attrNameLst>
                                          <p:attrName>style.visibility</p:attrName>
                                        </p:attrNameLst>
                                      </p:cBhvr>
                                      <p:to>
                                        <p:strVal val="visible"/>
                                      </p:to>
                                    </p:set>
                                    <p:anim calcmode="lin" valueType="num">
                                      <p:cBhvr>
                                        <p:cTn id="16" dur="500" fill="hold"/>
                                        <p:tgtEl>
                                          <p:spTgt spid="15369"/>
                                        </p:tgtEl>
                                        <p:attrNameLst>
                                          <p:attrName>ppt_w</p:attrName>
                                        </p:attrNameLst>
                                      </p:cBhvr>
                                      <p:tavLst>
                                        <p:tav tm="0">
                                          <p:val>
                                            <p:fltVal val="0"/>
                                          </p:val>
                                        </p:tav>
                                        <p:tav tm="100000">
                                          <p:val>
                                            <p:strVal val="#ppt_w"/>
                                          </p:val>
                                        </p:tav>
                                      </p:tavLst>
                                    </p:anim>
                                    <p:anim calcmode="lin" valueType="num">
                                      <p:cBhvr>
                                        <p:cTn id="17" dur="500" fill="hold"/>
                                        <p:tgtEl>
                                          <p:spTgt spid="15369"/>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9500"/>
                            </p:stCondLst>
                            <p:childTnLst>
                              <p:par>
                                <p:cTn id="19" presetID="22" presetClass="entr" presetSubtype="1" fill="hold" nodeType="afterEffect">
                                  <p:stCondLst>
                                    <p:cond delay="3000"/>
                                  </p:stCondLst>
                                  <p:childTnLst>
                                    <p:set>
                                      <p:cBhvr>
                                        <p:cTn id="20" dur="1" fill="hold">
                                          <p:stCondLst>
                                            <p:cond delay="0"/>
                                          </p:stCondLst>
                                        </p:cTn>
                                        <p:tgtEl>
                                          <p:spTgt spid="15375"/>
                                        </p:tgtEl>
                                        <p:attrNameLst>
                                          <p:attrName>style.visibility</p:attrName>
                                        </p:attrNameLst>
                                      </p:cBhvr>
                                      <p:to>
                                        <p:strVal val="visible"/>
                                      </p:to>
                                    </p:set>
                                    <p:animEffect transition="in" filter="wipe(up)">
                                      <p:cBhvr>
                                        <p:cTn id="21" dur="500"/>
                                        <p:tgtEl>
                                          <p:spTgt spid="15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5" autoUpdateAnimBg="0" advAuto="1000"/>
      <p:bldP spid="15369" grpId="0" animBg="1" autoUpdateAnimBg="0"/>
      <p:bldP spid="15372" grpId="0" animBg="1" autoUpdateAnimBg="0"/>
      <p:bldP spid="1537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015E06E-E6E6-1516-8888-41288B8B82B0}"/>
              </a:ext>
            </a:extLst>
          </p:cNvPr>
          <p:cNvSpPr txBox="1">
            <a:spLocks/>
          </p:cNvSpPr>
          <p:nvPr/>
        </p:nvSpPr>
        <p:spPr bwMode="auto">
          <a:xfrm>
            <a:off x="457200" y="15240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b="1">
                <a:solidFill>
                  <a:srgbClr val="33197F"/>
                </a:solidFill>
                <a:latin typeface="+mj-lt"/>
                <a:ea typeface="+mj-ea"/>
                <a:cs typeface="+mj-cs"/>
              </a:defRPr>
            </a:lvl1pPr>
            <a:lvl2pPr algn="l" rtl="0" eaLnBrk="0" fontAlgn="base" hangingPunct="0">
              <a:spcBef>
                <a:spcPct val="0"/>
              </a:spcBef>
              <a:spcAft>
                <a:spcPct val="0"/>
              </a:spcAft>
              <a:defRPr kumimoji="1" sz="3600" b="1">
                <a:solidFill>
                  <a:srgbClr val="33197F"/>
                </a:solidFill>
                <a:latin typeface="Garamond" pitchFamily="18" charset="0"/>
              </a:defRPr>
            </a:lvl2pPr>
            <a:lvl3pPr algn="l" rtl="0" eaLnBrk="0" fontAlgn="base" hangingPunct="0">
              <a:spcBef>
                <a:spcPct val="0"/>
              </a:spcBef>
              <a:spcAft>
                <a:spcPct val="0"/>
              </a:spcAft>
              <a:defRPr kumimoji="1" sz="3600" b="1">
                <a:solidFill>
                  <a:srgbClr val="33197F"/>
                </a:solidFill>
                <a:latin typeface="Garamond" pitchFamily="18" charset="0"/>
              </a:defRPr>
            </a:lvl3pPr>
            <a:lvl4pPr algn="l" rtl="0" eaLnBrk="0" fontAlgn="base" hangingPunct="0">
              <a:spcBef>
                <a:spcPct val="0"/>
              </a:spcBef>
              <a:spcAft>
                <a:spcPct val="0"/>
              </a:spcAft>
              <a:defRPr kumimoji="1" sz="3600" b="1">
                <a:solidFill>
                  <a:srgbClr val="33197F"/>
                </a:solidFill>
                <a:latin typeface="Garamond" pitchFamily="18" charset="0"/>
              </a:defRPr>
            </a:lvl4pPr>
            <a:lvl5pPr algn="l" rtl="0" eaLnBrk="0" fontAlgn="base" hangingPunct="0">
              <a:spcBef>
                <a:spcPct val="0"/>
              </a:spcBef>
              <a:spcAft>
                <a:spcPct val="0"/>
              </a:spcAft>
              <a:defRPr kumimoji="1" sz="3600" b="1">
                <a:solidFill>
                  <a:srgbClr val="33197F"/>
                </a:solidFill>
                <a:latin typeface="Garamond" pitchFamily="18" charset="0"/>
              </a:defRPr>
            </a:lvl5pPr>
            <a:lvl6pPr marL="457200" algn="l" rtl="0" eaLnBrk="0" fontAlgn="base" hangingPunct="0">
              <a:spcBef>
                <a:spcPct val="0"/>
              </a:spcBef>
              <a:spcAft>
                <a:spcPct val="0"/>
              </a:spcAft>
              <a:defRPr kumimoji="1" sz="3600" b="1">
                <a:solidFill>
                  <a:srgbClr val="33197F"/>
                </a:solidFill>
                <a:latin typeface="Garamond" pitchFamily="18" charset="0"/>
              </a:defRPr>
            </a:lvl6pPr>
            <a:lvl7pPr marL="914400" algn="l" rtl="0" eaLnBrk="0" fontAlgn="base" hangingPunct="0">
              <a:spcBef>
                <a:spcPct val="0"/>
              </a:spcBef>
              <a:spcAft>
                <a:spcPct val="0"/>
              </a:spcAft>
              <a:defRPr kumimoji="1" sz="3600" b="1">
                <a:solidFill>
                  <a:srgbClr val="33197F"/>
                </a:solidFill>
                <a:latin typeface="Garamond" pitchFamily="18" charset="0"/>
              </a:defRPr>
            </a:lvl7pPr>
            <a:lvl8pPr marL="1371600" algn="l" rtl="0" eaLnBrk="0" fontAlgn="base" hangingPunct="0">
              <a:spcBef>
                <a:spcPct val="0"/>
              </a:spcBef>
              <a:spcAft>
                <a:spcPct val="0"/>
              </a:spcAft>
              <a:defRPr kumimoji="1" sz="3600" b="1">
                <a:solidFill>
                  <a:srgbClr val="33197F"/>
                </a:solidFill>
                <a:latin typeface="Garamond" pitchFamily="18" charset="0"/>
              </a:defRPr>
            </a:lvl8pPr>
            <a:lvl9pPr marL="1828800" algn="l" rtl="0" eaLnBrk="0" fontAlgn="base" hangingPunct="0">
              <a:spcBef>
                <a:spcPct val="0"/>
              </a:spcBef>
              <a:spcAft>
                <a:spcPct val="0"/>
              </a:spcAft>
              <a:defRPr kumimoji="1" sz="3600" b="1">
                <a:solidFill>
                  <a:srgbClr val="33197F"/>
                </a:solidFill>
                <a:latin typeface="Garamond" pitchFamily="18" charset="0"/>
              </a:defRPr>
            </a:lvl9pPr>
          </a:lstStyle>
          <a:p>
            <a:pPr>
              <a:defRPr/>
            </a:pPr>
            <a:r>
              <a:rPr lang="en-US" kern="0" dirty="0"/>
              <a:t>Explain this scenario</a:t>
            </a:r>
          </a:p>
        </p:txBody>
      </p:sp>
      <p:pic>
        <p:nvPicPr>
          <p:cNvPr id="4" name="Content Placeholder 4" descr="3260585819-project_management.jpg">
            <a:extLst>
              <a:ext uri="{FF2B5EF4-FFF2-40B4-BE49-F238E27FC236}">
                <a16:creationId xmlns:a16="http://schemas.microsoft.com/office/drawing/2014/main" id="{28E82B5B-44CB-B0FA-6A8D-1B9D5A68D9FA}"/>
              </a:ext>
            </a:extLst>
          </p:cNvPr>
          <p:cNvPicPr>
            <a:picLocks noChangeAspect="1"/>
          </p:cNvPicPr>
          <p:nvPr/>
        </p:nvPicPr>
        <p:blipFill>
          <a:blip r:embed="rId2" cstate="print"/>
          <a:srcRect/>
          <a:stretch>
            <a:fillRect/>
          </a:stretch>
        </p:blipFill>
        <p:spPr>
          <a:xfrm>
            <a:off x="838200" y="1085850"/>
            <a:ext cx="7848600" cy="5314950"/>
          </a:xfrm>
          <a:prstGeom prst="rect">
            <a:avLst/>
          </a:prstGeom>
        </p:spPr>
      </p:pic>
      <p:sp>
        <p:nvSpPr>
          <p:cNvPr id="5" name="Slide Number Placeholder 3">
            <a:extLst>
              <a:ext uri="{FF2B5EF4-FFF2-40B4-BE49-F238E27FC236}">
                <a16:creationId xmlns:a16="http://schemas.microsoft.com/office/drawing/2014/main" id="{1D042DCB-DE82-C2EE-21F1-DFC2E2F62B22}"/>
              </a:ext>
            </a:extLst>
          </p:cNvPr>
          <p:cNvSpPr>
            <a:spLocks noGrp="1"/>
          </p:cNvSpPr>
          <p:nvPr>
            <p:ph type="sldNum" sz="quarter" idx="12"/>
          </p:nvPr>
        </p:nvSpPr>
        <p:spPr>
          <a:xfrm>
            <a:off x="6553200" y="6150852"/>
            <a:ext cx="2133600" cy="365125"/>
          </a:xfrm>
        </p:spPr>
        <p:txBody>
          <a:bodyPr/>
          <a:lstStyle/>
          <a:p>
            <a:pPr>
              <a:defRPr/>
            </a:pPr>
            <a:fld id="{DEA3F4C1-ED47-4B1F-BD1C-B23799172D52}" type="slidenum">
              <a:rPr lang="en-US" smtClean="0"/>
              <a:pPr>
                <a:defRPr/>
              </a:pPr>
              <a:t>11</a:t>
            </a:fld>
            <a:endParaRPr lang="en-US"/>
          </a:p>
        </p:txBody>
      </p:sp>
    </p:spTree>
    <p:extLst>
      <p:ext uri="{BB962C8B-B14F-4D97-AF65-F5344CB8AC3E}">
        <p14:creationId xmlns:p14="http://schemas.microsoft.com/office/powerpoint/2010/main" val="3438833478"/>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761A6AA-12EC-0EFF-4BC5-4A928ADF056D}"/>
              </a:ext>
            </a:extLst>
          </p:cNvPr>
          <p:cNvSpPr>
            <a:spLocks noGrp="1" noChangeArrowheads="1"/>
          </p:cNvSpPr>
          <p:nvPr>
            <p:ph type="title"/>
          </p:nvPr>
        </p:nvSpPr>
        <p:spPr/>
        <p:txBody>
          <a:bodyPr/>
          <a:lstStyle/>
          <a:p>
            <a:r>
              <a:rPr lang="en-US" altLang="en-US" sz="3900"/>
              <a:t>The System Development Life Cycle</a:t>
            </a:r>
          </a:p>
        </p:txBody>
      </p:sp>
      <p:sp>
        <p:nvSpPr>
          <p:cNvPr id="7171" name="Rectangle 3">
            <a:extLst>
              <a:ext uri="{FF2B5EF4-FFF2-40B4-BE49-F238E27FC236}">
                <a16:creationId xmlns:a16="http://schemas.microsoft.com/office/drawing/2014/main" id="{B0DA41F3-DB5F-157C-42A1-149FF81C0B85}"/>
              </a:ext>
            </a:extLst>
          </p:cNvPr>
          <p:cNvSpPr>
            <a:spLocks noGrp="1" noChangeArrowheads="1"/>
          </p:cNvSpPr>
          <p:nvPr>
            <p:ph type="body" idx="1"/>
          </p:nvPr>
        </p:nvSpPr>
        <p:spPr>
          <a:xfrm>
            <a:off x="304800" y="1090613"/>
            <a:ext cx="8585200" cy="814387"/>
          </a:xfrm>
        </p:spPr>
        <p:txBody>
          <a:bodyPr/>
          <a:lstStyle/>
          <a:p>
            <a:pPr>
              <a:buFont typeface="Monotype Sorts" panose="01010601010101010101" pitchFamily="2" charset="2"/>
              <a:buNone/>
            </a:pPr>
            <a:r>
              <a:rPr lang="en-US" altLang="en-US" i="1" dirty="0">
                <a:solidFill>
                  <a:schemeClr val="bg2">
                    <a:lumMod val="75000"/>
                    <a:lumOff val="25000"/>
                  </a:schemeClr>
                </a:solidFill>
              </a:rPr>
              <a:t>What are the phases of the system development cycle?</a:t>
            </a:r>
          </a:p>
        </p:txBody>
      </p:sp>
      <p:sp>
        <p:nvSpPr>
          <p:cNvPr id="7177" name="Arc 9">
            <a:extLst>
              <a:ext uri="{FF2B5EF4-FFF2-40B4-BE49-F238E27FC236}">
                <a16:creationId xmlns:a16="http://schemas.microsoft.com/office/drawing/2014/main" id="{563C70A4-EF48-484E-869F-12193DC3AA1D}"/>
              </a:ext>
            </a:extLst>
          </p:cNvPr>
          <p:cNvSpPr>
            <a:spLocks/>
          </p:cNvSpPr>
          <p:nvPr/>
        </p:nvSpPr>
        <p:spPr bwMode="auto">
          <a:xfrm rot="-1840200">
            <a:off x="1828800" y="1662113"/>
            <a:ext cx="1631950" cy="2016125"/>
          </a:xfrm>
          <a:custGeom>
            <a:avLst/>
            <a:gdLst>
              <a:gd name="T0" fmla="*/ 253336 w 16227"/>
              <a:gd name="T1" fmla="*/ 0 h 21453"/>
              <a:gd name="T2" fmla="*/ 1631950 w 16227"/>
              <a:gd name="T3" fmla="*/ 676271 h 21453"/>
              <a:gd name="T4" fmla="*/ 0 w 16227"/>
              <a:gd name="T5" fmla="*/ 2016125 h 21453"/>
              <a:gd name="T6" fmla="*/ 0 60000 65536"/>
              <a:gd name="T7" fmla="*/ 0 60000 65536"/>
              <a:gd name="T8" fmla="*/ 0 60000 65536"/>
              <a:gd name="T9" fmla="*/ 0 w 16227"/>
              <a:gd name="T10" fmla="*/ 0 h 21453"/>
              <a:gd name="T11" fmla="*/ 16227 w 16227"/>
              <a:gd name="T12" fmla="*/ 21453 h 21453"/>
            </a:gdLst>
            <a:ahLst/>
            <a:cxnLst>
              <a:cxn ang="T6">
                <a:pos x="T0" y="T1"/>
              </a:cxn>
              <a:cxn ang="T7">
                <a:pos x="T2" y="T3"/>
              </a:cxn>
              <a:cxn ang="T8">
                <a:pos x="T4" y="T5"/>
              </a:cxn>
            </a:cxnLst>
            <a:rect l="T9" t="T10" r="T11" b="T12"/>
            <a:pathLst>
              <a:path w="16227" h="21453" fill="none" extrusionOk="0">
                <a:moveTo>
                  <a:pt x="2518" y="0"/>
                </a:moveTo>
                <a:cubicBezTo>
                  <a:pt x="7820" y="622"/>
                  <a:pt x="12703" y="3186"/>
                  <a:pt x="16226" y="7196"/>
                </a:cubicBezTo>
              </a:path>
              <a:path w="16227" h="21453" stroke="0" extrusionOk="0">
                <a:moveTo>
                  <a:pt x="2518" y="0"/>
                </a:moveTo>
                <a:cubicBezTo>
                  <a:pt x="7820" y="622"/>
                  <a:pt x="12703" y="3186"/>
                  <a:pt x="16226" y="7196"/>
                </a:cubicBezTo>
                <a:lnTo>
                  <a:pt x="0" y="21453"/>
                </a:lnTo>
                <a:close/>
              </a:path>
            </a:pathLst>
          </a:custGeom>
          <a:noFill/>
          <a:ln w="762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endParaRPr lang="en-US" altLang="en-US"/>
          </a:p>
        </p:txBody>
      </p:sp>
      <p:sp>
        <p:nvSpPr>
          <p:cNvPr id="7178" name="AutoShape 10">
            <a:extLst>
              <a:ext uri="{FF2B5EF4-FFF2-40B4-BE49-F238E27FC236}">
                <a16:creationId xmlns:a16="http://schemas.microsoft.com/office/drawing/2014/main" id="{275A6DFD-5CFF-AC46-140E-6A3A72430872}"/>
              </a:ext>
            </a:extLst>
          </p:cNvPr>
          <p:cNvSpPr>
            <a:spLocks noChangeArrowheads="1"/>
          </p:cNvSpPr>
          <p:nvPr/>
        </p:nvSpPr>
        <p:spPr bwMode="auto">
          <a:xfrm>
            <a:off x="304800" y="2171700"/>
            <a:ext cx="2209800" cy="1943100"/>
          </a:xfrm>
          <a:prstGeom prst="bevel">
            <a:avLst>
              <a:gd name="adj" fmla="val 3097"/>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spcBef>
                <a:spcPct val="50000"/>
              </a:spcBef>
            </a:pPr>
            <a:r>
              <a:rPr kumimoji="1" lang="en-US" altLang="en-US" sz="1600" b="1">
                <a:latin typeface="Arial (W1)" pitchFamily="34" charset="0"/>
              </a:rPr>
              <a:t>Phase 1. Planning</a:t>
            </a:r>
          </a:p>
        </p:txBody>
      </p:sp>
      <p:sp>
        <p:nvSpPr>
          <p:cNvPr id="7181" name="AutoShape 13">
            <a:extLst>
              <a:ext uri="{FF2B5EF4-FFF2-40B4-BE49-F238E27FC236}">
                <a16:creationId xmlns:a16="http://schemas.microsoft.com/office/drawing/2014/main" id="{4B0B0E67-98EE-7C7B-1DC8-36F9397B9C89}"/>
              </a:ext>
            </a:extLst>
          </p:cNvPr>
          <p:cNvSpPr>
            <a:spLocks noChangeArrowheads="1"/>
          </p:cNvSpPr>
          <p:nvPr/>
        </p:nvSpPr>
        <p:spPr bwMode="auto">
          <a:xfrm>
            <a:off x="3232150" y="1741488"/>
            <a:ext cx="3124200" cy="1752600"/>
          </a:xfrm>
          <a:prstGeom prst="bevel">
            <a:avLst>
              <a:gd name="adj" fmla="val 3097"/>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spcBef>
                <a:spcPct val="50000"/>
              </a:spcBef>
            </a:pPr>
            <a:r>
              <a:rPr kumimoji="1" lang="en-US" altLang="en-US" sz="1600" b="1">
                <a:latin typeface="Arial (W1)" pitchFamily="34" charset="0"/>
              </a:rPr>
              <a:t>Phase 2. Analysis</a:t>
            </a:r>
          </a:p>
        </p:txBody>
      </p:sp>
      <p:sp>
        <p:nvSpPr>
          <p:cNvPr id="7182" name="AutoShape 14">
            <a:extLst>
              <a:ext uri="{FF2B5EF4-FFF2-40B4-BE49-F238E27FC236}">
                <a16:creationId xmlns:a16="http://schemas.microsoft.com/office/drawing/2014/main" id="{42B22C3D-54CD-92CD-FFC9-94AEDAA0F52A}"/>
              </a:ext>
            </a:extLst>
          </p:cNvPr>
          <p:cNvSpPr>
            <a:spLocks noChangeArrowheads="1"/>
          </p:cNvSpPr>
          <p:nvPr/>
        </p:nvSpPr>
        <p:spPr bwMode="auto">
          <a:xfrm>
            <a:off x="7086600" y="2362200"/>
            <a:ext cx="1981200" cy="1714500"/>
          </a:xfrm>
          <a:prstGeom prst="bevel">
            <a:avLst>
              <a:gd name="adj" fmla="val 3097"/>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spcBef>
                <a:spcPct val="50000"/>
              </a:spcBef>
            </a:pPr>
            <a:r>
              <a:rPr kumimoji="1" lang="en-US" altLang="en-US" sz="1600" b="1">
                <a:latin typeface="Arial (W1)" pitchFamily="34" charset="0"/>
              </a:rPr>
              <a:t>Phase 3. Design</a:t>
            </a:r>
          </a:p>
        </p:txBody>
      </p:sp>
      <p:sp>
        <p:nvSpPr>
          <p:cNvPr id="7183" name="AutoShape 15">
            <a:extLst>
              <a:ext uri="{FF2B5EF4-FFF2-40B4-BE49-F238E27FC236}">
                <a16:creationId xmlns:a16="http://schemas.microsoft.com/office/drawing/2014/main" id="{FA4E44BE-1531-F3A9-25E8-40186FF82E77}"/>
              </a:ext>
            </a:extLst>
          </p:cNvPr>
          <p:cNvSpPr>
            <a:spLocks noChangeArrowheads="1"/>
          </p:cNvSpPr>
          <p:nvPr/>
        </p:nvSpPr>
        <p:spPr bwMode="auto">
          <a:xfrm>
            <a:off x="4811713" y="4629150"/>
            <a:ext cx="2895600" cy="1485900"/>
          </a:xfrm>
          <a:prstGeom prst="bevel">
            <a:avLst>
              <a:gd name="adj" fmla="val 3097"/>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spcBef>
                <a:spcPct val="50000"/>
              </a:spcBef>
            </a:pPr>
            <a:r>
              <a:rPr kumimoji="1" lang="en-US" altLang="en-US" sz="1600" b="1">
                <a:latin typeface="Arial (W1)" pitchFamily="34" charset="0"/>
              </a:rPr>
              <a:t>Phase 4. Implementation</a:t>
            </a:r>
          </a:p>
        </p:txBody>
      </p:sp>
      <p:sp>
        <p:nvSpPr>
          <p:cNvPr id="7184" name="AutoShape 16">
            <a:extLst>
              <a:ext uri="{FF2B5EF4-FFF2-40B4-BE49-F238E27FC236}">
                <a16:creationId xmlns:a16="http://schemas.microsoft.com/office/drawing/2014/main" id="{63AD6F58-B7A9-DA51-BC4B-620AE9BDE411}"/>
              </a:ext>
            </a:extLst>
          </p:cNvPr>
          <p:cNvSpPr>
            <a:spLocks noChangeArrowheads="1"/>
          </p:cNvSpPr>
          <p:nvPr/>
        </p:nvSpPr>
        <p:spPr bwMode="auto">
          <a:xfrm>
            <a:off x="1219200" y="4648200"/>
            <a:ext cx="2868613" cy="1409700"/>
          </a:xfrm>
          <a:prstGeom prst="bevel">
            <a:avLst>
              <a:gd name="adj" fmla="val 3097"/>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spcBef>
                <a:spcPct val="50000"/>
              </a:spcBef>
            </a:pPr>
            <a:r>
              <a:rPr kumimoji="1" lang="en-US" altLang="en-US" sz="1600" b="1">
                <a:latin typeface="Arial (W1)" pitchFamily="34" charset="0"/>
              </a:rPr>
              <a:t>Phase 5. Support</a:t>
            </a:r>
          </a:p>
        </p:txBody>
      </p:sp>
      <p:sp>
        <p:nvSpPr>
          <p:cNvPr id="7185" name="Arc 17">
            <a:extLst>
              <a:ext uri="{FF2B5EF4-FFF2-40B4-BE49-F238E27FC236}">
                <a16:creationId xmlns:a16="http://schemas.microsoft.com/office/drawing/2014/main" id="{DEEF7A41-D000-ACAC-3A6C-848A607ADC68}"/>
              </a:ext>
            </a:extLst>
          </p:cNvPr>
          <p:cNvSpPr>
            <a:spLocks/>
          </p:cNvSpPr>
          <p:nvPr/>
        </p:nvSpPr>
        <p:spPr bwMode="auto">
          <a:xfrm rot="-606245">
            <a:off x="6310313" y="1820863"/>
            <a:ext cx="1554162" cy="2003425"/>
          </a:xfrm>
          <a:custGeom>
            <a:avLst/>
            <a:gdLst>
              <a:gd name="T0" fmla="*/ 345649 w 15463"/>
              <a:gd name="T1" fmla="*/ 0 h 21324"/>
              <a:gd name="T2" fmla="*/ 1554162 w 15463"/>
              <a:gd name="T3" fmla="*/ 586446 h 21324"/>
              <a:gd name="T4" fmla="*/ 0 w 15463"/>
              <a:gd name="T5" fmla="*/ 2003425 h 21324"/>
              <a:gd name="T6" fmla="*/ 0 60000 65536"/>
              <a:gd name="T7" fmla="*/ 0 60000 65536"/>
              <a:gd name="T8" fmla="*/ 0 60000 65536"/>
              <a:gd name="T9" fmla="*/ 0 w 15463"/>
              <a:gd name="T10" fmla="*/ 0 h 21324"/>
              <a:gd name="T11" fmla="*/ 15463 w 15463"/>
              <a:gd name="T12" fmla="*/ 21324 h 21324"/>
            </a:gdLst>
            <a:ahLst/>
            <a:cxnLst>
              <a:cxn ang="T6">
                <a:pos x="T0" y="T1"/>
              </a:cxn>
              <a:cxn ang="T7">
                <a:pos x="T2" y="T3"/>
              </a:cxn>
              <a:cxn ang="T8">
                <a:pos x="T4" y="T5"/>
              </a:cxn>
            </a:cxnLst>
            <a:rect l="T9" t="T10" r="T11" b="T12"/>
            <a:pathLst>
              <a:path w="15463" h="21324" fill="none" extrusionOk="0">
                <a:moveTo>
                  <a:pt x="3439" y="-1"/>
                </a:moveTo>
                <a:cubicBezTo>
                  <a:pt x="8012" y="737"/>
                  <a:pt x="12228" y="2925"/>
                  <a:pt x="15462" y="6242"/>
                </a:cubicBezTo>
              </a:path>
              <a:path w="15463" h="21324" stroke="0" extrusionOk="0">
                <a:moveTo>
                  <a:pt x="3439" y="-1"/>
                </a:moveTo>
                <a:cubicBezTo>
                  <a:pt x="8012" y="737"/>
                  <a:pt x="12228" y="2925"/>
                  <a:pt x="15462" y="6242"/>
                </a:cubicBezTo>
                <a:lnTo>
                  <a:pt x="0" y="21324"/>
                </a:lnTo>
                <a:close/>
              </a:path>
            </a:pathLst>
          </a:custGeom>
          <a:noFill/>
          <a:ln w="762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endParaRPr lang="en-US" altLang="en-US"/>
          </a:p>
        </p:txBody>
      </p:sp>
      <p:sp>
        <p:nvSpPr>
          <p:cNvPr id="7186" name="Arc 18">
            <a:extLst>
              <a:ext uri="{FF2B5EF4-FFF2-40B4-BE49-F238E27FC236}">
                <a16:creationId xmlns:a16="http://schemas.microsoft.com/office/drawing/2014/main" id="{EACBCA5A-8877-B544-673A-874456F83383}"/>
              </a:ext>
            </a:extLst>
          </p:cNvPr>
          <p:cNvSpPr>
            <a:spLocks/>
          </p:cNvSpPr>
          <p:nvPr/>
        </p:nvSpPr>
        <p:spPr bwMode="auto">
          <a:xfrm rot="5277453">
            <a:off x="6773862" y="3689351"/>
            <a:ext cx="1895475" cy="1974850"/>
          </a:xfrm>
          <a:custGeom>
            <a:avLst/>
            <a:gdLst>
              <a:gd name="T0" fmla="*/ 496963 w 18857"/>
              <a:gd name="T1" fmla="*/ 0 h 21027"/>
              <a:gd name="T2" fmla="*/ 1895475 w 18857"/>
              <a:gd name="T3" fmla="*/ 985500 h 21027"/>
              <a:gd name="T4" fmla="*/ 0 w 18857"/>
              <a:gd name="T5" fmla="*/ 1974850 h 21027"/>
              <a:gd name="T6" fmla="*/ 0 60000 65536"/>
              <a:gd name="T7" fmla="*/ 0 60000 65536"/>
              <a:gd name="T8" fmla="*/ 0 60000 65536"/>
              <a:gd name="T9" fmla="*/ 0 w 18857"/>
              <a:gd name="T10" fmla="*/ 0 h 21027"/>
              <a:gd name="T11" fmla="*/ 18857 w 18857"/>
              <a:gd name="T12" fmla="*/ 21027 h 21027"/>
            </a:gdLst>
            <a:ahLst/>
            <a:cxnLst>
              <a:cxn ang="T6">
                <a:pos x="T0" y="T1"/>
              </a:cxn>
              <a:cxn ang="T7">
                <a:pos x="T2" y="T3"/>
              </a:cxn>
              <a:cxn ang="T8">
                <a:pos x="T4" y="T5"/>
              </a:cxn>
            </a:cxnLst>
            <a:rect l="T9" t="T10" r="T11" b="T12"/>
            <a:pathLst>
              <a:path w="18857" h="21027" fill="none" extrusionOk="0">
                <a:moveTo>
                  <a:pt x="4943" y="0"/>
                </a:moveTo>
                <a:cubicBezTo>
                  <a:pt x="10849" y="1388"/>
                  <a:pt x="15898" y="5196"/>
                  <a:pt x="18857" y="10492"/>
                </a:cubicBezTo>
              </a:path>
              <a:path w="18857" h="21027" stroke="0" extrusionOk="0">
                <a:moveTo>
                  <a:pt x="4943" y="0"/>
                </a:moveTo>
                <a:cubicBezTo>
                  <a:pt x="10849" y="1388"/>
                  <a:pt x="15898" y="5196"/>
                  <a:pt x="18857" y="10492"/>
                </a:cubicBezTo>
                <a:lnTo>
                  <a:pt x="0" y="21027"/>
                </a:lnTo>
                <a:close/>
              </a:path>
            </a:pathLst>
          </a:custGeom>
          <a:noFill/>
          <a:ln w="762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endParaRPr lang="en-US" altLang="en-US"/>
          </a:p>
        </p:txBody>
      </p:sp>
      <p:sp>
        <p:nvSpPr>
          <p:cNvPr id="7187" name="Arc 19">
            <a:extLst>
              <a:ext uri="{FF2B5EF4-FFF2-40B4-BE49-F238E27FC236}">
                <a16:creationId xmlns:a16="http://schemas.microsoft.com/office/drawing/2014/main" id="{07478F81-17C6-16CD-1B2E-4E802F23C37A}"/>
              </a:ext>
            </a:extLst>
          </p:cNvPr>
          <p:cNvSpPr>
            <a:spLocks/>
          </p:cNvSpPr>
          <p:nvPr/>
        </p:nvSpPr>
        <p:spPr bwMode="auto">
          <a:xfrm rot="7787372">
            <a:off x="3669507" y="4849019"/>
            <a:ext cx="2157412" cy="1860550"/>
          </a:xfrm>
          <a:custGeom>
            <a:avLst/>
            <a:gdLst>
              <a:gd name="T0" fmla="*/ 864312 w 21454"/>
              <a:gd name="T1" fmla="*/ 0 h 19816"/>
              <a:gd name="T2" fmla="*/ 2157412 w 21454"/>
              <a:gd name="T3" fmla="*/ 1625540 h 19816"/>
              <a:gd name="T4" fmla="*/ 0 w 21454"/>
              <a:gd name="T5" fmla="*/ 1860550 h 19816"/>
              <a:gd name="T6" fmla="*/ 0 60000 65536"/>
              <a:gd name="T7" fmla="*/ 0 60000 65536"/>
              <a:gd name="T8" fmla="*/ 0 60000 65536"/>
              <a:gd name="T9" fmla="*/ 0 w 21454"/>
              <a:gd name="T10" fmla="*/ 0 h 19816"/>
              <a:gd name="T11" fmla="*/ 21454 w 21454"/>
              <a:gd name="T12" fmla="*/ 19816 h 19816"/>
            </a:gdLst>
            <a:ahLst/>
            <a:cxnLst>
              <a:cxn ang="T6">
                <a:pos x="T0" y="T1"/>
              </a:cxn>
              <a:cxn ang="T7">
                <a:pos x="T2" y="T3"/>
              </a:cxn>
              <a:cxn ang="T8">
                <a:pos x="T4" y="T5"/>
              </a:cxn>
            </a:cxnLst>
            <a:rect l="T9" t="T10" r="T11" b="T12"/>
            <a:pathLst>
              <a:path w="21454" h="19816" fill="none" extrusionOk="0">
                <a:moveTo>
                  <a:pt x="8595" y="-1"/>
                </a:moveTo>
                <a:cubicBezTo>
                  <a:pt x="15662" y="3064"/>
                  <a:pt x="20561" y="9661"/>
                  <a:pt x="21454" y="17312"/>
                </a:cubicBezTo>
              </a:path>
              <a:path w="21454" h="19816" stroke="0" extrusionOk="0">
                <a:moveTo>
                  <a:pt x="8595" y="-1"/>
                </a:moveTo>
                <a:cubicBezTo>
                  <a:pt x="15662" y="3064"/>
                  <a:pt x="20561" y="9661"/>
                  <a:pt x="21454" y="17312"/>
                </a:cubicBezTo>
                <a:lnTo>
                  <a:pt x="0" y="19816"/>
                </a:lnTo>
                <a:close/>
              </a:path>
            </a:pathLst>
          </a:custGeom>
          <a:noFill/>
          <a:ln w="762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endParaRPr lang="en-US" altLang="en-US"/>
          </a:p>
        </p:txBody>
      </p:sp>
      <p:sp>
        <p:nvSpPr>
          <p:cNvPr id="7188" name="Arc 20">
            <a:extLst>
              <a:ext uri="{FF2B5EF4-FFF2-40B4-BE49-F238E27FC236}">
                <a16:creationId xmlns:a16="http://schemas.microsoft.com/office/drawing/2014/main" id="{951E3E02-86A6-B9B4-D171-A7FB8B26466B}"/>
              </a:ext>
            </a:extLst>
          </p:cNvPr>
          <p:cNvSpPr>
            <a:spLocks/>
          </p:cNvSpPr>
          <p:nvPr/>
        </p:nvSpPr>
        <p:spPr bwMode="auto">
          <a:xfrm rot="-9450833">
            <a:off x="639763" y="3248025"/>
            <a:ext cx="1689100" cy="1860550"/>
          </a:xfrm>
          <a:custGeom>
            <a:avLst/>
            <a:gdLst>
              <a:gd name="T0" fmla="*/ 863950 w 16804"/>
              <a:gd name="T1" fmla="*/ 0 h 19816"/>
              <a:gd name="T2" fmla="*/ 1689100 w 16804"/>
              <a:gd name="T3" fmla="*/ 586257 h 19816"/>
              <a:gd name="T4" fmla="*/ 0 w 16804"/>
              <a:gd name="T5" fmla="*/ 1860550 h 19816"/>
              <a:gd name="T6" fmla="*/ 0 60000 65536"/>
              <a:gd name="T7" fmla="*/ 0 60000 65536"/>
              <a:gd name="T8" fmla="*/ 0 60000 65536"/>
              <a:gd name="T9" fmla="*/ 0 w 16804"/>
              <a:gd name="T10" fmla="*/ 0 h 19816"/>
              <a:gd name="T11" fmla="*/ 16804 w 16804"/>
              <a:gd name="T12" fmla="*/ 19816 h 19816"/>
            </a:gdLst>
            <a:ahLst/>
            <a:cxnLst>
              <a:cxn ang="T6">
                <a:pos x="T0" y="T1"/>
              </a:cxn>
              <a:cxn ang="T7">
                <a:pos x="T2" y="T3"/>
              </a:cxn>
              <a:cxn ang="T8">
                <a:pos x="T4" y="T5"/>
              </a:cxn>
            </a:cxnLst>
            <a:rect l="T9" t="T10" r="T11" b="T12"/>
            <a:pathLst>
              <a:path w="16804" h="19816" fill="none" extrusionOk="0">
                <a:moveTo>
                  <a:pt x="8595" y="-1"/>
                </a:moveTo>
                <a:cubicBezTo>
                  <a:pt x="11795" y="1387"/>
                  <a:pt x="14611" y="3530"/>
                  <a:pt x="16803" y="6244"/>
                </a:cubicBezTo>
              </a:path>
              <a:path w="16804" h="19816" stroke="0" extrusionOk="0">
                <a:moveTo>
                  <a:pt x="8595" y="-1"/>
                </a:moveTo>
                <a:cubicBezTo>
                  <a:pt x="11795" y="1387"/>
                  <a:pt x="14611" y="3530"/>
                  <a:pt x="16803" y="6244"/>
                </a:cubicBezTo>
                <a:lnTo>
                  <a:pt x="0" y="19816"/>
                </a:lnTo>
                <a:close/>
              </a:path>
            </a:pathLst>
          </a:custGeom>
          <a:noFill/>
          <a:ln w="762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endParaRPr lang="en-US" altLang="en-US"/>
          </a:p>
        </p:txBody>
      </p:sp>
      <p:sp>
        <p:nvSpPr>
          <p:cNvPr id="7191" name="Rectangle 23">
            <a:extLst>
              <a:ext uri="{FF2B5EF4-FFF2-40B4-BE49-F238E27FC236}">
                <a16:creationId xmlns:a16="http://schemas.microsoft.com/office/drawing/2014/main" id="{FF689494-818A-4B5C-4FDE-7CC8DAF0FE23}"/>
              </a:ext>
            </a:extLst>
          </p:cNvPr>
          <p:cNvSpPr>
            <a:spLocks noChangeArrowheads="1"/>
          </p:cNvSpPr>
          <p:nvPr/>
        </p:nvSpPr>
        <p:spPr bwMode="auto">
          <a:xfrm>
            <a:off x="381000" y="2541588"/>
            <a:ext cx="21336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9863" indent="-169863">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spcBef>
                <a:spcPct val="20000"/>
              </a:spcBef>
              <a:buSzPct val="70000"/>
              <a:buFont typeface="Wingdings" panose="05000000000000000000" pitchFamily="2" charset="2"/>
              <a:buChar char="§"/>
            </a:pPr>
            <a:r>
              <a:rPr kumimoji="1" lang="en-US" altLang="en-US" sz="1400">
                <a:latin typeface="Times New Roman" panose="02020603050405020304" pitchFamily="18" charset="0"/>
              </a:rPr>
              <a:t>Review project requests</a:t>
            </a:r>
          </a:p>
          <a:p>
            <a:pPr>
              <a:spcBef>
                <a:spcPct val="20000"/>
              </a:spcBef>
              <a:buSzPct val="70000"/>
              <a:buFont typeface="Wingdings" panose="05000000000000000000" pitchFamily="2" charset="2"/>
              <a:buChar char="§"/>
            </a:pPr>
            <a:r>
              <a:rPr kumimoji="1" lang="en-US" altLang="en-US" sz="1400">
                <a:latin typeface="Times New Roman" panose="02020603050405020304" pitchFamily="18" charset="0"/>
              </a:rPr>
              <a:t>Prioritize project requests</a:t>
            </a:r>
          </a:p>
          <a:p>
            <a:pPr>
              <a:spcBef>
                <a:spcPct val="20000"/>
              </a:spcBef>
              <a:buSzPct val="70000"/>
              <a:buFont typeface="Wingdings" panose="05000000000000000000" pitchFamily="2" charset="2"/>
              <a:buChar char="§"/>
            </a:pPr>
            <a:r>
              <a:rPr kumimoji="1" lang="en-US" altLang="en-US" sz="1400">
                <a:latin typeface="Times New Roman" panose="02020603050405020304" pitchFamily="18" charset="0"/>
              </a:rPr>
              <a:t>Allocate resources</a:t>
            </a:r>
          </a:p>
          <a:p>
            <a:pPr>
              <a:spcBef>
                <a:spcPct val="20000"/>
              </a:spcBef>
              <a:buSzPct val="70000"/>
              <a:buFont typeface="Wingdings" panose="05000000000000000000" pitchFamily="2" charset="2"/>
              <a:buChar char="§"/>
            </a:pPr>
            <a:r>
              <a:rPr kumimoji="1" lang="en-US" altLang="en-US" sz="1400">
                <a:latin typeface="Times New Roman" panose="02020603050405020304" pitchFamily="18" charset="0"/>
              </a:rPr>
              <a:t>Identify project development team</a:t>
            </a:r>
          </a:p>
        </p:txBody>
      </p:sp>
      <p:sp>
        <p:nvSpPr>
          <p:cNvPr id="7192" name="Rectangle 24">
            <a:extLst>
              <a:ext uri="{FF2B5EF4-FFF2-40B4-BE49-F238E27FC236}">
                <a16:creationId xmlns:a16="http://schemas.microsoft.com/office/drawing/2014/main" id="{63CF022F-BAB0-64E1-59AE-79797947000E}"/>
              </a:ext>
            </a:extLst>
          </p:cNvPr>
          <p:cNvSpPr>
            <a:spLocks noChangeArrowheads="1"/>
          </p:cNvSpPr>
          <p:nvPr/>
        </p:nvSpPr>
        <p:spPr bwMode="auto">
          <a:xfrm>
            <a:off x="3276600" y="2076450"/>
            <a:ext cx="30480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9863" indent="-169863">
              <a:defRPr sz="2400">
                <a:solidFill>
                  <a:schemeClr val="tx1"/>
                </a:solidFill>
                <a:latin typeface="Times" panose="02020603060405020304" pitchFamily="18" charset="0"/>
              </a:defRPr>
            </a:lvl1pPr>
            <a:lvl2pPr>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spcBef>
                <a:spcPct val="20000"/>
              </a:spcBef>
              <a:buSzPct val="70000"/>
              <a:buFont typeface="Wingdings" panose="05000000000000000000" pitchFamily="2" charset="2"/>
              <a:buChar char="§"/>
            </a:pPr>
            <a:r>
              <a:rPr kumimoji="1" lang="en-US" altLang="en-US" sz="1400">
                <a:latin typeface="Times New Roman" panose="02020603050405020304" pitchFamily="18" charset="0"/>
              </a:rPr>
              <a:t>Conduct preliminary investigation</a:t>
            </a:r>
          </a:p>
          <a:p>
            <a:pPr>
              <a:spcBef>
                <a:spcPct val="20000"/>
              </a:spcBef>
              <a:buSzPct val="70000"/>
              <a:buFont typeface="Wingdings" panose="05000000000000000000" pitchFamily="2" charset="2"/>
              <a:buChar char="§"/>
            </a:pPr>
            <a:r>
              <a:rPr kumimoji="1" lang="en-US" altLang="en-US" sz="1400">
                <a:latin typeface="Times New Roman" panose="02020603050405020304" pitchFamily="18" charset="0"/>
              </a:rPr>
              <a:t>Perform detailed analysis activities:</a:t>
            </a:r>
          </a:p>
          <a:p>
            <a:pPr lvl="1">
              <a:spcBef>
                <a:spcPct val="20000"/>
              </a:spcBef>
            </a:pPr>
            <a:r>
              <a:rPr kumimoji="1" lang="en-US" altLang="en-US" sz="1400">
                <a:latin typeface="Times New Roman" panose="02020603050405020304" pitchFamily="18" charset="0"/>
              </a:rPr>
              <a:t>Study current system</a:t>
            </a:r>
          </a:p>
          <a:p>
            <a:pPr lvl="1">
              <a:spcBef>
                <a:spcPct val="20000"/>
              </a:spcBef>
            </a:pPr>
            <a:r>
              <a:rPr kumimoji="1" lang="en-US" altLang="en-US" sz="1400">
                <a:latin typeface="Times New Roman" panose="02020603050405020304" pitchFamily="18" charset="0"/>
              </a:rPr>
              <a:t>Determine user requirements</a:t>
            </a:r>
          </a:p>
          <a:p>
            <a:pPr lvl="1">
              <a:spcBef>
                <a:spcPct val="20000"/>
              </a:spcBef>
            </a:pPr>
            <a:r>
              <a:rPr kumimoji="1" lang="en-US" altLang="en-US" sz="1400">
                <a:latin typeface="Times New Roman" panose="02020603050405020304" pitchFamily="18" charset="0"/>
              </a:rPr>
              <a:t>Recommend solution</a:t>
            </a:r>
          </a:p>
        </p:txBody>
      </p:sp>
      <p:sp>
        <p:nvSpPr>
          <p:cNvPr id="7193" name="Rectangle 25">
            <a:extLst>
              <a:ext uri="{FF2B5EF4-FFF2-40B4-BE49-F238E27FC236}">
                <a16:creationId xmlns:a16="http://schemas.microsoft.com/office/drawing/2014/main" id="{235D5F4B-FD4F-D880-2AC2-5129DA580775}"/>
              </a:ext>
            </a:extLst>
          </p:cNvPr>
          <p:cNvSpPr>
            <a:spLocks noChangeArrowheads="1"/>
          </p:cNvSpPr>
          <p:nvPr/>
        </p:nvSpPr>
        <p:spPr bwMode="auto">
          <a:xfrm>
            <a:off x="7162800" y="2667000"/>
            <a:ext cx="1752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9863" indent="-169863">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spcBef>
                <a:spcPct val="20000"/>
              </a:spcBef>
              <a:buSzPct val="70000"/>
              <a:buFont typeface="Wingdings" panose="05000000000000000000" pitchFamily="2" charset="2"/>
              <a:buChar char="§"/>
            </a:pPr>
            <a:r>
              <a:rPr kumimoji="1" lang="en-US" altLang="en-US" sz="1400">
                <a:latin typeface="Times New Roman" panose="02020603050405020304" pitchFamily="18" charset="0"/>
              </a:rPr>
              <a:t>Acquire hardware and software, if necessary</a:t>
            </a:r>
          </a:p>
          <a:p>
            <a:pPr>
              <a:spcBef>
                <a:spcPct val="20000"/>
              </a:spcBef>
              <a:buSzPct val="70000"/>
              <a:buFont typeface="Wingdings" panose="05000000000000000000" pitchFamily="2" charset="2"/>
              <a:buChar char="§"/>
            </a:pPr>
            <a:r>
              <a:rPr kumimoji="1" lang="en-US" altLang="en-US" sz="1400">
                <a:latin typeface="Times New Roman" panose="02020603050405020304" pitchFamily="18" charset="0"/>
              </a:rPr>
              <a:t>Develop details of system</a:t>
            </a:r>
          </a:p>
        </p:txBody>
      </p:sp>
      <p:sp>
        <p:nvSpPr>
          <p:cNvPr id="7194" name="Rectangle 26">
            <a:extLst>
              <a:ext uri="{FF2B5EF4-FFF2-40B4-BE49-F238E27FC236}">
                <a16:creationId xmlns:a16="http://schemas.microsoft.com/office/drawing/2014/main" id="{A5AC5DD7-0E8C-8AFE-1CDD-28CD330325D6}"/>
              </a:ext>
            </a:extLst>
          </p:cNvPr>
          <p:cNvSpPr>
            <a:spLocks noChangeArrowheads="1"/>
          </p:cNvSpPr>
          <p:nvPr/>
        </p:nvSpPr>
        <p:spPr bwMode="auto">
          <a:xfrm>
            <a:off x="4876800" y="4953000"/>
            <a:ext cx="26670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9863" indent="-169863">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spcBef>
                <a:spcPct val="20000"/>
              </a:spcBef>
              <a:buSzPct val="70000"/>
              <a:buFont typeface="Wingdings" panose="05000000000000000000" pitchFamily="2" charset="2"/>
              <a:buChar char="§"/>
            </a:pPr>
            <a:r>
              <a:rPr kumimoji="1" lang="en-US" altLang="en-US" sz="1400">
                <a:latin typeface="Times New Roman" panose="02020603050405020304" pitchFamily="18" charset="0"/>
              </a:rPr>
              <a:t>Develop programs, if necessary</a:t>
            </a:r>
          </a:p>
          <a:p>
            <a:pPr>
              <a:spcBef>
                <a:spcPct val="20000"/>
              </a:spcBef>
              <a:buSzPct val="70000"/>
              <a:buFont typeface="Wingdings" panose="05000000000000000000" pitchFamily="2" charset="2"/>
              <a:buChar char="§"/>
            </a:pPr>
            <a:r>
              <a:rPr kumimoji="1" lang="en-US" altLang="en-US" sz="1400">
                <a:latin typeface="Times New Roman" panose="02020603050405020304" pitchFamily="18" charset="0"/>
              </a:rPr>
              <a:t>Install and test new system</a:t>
            </a:r>
          </a:p>
          <a:p>
            <a:pPr>
              <a:spcBef>
                <a:spcPct val="20000"/>
              </a:spcBef>
              <a:buSzPct val="70000"/>
              <a:buFont typeface="Wingdings" panose="05000000000000000000" pitchFamily="2" charset="2"/>
              <a:buChar char="§"/>
            </a:pPr>
            <a:r>
              <a:rPr kumimoji="1" lang="en-US" altLang="en-US" sz="1400">
                <a:latin typeface="Times New Roman" panose="02020603050405020304" pitchFamily="18" charset="0"/>
              </a:rPr>
              <a:t>Train users</a:t>
            </a:r>
          </a:p>
          <a:p>
            <a:pPr>
              <a:spcBef>
                <a:spcPct val="20000"/>
              </a:spcBef>
              <a:buSzPct val="70000"/>
              <a:buFont typeface="Wingdings" panose="05000000000000000000" pitchFamily="2" charset="2"/>
              <a:buChar char="§"/>
            </a:pPr>
            <a:r>
              <a:rPr kumimoji="1" lang="en-US" altLang="en-US" sz="1400">
                <a:latin typeface="Times New Roman" panose="02020603050405020304" pitchFamily="18" charset="0"/>
              </a:rPr>
              <a:t>Convert to new system</a:t>
            </a:r>
          </a:p>
        </p:txBody>
      </p:sp>
      <p:sp>
        <p:nvSpPr>
          <p:cNvPr id="7195" name="Rectangle 27">
            <a:extLst>
              <a:ext uri="{FF2B5EF4-FFF2-40B4-BE49-F238E27FC236}">
                <a16:creationId xmlns:a16="http://schemas.microsoft.com/office/drawing/2014/main" id="{45EC5241-E039-0EE8-6541-6D43F48CDE39}"/>
              </a:ext>
            </a:extLst>
          </p:cNvPr>
          <p:cNvSpPr>
            <a:spLocks noChangeArrowheads="1"/>
          </p:cNvSpPr>
          <p:nvPr/>
        </p:nvSpPr>
        <p:spPr bwMode="auto">
          <a:xfrm>
            <a:off x="1265238" y="4991100"/>
            <a:ext cx="2773362"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9863" indent="-169863">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spcBef>
                <a:spcPct val="20000"/>
              </a:spcBef>
              <a:buSzPct val="70000"/>
              <a:buFont typeface="Wingdings" panose="05000000000000000000" pitchFamily="2" charset="2"/>
              <a:buChar char="§"/>
            </a:pPr>
            <a:r>
              <a:rPr kumimoji="1" lang="en-US" altLang="en-US" sz="1400">
                <a:latin typeface="Times New Roman" panose="02020603050405020304" pitchFamily="18" charset="0"/>
              </a:rPr>
              <a:t>Conduct post-implementation system review</a:t>
            </a:r>
          </a:p>
          <a:p>
            <a:pPr>
              <a:spcBef>
                <a:spcPct val="20000"/>
              </a:spcBef>
              <a:buSzPct val="70000"/>
              <a:buFont typeface="Wingdings" panose="05000000000000000000" pitchFamily="2" charset="2"/>
              <a:buChar char="§"/>
            </a:pPr>
            <a:r>
              <a:rPr kumimoji="1" lang="en-US" altLang="en-US" sz="1400">
                <a:latin typeface="Times New Roman" panose="02020603050405020304" pitchFamily="18" charset="0"/>
              </a:rPr>
              <a:t>Identify errors and enhancements</a:t>
            </a:r>
          </a:p>
          <a:p>
            <a:pPr>
              <a:spcBef>
                <a:spcPct val="20000"/>
              </a:spcBef>
              <a:buSzPct val="70000"/>
              <a:buFont typeface="Wingdings" panose="05000000000000000000" pitchFamily="2" charset="2"/>
              <a:buChar char="§"/>
            </a:pPr>
            <a:r>
              <a:rPr kumimoji="1" lang="en-US" altLang="en-US" sz="1400">
                <a:latin typeface="Times New Roman" panose="02020603050405020304" pitchFamily="18" charset="0"/>
              </a:rPr>
              <a:t>Monitor system performance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par>
                          <p:cTn id="8" fill="hold" nodeType="afterGroup">
                            <p:stCondLst>
                              <p:cond delay="1500"/>
                            </p:stCondLst>
                            <p:childTnLst>
                              <p:par>
                                <p:cTn id="9" presetID="1" presetClass="entr" presetSubtype="0" fill="hold" nodeType="afterEffect">
                                  <p:stCondLst>
                                    <p:cond delay="2000"/>
                                  </p:stCondLst>
                                  <p:childTnLst>
                                    <p:set>
                                      <p:cBhvr>
                                        <p:cTn id="10" dur="1" fill="hold">
                                          <p:stCondLst>
                                            <p:cond delay="499"/>
                                          </p:stCondLst>
                                        </p:cTn>
                                        <p:tgtEl>
                                          <p:spTgt spid="7178"/>
                                        </p:tgtEl>
                                        <p:attrNameLst>
                                          <p:attrName>style.visibility</p:attrName>
                                        </p:attrNameLst>
                                      </p:cBhvr>
                                      <p:to>
                                        <p:strVal val="visible"/>
                                      </p:to>
                                    </p:set>
                                  </p:childTnLst>
                                </p:cTn>
                              </p:par>
                            </p:childTnLst>
                          </p:cTn>
                        </p:par>
                        <p:par>
                          <p:cTn id="11" fill="hold" nodeType="afterGroup">
                            <p:stCondLst>
                              <p:cond delay="4000"/>
                            </p:stCondLst>
                            <p:childTnLst>
                              <p:par>
                                <p:cTn id="12" presetID="22" presetClass="entr" presetSubtype="8" fill="hold" nodeType="afterEffect">
                                  <p:stCondLst>
                                    <p:cond delay="2000"/>
                                  </p:stCondLst>
                                  <p:childTnLst>
                                    <p:set>
                                      <p:cBhvr>
                                        <p:cTn id="13" dur="1" fill="hold">
                                          <p:stCondLst>
                                            <p:cond delay="0"/>
                                          </p:stCondLst>
                                        </p:cTn>
                                        <p:tgtEl>
                                          <p:spTgt spid="7191">
                                            <p:txEl>
                                              <p:pRg st="0" end="0"/>
                                            </p:txEl>
                                          </p:spTgt>
                                        </p:tgtEl>
                                        <p:attrNameLst>
                                          <p:attrName>style.visibility</p:attrName>
                                        </p:attrNameLst>
                                      </p:cBhvr>
                                      <p:to>
                                        <p:strVal val="visible"/>
                                      </p:to>
                                    </p:set>
                                    <p:animEffect transition="in" filter="wipe(left)">
                                      <p:cBhvr>
                                        <p:cTn id="14" dur="500"/>
                                        <p:tgtEl>
                                          <p:spTgt spid="7191">
                                            <p:txEl>
                                              <p:pRg st="0" end="0"/>
                                            </p:txEl>
                                          </p:spTgt>
                                        </p:tgtEl>
                                      </p:cBhvr>
                                    </p:animEffect>
                                  </p:childTnLst>
                                </p:cTn>
                              </p:par>
                            </p:childTnLst>
                          </p:cTn>
                        </p:par>
                        <p:par>
                          <p:cTn id="15" fill="hold" nodeType="afterGroup">
                            <p:stCondLst>
                              <p:cond delay="6500"/>
                            </p:stCondLst>
                            <p:childTnLst>
                              <p:par>
                                <p:cTn id="16" presetID="22" presetClass="entr" presetSubtype="8" fill="hold" nodeType="afterEffect">
                                  <p:stCondLst>
                                    <p:cond delay="2000"/>
                                  </p:stCondLst>
                                  <p:childTnLst>
                                    <p:set>
                                      <p:cBhvr>
                                        <p:cTn id="17" dur="1" fill="hold">
                                          <p:stCondLst>
                                            <p:cond delay="0"/>
                                          </p:stCondLst>
                                        </p:cTn>
                                        <p:tgtEl>
                                          <p:spTgt spid="7191">
                                            <p:txEl>
                                              <p:pRg st="1" end="1"/>
                                            </p:txEl>
                                          </p:spTgt>
                                        </p:tgtEl>
                                        <p:attrNameLst>
                                          <p:attrName>style.visibility</p:attrName>
                                        </p:attrNameLst>
                                      </p:cBhvr>
                                      <p:to>
                                        <p:strVal val="visible"/>
                                      </p:to>
                                    </p:set>
                                    <p:animEffect transition="in" filter="wipe(left)">
                                      <p:cBhvr>
                                        <p:cTn id="18" dur="500"/>
                                        <p:tgtEl>
                                          <p:spTgt spid="7191">
                                            <p:txEl>
                                              <p:pRg st="1" end="1"/>
                                            </p:txEl>
                                          </p:spTgt>
                                        </p:tgtEl>
                                      </p:cBhvr>
                                    </p:animEffect>
                                  </p:childTnLst>
                                </p:cTn>
                              </p:par>
                            </p:childTnLst>
                          </p:cTn>
                        </p:par>
                        <p:par>
                          <p:cTn id="19" fill="hold" nodeType="afterGroup">
                            <p:stCondLst>
                              <p:cond delay="9000"/>
                            </p:stCondLst>
                            <p:childTnLst>
                              <p:par>
                                <p:cTn id="20" presetID="22" presetClass="entr" presetSubtype="8" fill="hold" nodeType="afterEffect">
                                  <p:stCondLst>
                                    <p:cond delay="2000"/>
                                  </p:stCondLst>
                                  <p:childTnLst>
                                    <p:set>
                                      <p:cBhvr>
                                        <p:cTn id="21" dur="1" fill="hold">
                                          <p:stCondLst>
                                            <p:cond delay="0"/>
                                          </p:stCondLst>
                                        </p:cTn>
                                        <p:tgtEl>
                                          <p:spTgt spid="7191">
                                            <p:txEl>
                                              <p:pRg st="2" end="2"/>
                                            </p:txEl>
                                          </p:spTgt>
                                        </p:tgtEl>
                                        <p:attrNameLst>
                                          <p:attrName>style.visibility</p:attrName>
                                        </p:attrNameLst>
                                      </p:cBhvr>
                                      <p:to>
                                        <p:strVal val="visible"/>
                                      </p:to>
                                    </p:set>
                                    <p:animEffect transition="in" filter="wipe(left)">
                                      <p:cBhvr>
                                        <p:cTn id="22" dur="500"/>
                                        <p:tgtEl>
                                          <p:spTgt spid="7191">
                                            <p:txEl>
                                              <p:pRg st="2" end="2"/>
                                            </p:txEl>
                                          </p:spTgt>
                                        </p:tgtEl>
                                      </p:cBhvr>
                                    </p:animEffect>
                                  </p:childTnLst>
                                </p:cTn>
                              </p:par>
                            </p:childTnLst>
                          </p:cTn>
                        </p:par>
                        <p:par>
                          <p:cTn id="23" fill="hold" nodeType="afterGroup">
                            <p:stCondLst>
                              <p:cond delay="11500"/>
                            </p:stCondLst>
                            <p:childTnLst>
                              <p:par>
                                <p:cTn id="24" presetID="22" presetClass="entr" presetSubtype="8" fill="hold" nodeType="afterEffect">
                                  <p:stCondLst>
                                    <p:cond delay="2000"/>
                                  </p:stCondLst>
                                  <p:childTnLst>
                                    <p:set>
                                      <p:cBhvr>
                                        <p:cTn id="25" dur="1" fill="hold">
                                          <p:stCondLst>
                                            <p:cond delay="0"/>
                                          </p:stCondLst>
                                        </p:cTn>
                                        <p:tgtEl>
                                          <p:spTgt spid="7191">
                                            <p:txEl>
                                              <p:pRg st="3" end="3"/>
                                            </p:txEl>
                                          </p:spTgt>
                                        </p:tgtEl>
                                        <p:attrNameLst>
                                          <p:attrName>style.visibility</p:attrName>
                                        </p:attrNameLst>
                                      </p:cBhvr>
                                      <p:to>
                                        <p:strVal val="visible"/>
                                      </p:to>
                                    </p:set>
                                    <p:animEffect transition="in" filter="wipe(left)">
                                      <p:cBhvr>
                                        <p:cTn id="26" dur="500"/>
                                        <p:tgtEl>
                                          <p:spTgt spid="7191">
                                            <p:txEl>
                                              <p:pRg st="3" end="3"/>
                                            </p:txEl>
                                          </p:spTgt>
                                        </p:tgtEl>
                                      </p:cBhvr>
                                    </p:animEffect>
                                  </p:childTnLst>
                                </p:cTn>
                              </p:par>
                            </p:childTnLst>
                          </p:cTn>
                        </p:par>
                        <p:par>
                          <p:cTn id="27" fill="hold" nodeType="afterGroup">
                            <p:stCondLst>
                              <p:cond delay="14000"/>
                            </p:stCondLst>
                            <p:childTnLst>
                              <p:par>
                                <p:cTn id="28" presetID="22" presetClass="entr" presetSubtype="8" fill="hold" nodeType="afterEffect">
                                  <p:stCondLst>
                                    <p:cond delay="4000"/>
                                  </p:stCondLst>
                                  <p:childTnLst>
                                    <p:set>
                                      <p:cBhvr>
                                        <p:cTn id="29" dur="1" fill="hold">
                                          <p:stCondLst>
                                            <p:cond delay="0"/>
                                          </p:stCondLst>
                                        </p:cTn>
                                        <p:tgtEl>
                                          <p:spTgt spid="7177"/>
                                        </p:tgtEl>
                                        <p:attrNameLst>
                                          <p:attrName>style.visibility</p:attrName>
                                        </p:attrNameLst>
                                      </p:cBhvr>
                                      <p:to>
                                        <p:strVal val="visible"/>
                                      </p:to>
                                    </p:set>
                                    <p:animEffect transition="in" filter="wipe(left)">
                                      <p:cBhvr>
                                        <p:cTn id="30" dur="500"/>
                                        <p:tgtEl>
                                          <p:spTgt spid="7177"/>
                                        </p:tgtEl>
                                      </p:cBhvr>
                                    </p:animEffect>
                                  </p:childTnLst>
                                </p:cTn>
                              </p:par>
                            </p:childTnLst>
                          </p:cTn>
                        </p:par>
                        <p:par>
                          <p:cTn id="31" fill="hold" nodeType="afterGroup">
                            <p:stCondLst>
                              <p:cond delay="18500"/>
                            </p:stCondLst>
                            <p:childTnLst>
                              <p:par>
                                <p:cTn id="32" presetID="1" presetClass="entr" presetSubtype="0" fill="hold" nodeType="afterEffect">
                                  <p:stCondLst>
                                    <p:cond delay="0"/>
                                  </p:stCondLst>
                                  <p:childTnLst>
                                    <p:set>
                                      <p:cBhvr>
                                        <p:cTn id="33" dur="1" fill="hold">
                                          <p:stCondLst>
                                            <p:cond delay="499"/>
                                          </p:stCondLst>
                                        </p:cTn>
                                        <p:tgtEl>
                                          <p:spTgt spid="7181"/>
                                        </p:tgtEl>
                                        <p:attrNameLst>
                                          <p:attrName>style.visibility</p:attrName>
                                        </p:attrNameLst>
                                      </p:cBhvr>
                                      <p:to>
                                        <p:strVal val="visible"/>
                                      </p:to>
                                    </p:set>
                                  </p:childTnLst>
                                </p:cTn>
                              </p:par>
                            </p:childTnLst>
                          </p:cTn>
                        </p:par>
                        <p:par>
                          <p:cTn id="34" fill="hold" nodeType="afterGroup">
                            <p:stCondLst>
                              <p:cond delay="19000"/>
                            </p:stCondLst>
                            <p:childTnLst>
                              <p:par>
                                <p:cTn id="35" presetID="22" presetClass="entr" presetSubtype="8" fill="hold" nodeType="afterEffect">
                                  <p:stCondLst>
                                    <p:cond delay="2000"/>
                                  </p:stCondLst>
                                  <p:childTnLst>
                                    <p:set>
                                      <p:cBhvr>
                                        <p:cTn id="36" dur="1" fill="hold">
                                          <p:stCondLst>
                                            <p:cond delay="0"/>
                                          </p:stCondLst>
                                        </p:cTn>
                                        <p:tgtEl>
                                          <p:spTgt spid="7192">
                                            <p:txEl>
                                              <p:pRg st="0" end="0"/>
                                            </p:txEl>
                                          </p:spTgt>
                                        </p:tgtEl>
                                        <p:attrNameLst>
                                          <p:attrName>style.visibility</p:attrName>
                                        </p:attrNameLst>
                                      </p:cBhvr>
                                      <p:to>
                                        <p:strVal val="visible"/>
                                      </p:to>
                                    </p:set>
                                    <p:animEffect transition="in" filter="wipe(left)">
                                      <p:cBhvr>
                                        <p:cTn id="37" dur="500"/>
                                        <p:tgtEl>
                                          <p:spTgt spid="7192">
                                            <p:txEl>
                                              <p:pRg st="0" end="0"/>
                                            </p:txEl>
                                          </p:spTgt>
                                        </p:tgtEl>
                                      </p:cBhvr>
                                    </p:animEffect>
                                  </p:childTnLst>
                                </p:cTn>
                              </p:par>
                            </p:childTnLst>
                          </p:cTn>
                        </p:par>
                        <p:par>
                          <p:cTn id="38" fill="hold" nodeType="afterGroup">
                            <p:stCondLst>
                              <p:cond delay="21500"/>
                            </p:stCondLst>
                            <p:childTnLst>
                              <p:par>
                                <p:cTn id="39" presetID="22" presetClass="entr" presetSubtype="8" fill="hold" nodeType="afterEffect">
                                  <p:stCondLst>
                                    <p:cond delay="2000"/>
                                  </p:stCondLst>
                                  <p:childTnLst>
                                    <p:set>
                                      <p:cBhvr>
                                        <p:cTn id="40" dur="1" fill="hold">
                                          <p:stCondLst>
                                            <p:cond delay="0"/>
                                          </p:stCondLst>
                                        </p:cTn>
                                        <p:tgtEl>
                                          <p:spTgt spid="7192">
                                            <p:txEl>
                                              <p:pRg st="1" end="1"/>
                                            </p:txEl>
                                          </p:spTgt>
                                        </p:tgtEl>
                                        <p:attrNameLst>
                                          <p:attrName>style.visibility</p:attrName>
                                        </p:attrNameLst>
                                      </p:cBhvr>
                                      <p:to>
                                        <p:strVal val="visible"/>
                                      </p:to>
                                    </p:set>
                                    <p:animEffect transition="in" filter="wipe(left)">
                                      <p:cBhvr>
                                        <p:cTn id="41" dur="500"/>
                                        <p:tgtEl>
                                          <p:spTgt spid="7192">
                                            <p:txEl>
                                              <p:pRg st="1" end="1"/>
                                            </p:txEl>
                                          </p:spTgt>
                                        </p:tgtEl>
                                      </p:cBhvr>
                                    </p:animEffect>
                                  </p:childTnLst>
                                </p:cTn>
                              </p:par>
                            </p:childTnLst>
                          </p:cTn>
                        </p:par>
                        <p:par>
                          <p:cTn id="42" fill="hold" nodeType="afterGroup">
                            <p:stCondLst>
                              <p:cond delay="24000"/>
                            </p:stCondLst>
                            <p:childTnLst>
                              <p:par>
                                <p:cTn id="43" presetID="22" presetClass="entr" presetSubtype="8" fill="hold" nodeType="afterEffect">
                                  <p:stCondLst>
                                    <p:cond delay="2000"/>
                                  </p:stCondLst>
                                  <p:childTnLst>
                                    <p:set>
                                      <p:cBhvr>
                                        <p:cTn id="44" dur="1" fill="hold">
                                          <p:stCondLst>
                                            <p:cond delay="0"/>
                                          </p:stCondLst>
                                        </p:cTn>
                                        <p:tgtEl>
                                          <p:spTgt spid="7192">
                                            <p:txEl>
                                              <p:pRg st="2" end="2"/>
                                            </p:txEl>
                                          </p:spTgt>
                                        </p:tgtEl>
                                        <p:attrNameLst>
                                          <p:attrName>style.visibility</p:attrName>
                                        </p:attrNameLst>
                                      </p:cBhvr>
                                      <p:to>
                                        <p:strVal val="visible"/>
                                      </p:to>
                                    </p:set>
                                    <p:animEffect transition="in" filter="wipe(left)">
                                      <p:cBhvr>
                                        <p:cTn id="45" dur="500"/>
                                        <p:tgtEl>
                                          <p:spTgt spid="7192">
                                            <p:txEl>
                                              <p:pRg st="2" end="2"/>
                                            </p:txEl>
                                          </p:spTgt>
                                        </p:tgtEl>
                                      </p:cBhvr>
                                    </p:animEffect>
                                  </p:childTnLst>
                                </p:cTn>
                              </p:par>
                            </p:childTnLst>
                          </p:cTn>
                        </p:par>
                        <p:par>
                          <p:cTn id="46" fill="hold" nodeType="afterGroup">
                            <p:stCondLst>
                              <p:cond delay="26500"/>
                            </p:stCondLst>
                            <p:childTnLst>
                              <p:par>
                                <p:cTn id="47" presetID="22" presetClass="entr" presetSubtype="8" fill="hold" nodeType="afterEffect">
                                  <p:stCondLst>
                                    <p:cond delay="2000"/>
                                  </p:stCondLst>
                                  <p:childTnLst>
                                    <p:set>
                                      <p:cBhvr>
                                        <p:cTn id="48" dur="1" fill="hold">
                                          <p:stCondLst>
                                            <p:cond delay="0"/>
                                          </p:stCondLst>
                                        </p:cTn>
                                        <p:tgtEl>
                                          <p:spTgt spid="7192">
                                            <p:txEl>
                                              <p:pRg st="3" end="3"/>
                                            </p:txEl>
                                          </p:spTgt>
                                        </p:tgtEl>
                                        <p:attrNameLst>
                                          <p:attrName>style.visibility</p:attrName>
                                        </p:attrNameLst>
                                      </p:cBhvr>
                                      <p:to>
                                        <p:strVal val="visible"/>
                                      </p:to>
                                    </p:set>
                                    <p:animEffect transition="in" filter="wipe(left)">
                                      <p:cBhvr>
                                        <p:cTn id="49" dur="500"/>
                                        <p:tgtEl>
                                          <p:spTgt spid="7192">
                                            <p:txEl>
                                              <p:pRg st="3" end="3"/>
                                            </p:txEl>
                                          </p:spTgt>
                                        </p:tgtEl>
                                      </p:cBhvr>
                                    </p:animEffect>
                                  </p:childTnLst>
                                </p:cTn>
                              </p:par>
                            </p:childTnLst>
                          </p:cTn>
                        </p:par>
                        <p:par>
                          <p:cTn id="50" fill="hold" nodeType="afterGroup">
                            <p:stCondLst>
                              <p:cond delay="29000"/>
                            </p:stCondLst>
                            <p:childTnLst>
                              <p:par>
                                <p:cTn id="51" presetID="22" presetClass="entr" presetSubtype="8" fill="hold" nodeType="afterEffect">
                                  <p:stCondLst>
                                    <p:cond delay="2000"/>
                                  </p:stCondLst>
                                  <p:childTnLst>
                                    <p:set>
                                      <p:cBhvr>
                                        <p:cTn id="52" dur="1" fill="hold">
                                          <p:stCondLst>
                                            <p:cond delay="0"/>
                                          </p:stCondLst>
                                        </p:cTn>
                                        <p:tgtEl>
                                          <p:spTgt spid="7192">
                                            <p:txEl>
                                              <p:pRg st="4" end="4"/>
                                            </p:txEl>
                                          </p:spTgt>
                                        </p:tgtEl>
                                        <p:attrNameLst>
                                          <p:attrName>style.visibility</p:attrName>
                                        </p:attrNameLst>
                                      </p:cBhvr>
                                      <p:to>
                                        <p:strVal val="visible"/>
                                      </p:to>
                                    </p:set>
                                    <p:animEffect transition="in" filter="wipe(left)">
                                      <p:cBhvr>
                                        <p:cTn id="53" dur="500"/>
                                        <p:tgtEl>
                                          <p:spTgt spid="7192">
                                            <p:txEl>
                                              <p:pRg st="4" end="4"/>
                                            </p:txEl>
                                          </p:spTgt>
                                        </p:tgtEl>
                                      </p:cBhvr>
                                    </p:animEffect>
                                  </p:childTnLst>
                                </p:cTn>
                              </p:par>
                            </p:childTnLst>
                          </p:cTn>
                        </p:par>
                        <p:par>
                          <p:cTn id="54" fill="hold" nodeType="afterGroup">
                            <p:stCondLst>
                              <p:cond delay="31500"/>
                            </p:stCondLst>
                            <p:childTnLst>
                              <p:par>
                                <p:cTn id="55" presetID="22" presetClass="entr" presetSubtype="8" fill="hold" nodeType="afterEffect">
                                  <p:stCondLst>
                                    <p:cond delay="4000"/>
                                  </p:stCondLst>
                                  <p:childTnLst>
                                    <p:set>
                                      <p:cBhvr>
                                        <p:cTn id="56" dur="1" fill="hold">
                                          <p:stCondLst>
                                            <p:cond delay="0"/>
                                          </p:stCondLst>
                                        </p:cTn>
                                        <p:tgtEl>
                                          <p:spTgt spid="7185"/>
                                        </p:tgtEl>
                                        <p:attrNameLst>
                                          <p:attrName>style.visibility</p:attrName>
                                        </p:attrNameLst>
                                      </p:cBhvr>
                                      <p:to>
                                        <p:strVal val="visible"/>
                                      </p:to>
                                    </p:set>
                                    <p:animEffect transition="in" filter="wipe(left)">
                                      <p:cBhvr>
                                        <p:cTn id="57" dur="500"/>
                                        <p:tgtEl>
                                          <p:spTgt spid="7185"/>
                                        </p:tgtEl>
                                      </p:cBhvr>
                                    </p:animEffect>
                                  </p:childTnLst>
                                </p:cTn>
                              </p:par>
                            </p:childTnLst>
                          </p:cTn>
                        </p:par>
                        <p:par>
                          <p:cTn id="58" fill="hold" nodeType="afterGroup">
                            <p:stCondLst>
                              <p:cond delay="36000"/>
                            </p:stCondLst>
                            <p:childTnLst>
                              <p:par>
                                <p:cTn id="59" presetID="1" presetClass="entr" presetSubtype="0" fill="hold" nodeType="afterEffect">
                                  <p:stCondLst>
                                    <p:cond delay="0"/>
                                  </p:stCondLst>
                                  <p:childTnLst>
                                    <p:set>
                                      <p:cBhvr>
                                        <p:cTn id="60" dur="1" fill="hold">
                                          <p:stCondLst>
                                            <p:cond delay="499"/>
                                          </p:stCondLst>
                                        </p:cTn>
                                        <p:tgtEl>
                                          <p:spTgt spid="7182"/>
                                        </p:tgtEl>
                                        <p:attrNameLst>
                                          <p:attrName>style.visibility</p:attrName>
                                        </p:attrNameLst>
                                      </p:cBhvr>
                                      <p:to>
                                        <p:strVal val="visible"/>
                                      </p:to>
                                    </p:set>
                                  </p:childTnLst>
                                </p:cTn>
                              </p:par>
                            </p:childTnLst>
                          </p:cTn>
                        </p:par>
                        <p:par>
                          <p:cTn id="61" fill="hold" nodeType="afterGroup">
                            <p:stCondLst>
                              <p:cond delay="36500"/>
                            </p:stCondLst>
                            <p:childTnLst>
                              <p:par>
                                <p:cTn id="62" presetID="22" presetClass="entr" presetSubtype="8" fill="hold" nodeType="afterEffect">
                                  <p:stCondLst>
                                    <p:cond delay="2000"/>
                                  </p:stCondLst>
                                  <p:childTnLst>
                                    <p:set>
                                      <p:cBhvr>
                                        <p:cTn id="63" dur="1" fill="hold">
                                          <p:stCondLst>
                                            <p:cond delay="0"/>
                                          </p:stCondLst>
                                        </p:cTn>
                                        <p:tgtEl>
                                          <p:spTgt spid="7193">
                                            <p:txEl>
                                              <p:pRg st="0" end="0"/>
                                            </p:txEl>
                                          </p:spTgt>
                                        </p:tgtEl>
                                        <p:attrNameLst>
                                          <p:attrName>style.visibility</p:attrName>
                                        </p:attrNameLst>
                                      </p:cBhvr>
                                      <p:to>
                                        <p:strVal val="visible"/>
                                      </p:to>
                                    </p:set>
                                    <p:animEffect transition="in" filter="wipe(left)">
                                      <p:cBhvr>
                                        <p:cTn id="64" dur="500"/>
                                        <p:tgtEl>
                                          <p:spTgt spid="7193">
                                            <p:txEl>
                                              <p:pRg st="0" end="0"/>
                                            </p:txEl>
                                          </p:spTgt>
                                        </p:tgtEl>
                                      </p:cBhvr>
                                    </p:animEffect>
                                  </p:childTnLst>
                                </p:cTn>
                              </p:par>
                            </p:childTnLst>
                          </p:cTn>
                        </p:par>
                        <p:par>
                          <p:cTn id="65" fill="hold" nodeType="afterGroup">
                            <p:stCondLst>
                              <p:cond delay="39000"/>
                            </p:stCondLst>
                            <p:childTnLst>
                              <p:par>
                                <p:cTn id="66" presetID="22" presetClass="entr" presetSubtype="8" fill="hold" nodeType="afterEffect">
                                  <p:stCondLst>
                                    <p:cond delay="2000"/>
                                  </p:stCondLst>
                                  <p:childTnLst>
                                    <p:set>
                                      <p:cBhvr>
                                        <p:cTn id="67" dur="1" fill="hold">
                                          <p:stCondLst>
                                            <p:cond delay="0"/>
                                          </p:stCondLst>
                                        </p:cTn>
                                        <p:tgtEl>
                                          <p:spTgt spid="7193">
                                            <p:txEl>
                                              <p:pRg st="1" end="1"/>
                                            </p:txEl>
                                          </p:spTgt>
                                        </p:tgtEl>
                                        <p:attrNameLst>
                                          <p:attrName>style.visibility</p:attrName>
                                        </p:attrNameLst>
                                      </p:cBhvr>
                                      <p:to>
                                        <p:strVal val="visible"/>
                                      </p:to>
                                    </p:set>
                                    <p:animEffect transition="in" filter="wipe(left)">
                                      <p:cBhvr>
                                        <p:cTn id="68" dur="500"/>
                                        <p:tgtEl>
                                          <p:spTgt spid="7193">
                                            <p:txEl>
                                              <p:pRg st="1" end="1"/>
                                            </p:txEl>
                                          </p:spTgt>
                                        </p:tgtEl>
                                      </p:cBhvr>
                                    </p:animEffect>
                                  </p:childTnLst>
                                </p:cTn>
                              </p:par>
                            </p:childTnLst>
                          </p:cTn>
                        </p:par>
                        <p:par>
                          <p:cTn id="69" fill="hold" nodeType="afterGroup">
                            <p:stCondLst>
                              <p:cond delay="41500"/>
                            </p:stCondLst>
                            <p:childTnLst>
                              <p:par>
                                <p:cTn id="70" presetID="22" presetClass="entr" presetSubtype="1" fill="hold" nodeType="afterEffect">
                                  <p:stCondLst>
                                    <p:cond delay="4000"/>
                                  </p:stCondLst>
                                  <p:childTnLst>
                                    <p:set>
                                      <p:cBhvr>
                                        <p:cTn id="71" dur="1" fill="hold">
                                          <p:stCondLst>
                                            <p:cond delay="0"/>
                                          </p:stCondLst>
                                        </p:cTn>
                                        <p:tgtEl>
                                          <p:spTgt spid="7186"/>
                                        </p:tgtEl>
                                        <p:attrNameLst>
                                          <p:attrName>style.visibility</p:attrName>
                                        </p:attrNameLst>
                                      </p:cBhvr>
                                      <p:to>
                                        <p:strVal val="visible"/>
                                      </p:to>
                                    </p:set>
                                    <p:animEffect transition="in" filter="wipe(up)">
                                      <p:cBhvr>
                                        <p:cTn id="72" dur="500"/>
                                        <p:tgtEl>
                                          <p:spTgt spid="7186"/>
                                        </p:tgtEl>
                                      </p:cBhvr>
                                    </p:animEffect>
                                  </p:childTnLst>
                                </p:cTn>
                              </p:par>
                            </p:childTnLst>
                          </p:cTn>
                        </p:par>
                        <p:par>
                          <p:cTn id="73" fill="hold" nodeType="afterGroup">
                            <p:stCondLst>
                              <p:cond delay="46000"/>
                            </p:stCondLst>
                            <p:childTnLst>
                              <p:par>
                                <p:cTn id="74" presetID="1" presetClass="entr" presetSubtype="0" fill="hold" nodeType="afterEffect">
                                  <p:stCondLst>
                                    <p:cond delay="0"/>
                                  </p:stCondLst>
                                  <p:childTnLst>
                                    <p:set>
                                      <p:cBhvr>
                                        <p:cTn id="75" dur="1" fill="hold">
                                          <p:stCondLst>
                                            <p:cond delay="499"/>
                                          </p:stCondLst>
                                        </p:cTn>
                                        <p:tgtEl>
                                          <p:spTgt spid="7183"/>
                                        </p:tgtEl>
                                        <p:attrNameLst>
                                          <p:attrName>style.visibility</p:attrName>
                                        </p:attrNameLst>
                                      </p:cBhvr>
                                      <p:to>
                                        <p:strVal val="visible"/>
                                      </p:to>
                                    </p:set>
                                  </p:childTnLst>
                                </p:cTn>
                              </p:par>
                            </p:childTnLst>
                          </p:cTn>
                        </p:par>
                        <p:par>
                          <p:cTn id="76" fill="hold" nodeType="afterGroup">
                            <p:stCondLst>
                              <p:cond delay="46500"/>
                            </p:stCondLst>
                            <p:childTnLst>
                              <p:par>
                                <p:cTn id="77" presetID="22" presetClass="entr" presetSubtype="8" fill="hold" nodeType="afterEffect">
                                  <p:stCondLst>
                                    <p:cond delay="2000"/>
                                  </p:stCondLst>
                                  <p:childTnLst>
                                    <p:set>
                                      <p:cBhvr>
                                        <p:cTn id="78" dur="1" fill="hold">
                                          <p:stCondLst>
                                            <p:cond delay="0"/>
                                          </p:stCondLst>
                                        </p:cTn>
                                        <p:tgtEl>
                                          <p:spTgt spid="7194">
                                            <p:txEl>
                                              <p:pRg st="0" end="0"/>
                                            </p:txEl>
                                          </p:spTgt>
                                        </p:tgtEl>
                                        <p:attrNameLst>
                                          <p:attrName>style.visibility</p:attrName>
                                        </p:attrNameLst>
                                      </p:cBhvr>
                                      <p:to>
                                        <p:strVal val="visible"/>
                                      </p:to>
                                    </p:set>
                                    <p:animEffect transition="in" filter="wipe(left)">
                                      <p:cBhvr>
                                        <p:cTn id="79" dur="500"/>
                                        <p:tgtEl>
                                          <p:spTgt spid="7194">
                                            <p:txEl>
                                              <p:pRg st="0" end="0"/>
                                            </p:txEl>
                                          </p:spTgt>
                                        </p:tgtEl>
                                      </p:cBhvr>
                                    </p:animEffect>
                                  </p:childTnLst>
                                </p:cTn>
                              </p:par>
                            </p:childTnLst>
                          </p:cTn>
                        </p:par>
                        <p:par>
                          <p:cTn id="80" fill="hold" nodeType="afterGroup">
                            <p:stCondLst>
                              <p:cond delay="49000"/>
                            </p:stCondLst>
                            <p:childTnLst>
                              <p:par>
                                <p:cTn id="81" presetID="22" presetClass="entr" presetSubtype="8" fill="hold" nodeType="afterEffect">
                                  <p:stCondLst>
                                    <p:cond delay="2000"/>
                                  </p:stCondLst>
                                  <p:childTnLst>
                                    <p:set>
                                      <p:cBhvr>
                                        <p:cTn id="82" dur="1" fill="hold">
                                          <p:stCondLst>
                                            <p:cond delay="0"/>
                                          </p:stCondLst>
                                        </p:cTn>
                                        <p:tgtEl>
                                          <p:spTgt spid="7194">
                                            <p:txEl>
                                              <p:pRg st="1" end="1"/>
                                            </p:txEl>
                                          </p:spTgt>
                                        </p:tgtEl>
                                        <p:attrNameLst>
                                          <p:attrName>style.visibility</p:attrName>
                                        </p:attrNameLst>
                                      </p:cBhvr>
                                      <p:to>
                                        <p:strVal val="visible"/>
                                      </p:to>
                                    </p:set>
                                    <p:animEffect transition="in" filter="wipe(left)">
                                      <p:cBhvr>
                                        <p:cTn id="83" dur="500"/>
                                        <p:tgtEl>
                                          <p:spTgt spid="7194">
                                            <p:txEl>
                                              <p:pRg st="1" end="1"/>
                                            </p:txEl>
                                          </p:spTgt>
                                        </p:tgtEl>
                                      </p:cBhvr>
                                    </p:animEffect>
                                  </p:childTnLst>
                                </p:cTn>
                              </p:par>
                            </p:childTnLst>
                          </p:cTn>
                        </p:par>
                        <p:par>
                          <p:cTn id="84" fill="hold" nodeType="afterGroup">
                            <p:stCondLst>
                              <p:cond delay="51500"/>
                            </p:stCondLst>
                            <p:childTnLst>
                              <p:par>
                                <p:cTn id="85" presetID="22" presetClass="entr" presetSubtype="8" fill="hold" nodeType="afterEffect">
                                  <p:stCondLst>
                                    <p:cond delay="2000"/>
                                  </p:stCondLst>
                                  <p:childTnLst>
                                    <p:set>
                                      <p:cBhvr>
                                        <p:cTn id="86" dur="1" fill="hold">
                                          <p:stCondLst>
                                            <p:cond delay="0"/>
                                          </p:stCondLst>
                                        </p:cTn>
                                        <p:tgtEl>
                                          <p:spTgt spid="7194">
                                            <p:txEl>
                                              <p:pRg st="2" end="2"/>
                                            </p:txEl>
                                          </p:spTgt>
                                        </p:tgtEl>
                                        <p:attrNameLst>
                                          <p:attrName>style.visibility</p:attrName>
                                        </p:attrNameLst>
                                      </p:cBhvr>
                                      <p:to>
                                        <p:strVal val="visible"/>
                                      </p:to>
                                    </p:set>
                                    <p:animEffect transition="in" filter="wipe(left)">
                                      <p:cBhvr>
                                        <p:cTn id="87" dur="500"/>
                                        <p:tgtEl>
                                          <p:spTgt spid="7194">
                                            <p:txEl>
                                              <p:pRg st="2" end="2"/>
                                            </p:txEl>
                                          </p:spTgt>
                                        </p:tgtEl>
                                      </p:cBhvr>
                                    </p:animEffect>
                                  </p:childTnLst>
                                </p:cTn>
                              </p:par>
                            </p:childTnLst>
                          </p:cTn>
                        </p:par>
                        <p:par>
                          <p:cTn id="88" fill="hold" nodeType="afterGroup">
                            <p:stCondLst>
                              <p:cond delay="54000"/>
                            </p:stCondLst>
                            <p:childTnLst>
                              <p:par>
                                <p:cTn id="89" presetID="22" presetClass="entr" presetSubtype="8" fill="hold" nodeType="afterEffect">
                                  <p:stCondLst>
                                    <p:cond delay="2000"/>
                                  </p:stCondLst>
                                  <p:childTnLst>
                                    <p:set>
                                      <p:cBhvr>
                                        <p:cTn id="90" dur="1" fill="hold">
                                          <p:stCondLst>
                                            <p:cond delay="0"/>
                                          </p:stCondLst>
                                        </p:cTn>
                                        <p:tgtEl>
                                          <p:spTgt spid="7194">
                                            <p:txEl>
                                              <p:pRg st="3" end="3"/>
                                            </p:txEl>
                                          </p:spTgt>
                                        </p:tgtEl>
                                        <p:attrNameLst>
                                          <p:attrName>style.visibility</p:attrName>
                                        </p:attrNameLst>
                                      </p:cBhvr>
                                      <p:to>
                                        <p:strVal val="visible"/>
                                      </p:to>
                                    </p:set>
                                    <p:animEffect transition="in" filter="wipe(left)">
                                      <p:cBhvr>
                                        <p:cTn id="91" dur="500"/>
                                        <p:tgtEl>
                                          <p:spTgt spid="7194">
                                            <p:txEl>
                                              <p:pRg st="3" end="3"/>
                                            </p:txEl>
                                          </p:spTgt>
                                        </p:tgtEl>
                                      </p:cBhvr>
                                    </p:animEffect>
                                  </p:childTnLst>
                                </p:cTn>
                              </p:par>
                            </p:childTnLst>
                          </p:cTn>
                        </p:par>
                        <p:par>
                          <p:cTn id="92" fill="hold" nodeType="afterGroup">
                            <p:stCondLst>
                              <p:cond delay="56500"/>
                            </p:stCondLst>
                            <p:childTnLst>
                              <p:par>
                                <p:cTn id="93" presetID="22" presetClass="entr" presetSubtype="2" fill="hold" nodeType="afterEffect">
                                  <p:stCondLst>
                                    <p:cond delay="4000"/>
                                  </p:stCondLst>
                                  <p:childTnLst>
                                    <p:set>
                                      <p:cBhvr>
                                        <p:cTn id="94" dur="1" fill="hold">
                                          <p:stCondLst>
                                            <p:cond delay="0"/>
                                          </p:stCondLst>
                                        </p:cTn>
                                        <p:tgtEl>
                                          <p:spTgt spid="7187"/>
                                        </p:tgtEl>
                                        <p:attrNameLst>
                                          <p:attrName>style.visibility</p:attrName>
                                        </p:attrNameLst>
                                      </p:cBhvr>
                                      <p:to>
                                        <p:strVal val="visible"/>
                                      </p:to>
                                    </p:set>
                                    <p:animEffect transition="in" filter="wipe(right)">
                                      <p:cBhvr>
                                        <p:cTn id="95" dur="500"/>
                                        <p:tgtEl>
                                          <p:spTgt spid="7187"/>
                                        </p:tgtEl>
                                      </p:cBhvr>
                                    </p:animEffect>
                                  </p:childTnLst>
                                </p:cTn>
                              </p:par>
                            </p:childTnLst>
                          </p:cTn>
                        </p:par>
                        <p:par>
                          <p:cTn id="96" fill="hold" nodeType="afterGroup">
                            <p:stCondLst>
                              <p:cond delay="61000"/>
                            </p:stCondLst>
                            <p:childTnLst>
                              <p:par>
                                <p:cTn id="97" presetID="1" presetClass="entr" presetSubtype="0" fill="hold" nodeType="afterEffect">
                                  <p:stCondLst>
                                    <p:cond delay="0"/>
                                  </p:stCondLst>
                                  <p:childTnLst>
                                    <p:set>
                                      <p:cBhvr>
                                        <p:cTn id="98" dur="1" fill="hold">
                                          <p:stCondLst>
                                            <p:cond delay="499"/>
                                          </p:stCondLst>
                                        </p:cTn>
                                        <p:tgtEl>
                                          <p:spTgt spid="7184"/>
                                        </p:tgtEl>
                                        <p:attrNameLst>
                                          <p:attrName>style.visibility</p:attrName>
                                        </p:attrNameLst>
                                      </p:cBhvr>
                                      <p:to>
                                        <p:strVal val="visible"/>
                                      </p:to>
                                    </p:set>
                                  </p:childTnLst>
                                </p:cTn>
                              </p:par>
                            </p:childTnLst>
                          </p:cTn>
                        </p:par>
                        <p:par>
                          <p:cTn id="99" fill="hold" nodeType="afterGroup">
                            <p:stCondLst>
                              <p:cond delay="61500"/>
                            </p:stCondLst>
                            <p:childTnLst>
                              <p:par>
                                <p:cTn id="100" presetID="22" presetClass="entr" presetSubtype="8" fill="hold" nodeType="afterEffect">
                                  <p:stCondLst>
                                    <p:cond delay="2000"/>
                                  </p:stCondLst>
                                  <p:childTnLst>
                                    <p:set>
                                      <p:cBhvr>
                                        <p:cTn id="101" dur="1" fill="hold">
                                          <p:stCondLst>
                                            <p:cond delay="0"/>
                                          </p:stCondLst>
                                        </p:cTn>
                                        <p:tgtEl>
                                          <p:spTgt spid="7195">
                                            <p:txEl>
                                              <p:pRg st="0" end="0"/>
                                            </p:txEl>
                                          </p:spTgt>
                                        </p:tgtEl>
                                        <p:attrNameLst>
                                          <p:attrName>style.visibility</p:attrName>
                                        </p:attrNameLst>
                                      </p:cBhvr>
                                      <p:to>
                                        <p:strVal val="visible"/>
                                      </p:to>
                                    </p:set>
                                    <p:animEffect transition="in" filter="wipe(left)">
                                      <p:cBhvr>
                                        <p:cTn id="102" dur="500"/>
                                        <p:tgtEl>
                                          <p:spTgt spid="7195">
                                            <p:txEl>
                                              <p:pRg st="0" end="0"/>
                                            </p:txEl>
                                          </p:spTgt>
                                        </p:tgtEl>
                                      </p:cBhvr>
                                    </p:animEffect>
                                  </p:childTnLst>
                                </p:cTn>
                              </p:par>
                            </p:childTnLst>
                          </p:cTn>
                        </p:par>
                        <p:par>
                          <p:cTn id="103" fill="hold" nodeType="afterGroup">
                            <p:stCondLst>
                              <p:cond delay="64000"/>
                            </p:stCondLst>
                            <p:childTnLst>
                              <p:par>
                                <p:cTn id="104" presetID="22" presetClass="entr" presetSubtype="8" fill="hold" nodeType="afterEffect">
                                  <p:stCondLst>
                                    <p:cond delay="2000"/>
                                  </p:stCondLst>
                                  <p:childTnLst>
                                    <p:set>
                                      <p:cBhvr>
                                        <p:cTn id="105" dur="1" fill="hold">
                                          <p:stCondLst>
                                            <p:cond delay="0"/>
                                          </p:stCondLst>
                                        </p:cTn>
                                        <p:tgtEl>
                                          <p:spTgt spid="7195">
                                            <p:txEl>
                                              <p:pRg st="1" end="1"/>
                                            </p:txEl>
                                          </p:spTgt>
                                        </p:tgtEl>
                                        <p:attrNameLst>
                                          <p:attrName>style.visibility</p:attrName>
                                        </p:attrNameLst>
                                      </p:cBhvr>
                                      <p:to>
                                        <p:strVal val="visible"/>
                                      </p:to>
                                    </p:set>
                                    <p:animEffect transition="in" filter="wipe(left)">
                                      <p:cBhvr>
                                        <p:cTn id="106" dur="500"/>
                                        <p:tgtEl>
                                          <p:spTgt spid="7195">
                                            <p:txEl>
                                              <p:pRg st="1" end="1"/>
                                            </p:txEl>
                                          </p:spTgt>
                                        </p:tgtEl>
                                      </p:cBhvr>
                                    </p:animEffect>
                                  </p:childTnLst>
                                </p:cTn>
                              </p:par>
                            </p:childTnLst>
                          </p:cTn>
                        </p:par>
                        <p:par>
                          <p:cTn id="107" fill="hold" nodeType="afterGroup">
                            <p:stCondLst>
                              <p:cond delay="66500"/>
                            </p:stCondLst>
                            <p:childTnLst>
                              <p:par>
                                <p:cTn id="108" presetID="22" presetClass="entr" presetSubtype="8" fill="hold" nodeType="afterEffect">
                                  <p:stCondLst>
                                    <p:cond delay="2000"/>
                                  </p:stCondLst>
                                  <p:childTnLst>
                                    <p:set>
                                      <p:cBhvr>
                                        <p:cTn id="109" dur="1" fill="hold">
                                          <p:stCondLst>
                                            <p:cond delay="0"/>
                                          </p:stCondLst>
                                        </p:cTn>
                                        <p:tgtEl>
                                          <p:spTgt spid="7195">
                                            <p:txEl>
                                              <p:pRg st="2" end="2"/>
                                            </p:txEl>
                                          </p:spTgt>
                                        </p:tgtEl>
                                        <p:attrNameLst>
                                          <p:attrName>style.visibility</p:attrName>
                                        </p:attrNameLst>
                                      </p:cBhvr>
                                      <p:to>
                                        <p:strVal val="visible"/>
                                      </p:to>
                                    </p:set>
                                    <p:animEffect transition="in" filter="wipe(left)">
                                      <p:cBhvr>
                                        <p:cTn id="110" dur="500"/>
                                        <p:tgtEl>
                                          <p:spTgt spid="7195">
                                            <p:txEl>
                                              <p:pRg st="2" end="2"/>
                                            </p:txEl>
                                          </p:spTgt>
                                        </p:tgtEl>
                                      </p:cBhvr>
                                    </p:animEffect>
                                  </p:childTnLst>
                                </p:cTn>
                              </p:par>
                            </p:childTnLst>
                          </p:cTn>
                        </p:par>
                        <p:par>
                          <p:cTn id="111" fill="hold" nodeType="afterGroup">
                            <p:stCondLst>
                              <p:cond delay="69000"/>
                            </p:stCondLst>
                            <p:childTnLst>
                              <p:par>
                                <p:cTn id="112" presetID="22" presetClass="entr" presetSubtype="4" fill="hold" nodeType="afterEffect">
                                  <p:stCondLst>
                                    <p:cond delay="4000"/>
                                  </p:stCondLst>
                                  <p:childTnLst>
                                    <p:set>
                                      <p:cBhvr>
                                        <p:cTn id="113" dur="1" fill="hold">
                                          <p:stCondLst>
                                            <p:cond delay="0"/>
                                          </p:stCondLst>
                                        </p:cTn>
                                        <p:tgtEl>
                                          <p:spTgt spid="7188"/>
                                        </p:tgtEl>
                                        <p:attrNameLst>
                                          <p:attrName>style.visibility</p:attrName>
                                        </p:attrNameLst>
                                      </p:cBhvr>
                                      <p:to>
                                        <p:strVal val="visible"/>
                                      </p:to>
                                    </p:set>
                                    <p:animEffect transition="in" filter="wipe(down)">
                                      <p:cBhvr>
                                        <p:cTn id="114" dur="500"/>
                                        <p:tgtEl>
                                          <p:spTgt spid="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5" autoUpdateAnimBg="0" advAuto="1000"/>
      <p:bldP spid="7177" grpId="0" animBg="1"/>
      <p:bldP spid="7178" grpId="0" animBg="1" autoUpdateAnimBg="0"/>
      <p:bldP spid="7181" grpId="0" animBg="1" autoUpdateAnimBg="0"/>
      <p:bldP spid="7182" grpId="0" animBg="1" autoUpdateAnimBg="0"/>
      <p:bldP spid="7183" grpId="0" animBg="1" autoUpdateAnimBg="0"/>
      <p:bldP spid="7184" grpId="0" animBg="1" autoUpdateAnimBg="0"/>
      <p:bldP spid="7185" grpId="0" animBg="1"/>
      <p:bldP spid="7186" grpId="0" animBg="1"/>
      <p:bldP spid="7187" grpId="0" animBg="1"/>
      <p:bldP spid="7188" grpId="0" animBg="1"/>
      <p:bldP spid="7191" grpId="0" build="p" autoUpdateAnimBg="0" advAuto="2000"/>
      <p:bldP spid="7192" grpId="0" build="p" bldLvl="2" autoUpdateAnimBg="0" advAuto="2000"/>
      <p:bldP spid="7193" grpId="0" build="p" autoUpdateAnimBg="0" advAuto="2000"/>
      <p:bldP spid="7194" grpId="0" build="p" autoUpdateAnimBg="0" advAuto="2000"/>
      <p:bldP spid="7195" grpId="0" build="p" autoUpdateAnimBg="0" advAuto="200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31" name="AutoShape 15">
            <a:extLst>
              <a:ext uri="{FF2B5EF4-FFF2-40B4-BE49-F238E27FC236}">
                <a16:creationId xmlns:a16="http://schemas.microsoft.com/office/drawing/2014/main" id="{FADD3860-FEBA-AC1F-42B2-40B678C4FB3A}"/>
              </a:ext>
            </a:extLst>
          </p:cNvPr>
          <p:cNvSpPr>
            <a:spLocks noChangeArrowheads="1"/>
          </p:cNvSpPr>
          <p:nvPr/>
        </p:nvSpPr>
        <p:spPr bwMode="auto">
          <a:xfrm rot="10800000">
            <a:off x="2254250" y="1905000"/>
            <a:ext cx="4953000" cy="823913"/>
          </a:xfrm>
          <a:custGeom>
            <a:avLst/>
            <a:gdLst>
              <a:gd name="T0" fmla="*/ 4617526 w 21600"/>
              <a:gd name="T1" fmla="*/ 411957 h 21600"/>
              <a:gd name="T2" fmla="*/ 2476500 w 21600"/>
              <a:gd name="T3" fmla="*/ 823913 h 21600"/>
              <a:gd name="T4" fmla="*/ 335474 w 21600"/>
              <a:gd name="T5" fmla="*/ 411957 h 21600"/>
              <a:gd name="T6" fmla="*/ 2476500 w 21600"/>
              <a:gd name="T7" fmla="*/ 0 h 21600"/>
              <a:gd name="T8" fmla="*/ 0 60000 65536"/>
              <a:gd name="T9" fmla="*/ 0 60000 65536"/>
              <a:gd name="T10" fmla="*/ 0 60000 65536"/>
              <a:gd name="T11" fmla="*/ 0 60000 65536"/>
              <a:gd name="T12" fmla="*/ 3263 w 21600"/>
              <a:gd name="T13" fmla="*/ 3263 h 21600"/>
              <a:gd name="T14" fmla="*/ 18337 w 21600"/>
              <a:gd name="T15" fmla="*/ 18337 h 21600"/>
            </a:gdLst>
            <a:ahLst/>
            <a:cxnLst>
              <a:cxn ang="T8">
                <a:pos x="T0" y="T1"/>
              </a:cxn>
              <a:cxn ang="T9">
                <a:pos x="T2" y="T3"/>
              </a:cxn>
              <a:cxn ang="T10">
                <a:pos x="T4" y="T5"/>
              </a:cxn>
              <a:cxn ang="T11">
                <a:pos x="T6" y="T7"/>
              </a:cxn>
            </a:cxnLst>
            <a:rect l="T12" t="T13" r="T14" b="T15"/>
            <a:pathLst>
              <a:path w="21600" h="21600">
                <a:moveTo>
                  <a:pt x="0" y="0"/>
                </a:moveTo>
                <a:lnTo>
                  <a:pt x="2925" y="21600"/>
                </a:lnTo>
                <a:lnTo>
                  <a:pt x="18675" y="21600"/>
                </a:lnTo>
                <a:lnTo>
                  <a:pt x="21600" y="0"/>
                </a:lnTo>
                <a:close/>
              </a:path>
            </a:pathLst>
          </a:custGeom>
          <a:solidFill>
            <a:srgbClr val="D94439"/>
          </a:solidFill>
          <a:ln w="9525">
            <a:miter lim="800000"/>
            <a:headEnd/>
            <a:tailEnd/>
          </a:ln>
          <a:scene3d>
            <a:camera prst="legacyPerspectiveBottom"/>
            <a:lightRig rig="legacyFlat3" dir="t"/>
          </a:scene3d>
          <a:sp3d extrusionH="3630600" prstMaterial="legacyMatte">
            <a:bevelT w="13500" h="13500" prst="angle"/>
            <a:bevelB w="13500" h="13500" prst="angle"/>
            <a:extrusionClr>
              <a:srgbClr val="D94439"/>
            </a:extrusionClr>
            <a:contourClr>
              <a:srgbClr val="D94439"/>
            </a:contourClr>
          </a:sp3d>
        </p:spPr>
        <p:txBody>
          <a:bodyPr rot="10800000" lIns="0" tIns="640080" rIns="0" bIns="0">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r>
              <a:rPr lang="en-US" altLang="en-US" b="1">
                <a:solidFill>
                  <a:srgbClr val="FAE8C4"/>
                </a:solidFill>
                <a:latin typeface="Times New Roman" panose="02020603050405020304" pitchFamily="18" charset="0"/>
              </a:rPr>
              <a:t>Arrange tasks into </a:t>
            </a:r>
            <a:r>
              <a:rPr lang="en-US" altLang="en-US" b="1">
                <a:solidFill>
                  <a:srgbClr val="9F9FFF"/>
                </a:solidFill>
                <a:latin typeface="Times New Roman" panose="02020603050405020304" pitchFamily="18" charset="0"/>
              </a:rPr>
              <a:t>phases</a:t>
            </a:r>
            <a:r>
              <a:rPr lang="en-US" altLang="en-US" b="1">
                <a:solidFill>
                  <a:srgbClr val="FAE8C4"/>
                </a:solidFill>
                <a:latin typeface="Times New Roman" panose="02020603050405020304" pitchFamily="18" charset="0"/>
              </a:rPr>
              <a:t> (groups of activities)</a:t>
            </a:r>
          </a:p>
          <a:p>
            <a:pPr algn="ctr"/>
            <a:endParaRPr lang="en-US" altLang="en-US"/>
          </a:p>
        </p:txBody>
      </p:sp>
      <p:sp>
        <p:nvSpPr>
          <p:cNvPr id="5123" name="Rectangle 2">
            <a:extLst>
              <a:ext uri="{FF2B5EF4-FFF2-40B4-BE49-F238E27FC236}">
                <a16:creationId xmlns:a16="http://schemas.microsoft.com/office/drawing/2014/main" id="{E9915982-A80C-9040-61FA-2CF5B172AC59}"/>
              </a:ext>
            </a:extLst>
          </p:cNvPr>
          <p:cNvSpPr>
            <a:spLocks noGrp="1" noChangeArrowheads="1"/>
          </p:cNvSpPr>
          <p:nvPr>
            <p:ph type="title"/>
          </p:nvPr>
        </p:nvSpPr>
        <p:spPr/>
        <p:txBody>
          <a:bodyPr/>
          <a:lstStyle/>
          <a:p>
            <a:r>
              <a:rPr lang="en-US" altLang="en-US" sz="3900"/>
              <a:t>The System Development Life Cycle</a:t>
            </a:r>
          </a:p>
        </p:txBody>
      </p:sp>
      <p:sp>
        <p:nvSpPr>
          <p:cNvPr id="9219" name="Rectangle 3">
            <a:extLst>
              <a:ext uri="{FF2B5EF4-FFF2-40B4-BE49-F238E27FC236}">
                <a16:creationId xmlns:a16="http://schemas.microsoft.com/office/drawing/2014/main" id="{E6A0658C-1035-BFE7-63AF-A1A98D8AA0C0}"/>
              </a:ext>
            </a:extLst>
          </p:cNvPr>
          <p:cNvSpPr>
            <a:spLocks noGrp="1" noChangeArrowheads="1"/>
          </p:cNvSpPr>
          <p:nvPr>
            <p:ph type="body" idx="1"/>
          </p:nvPr>
        </p:nvSpPr>
        <p:spPr>
          <a:xfrm>
            <a:off x="304800" y="1090613"/>
            <a:ext cx="8585200" cy="738187"/>
          </a:xfrm>
        </p:spPr>
        <p:txBody>
          <a:bodyPr/>
          <a:lstStyle/>
          <a:p>
            <a:pPr>
              <a:buFont typeface="Monotype Sorts" panose="01010601010101010101" pitchFamily="2" charset="2"/>
              <a:buNone/>
            </a:pPr>
            <a:r>
              <a:rPr lang="en-US" altLang="en-US"/>
              <a:t>What are guidelines for system development?</a:t>
            </a:r>
            <a:endParaRPr lang="en-US" altLang="en-US">
              <a:latin typeface="Arial Unicode MS" panose="020B0604020202020204" pitchFamily="34" charset="-128"/>
            </a:endParaRPr>
          </a:p>
        </p:txBody>
      </p:sp>
      <p:sp>
        <p:nvSpPr>
          <p:cNvPr id="9228" name="AutoShape 12">
            <a:extLst>
              <a:ext uri="{FF2B5EF4-FFF2-40B4-BE49-F238E27FC236}">
                <a16:creationId xmlns:a16="http://schemas.microsoft.com/office/drawing/2014/main" id="{8DE898CE-96E4-FC68-B042-18F4D1B13648}"/>
              </a:ext>
            </a:extLst>
          </p:cNvPr>
          <p:cNvSpPr>
            <a:spLocks noChangeArrowheads="1"/>
          </p:cNvSpPr>
          <p:nvPr/>
        </p:nvSpPr>
        <p:spPr bwMode="auto">
          <a:xfrm rot="10800000">
            <a:off x="1154113" y="2971800"/>
            <a:ext cx="6977062" cy="1092200"/>
          </a:xfrm>
          <a:custGeom>
            <a:avLst/>
            <a:gdLst>
              <a:gd name="T0" fmla="*/ 6504495 w 21600"/>
              <a:gd name="T1" fmla="*/ 546100 h 21600"/>
              <a:gd name="T2" fmla="*/ 3488531 w 21600"/>
              <a:gd name="T3" fmla="*/ 1092200 h 21600"/>
              <a:gd name="T4" fmla="*/ 472567 w 21600"/>
              <a:gd name="T5" fmla="*/ 546100 h 21600"/>
              <a:gd name="T6" fmla="*/ 3488531 w 21600"/>
              <a:gd name="T7" fmla="*/ 0 h 21600"/>
              <a:gd name="T8" fmla="*/ 0 60000 65536"/>
              <a:gd name="T9" fmla="*/ 0 60000 65536"/>
              <a:gd name="T10" fmla="*/ 0 60000 65536"/>
              <a:gd name="T11" fmla="*/ 0 60000 65536"/>
              <a:gd name="T12" fmla="*/ 3263 w 21600"/>
              <a:gd name="T13" fmla="*/ 3263 h 21600"/>
              <a:gd name="T14" fmla="*/ 18337 w 21600"/>
              <a:gd name="T15" fmla="*/ 18337 h 21600"/>
            </a:gdLst>
            <a:ahLst/>
            <a:cxnLst>
              <a:cxn ang="T8">
                <a:pos x="T0" y="T1"/>
              </a:cxn>
              <a:cxn ang="T9">
                <a:pos x="T2" y="T3"/>
              </a:cxn>
              <a:cxn ang="T10">
                <a:pos x="T4" y="T5"/>
              </a:cxn>
              <a:cxn ang="T11">
                <a:pos x="T6" y="T7"/>
              </a:cxn>
            </a:cxnLst>
            <a:rect l="T12" t="T13" r="T14" b="T15"/>
            <a:pathLst>
              <a:path w="21600" h="21600">
                <a:moveTo>
                  <a:pt x="0" y="0"/>
                </a:moveTo>
                <a:lnTo>
                  <a:pt x="2925" y="21600"/>
                </a:lnTo>
                <a:lnTo>
                  <a:pt x="18675" y="21600"/>
                </a:lnTo>
                <a:lnTo>
                  <a:pt x="21600" y="0"/>
                </a:lnTo>
                <a:close/>
              </a:path>
            </a:pathLst>
          </a:custGeom>
          <a:solidFill>
            <a:srgbClr val="D94439"/>
          </a:solidFill>
          <a:ln w="9525">
            <a:miter lim="800000"/>
            <a:headEnd/>
            <a:tailEnd/>
          </a:ln>
          <a:scene3d>
            <a:camera prst="legacyPerspectiveBottom"/>
            <a:lightRig rig="legacyFlat3" dir="t"/>
          </a:scene3d>
          <a:sp3d extrusionH="3630600" prstMaterial="legacyMatte">
            <a:bevelT w="13500" h="13500" prst="angle"/>
            <a:bevelB w="13500" h="13500" prst="angle"/>
            <a:extrusionClr>
              <a:srgbClr val="D94439"/>
            </a:extrusionClr>
            <a:contourClr>
              <a:srgbClr val="D94439"/>
            </a:contourClr>
          </a:sp3d>
        </p:spPr>
        <p:txBody>
          <a:bodyPr rot="10800000" lIns="0" tIns="0" rIns="0" bIns="0" anchorCtr="1">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0"/>
              </a:spcBef>
              <a:buClr>
                <a:schemeClr val="accent1"/>
              </a:buClr>
              <a:buSzPct val="80000"/>
              <a:buFont typeface="Monotype Sorts" panose="01010601010101010101" pitchFamily="2" charset="2"/>
              <a:buNone/>
            </a:pPr>
            <a:r>
              <a:rPr lang="en-US" altLang="en-US" b="1">
                <a:solidFill>
                  <a:srgbClr val="FAE8C4"/>
                </a:solidFill>
                <a:latin typeface="Times New Roman" panose="02020603050405020304" pitchFamily="18" charset="0"/>
              </a:rPr>
              <a:t>Involve </a:t>
            </a:r>
            <a:r>
              <a:rPr lang="en-US" altLang="en-US" b="1">
                <a:solidFill>
                  <a:srgbClr val="9F9FFF"/>
                </a:solidFill>
                <a:latin typeface="Times New Roman" panose="02020603050405020304" pitchFamily="18" charset="0"/>
              </a:rPr>
              <a:t>users</a:t>
            </a:r>
            <a:r>
              <a:rPr lang="en-US" altLang="en-US" b="1">
                <a:solidFill>
                  <a:srgbClr val="FAE8C4"/>
                </a:solidFill>
                <a:latin typeface="Times New Roman" panose="02020603050405020304" pitchFamily="18" charset="0"/>
              </a:rPr>
              <a:t> (anyone for whom system is being built)</a:t>
            </a:r>
          </a:p>
          <a:p>
            <a:pPr algn="ctr"/>
            <a:endParaRPr lang="en-US" altLang="en-US"/>
          </a:p>
        </p:txBody>
      </p:sp>
      <p:sp>
        <p:nvSpPr>
          <p:cNvPr id="9225" name="AutoShape 9">
            <a:extLst>
              <a:ext uri="{FF2B5EF4-FFF2-40B4-BE49-F238E27FC236}">
                <a16:creationId xmlns:a16="http://schemas.microsoft.com/office/drawing/2014/main" id="{E2658E66-9F9F-EDD6-11C6-25CC27D91EC9}"/>
              </a:ext>
            </a:extLst>
          </p:cNvPr>
          <p:cNvSpPr>
            <a:spLocks noChangeArrowheads="1"/>
          </p:cNvSpPr>
          <p:nvPr/>
        </p:nvSpPr>
        <p:spPr bwMode="auto">
          <a:xfrm rot="10800000">
            <a:off x="153988" y="4343400"/>
            <a:ext cx="8836025" cy="1147763"/>
          </a:xfrm>
          <a:custGeom>
            <a:avLst/>
            <a:gdLst>
              <a:gd name="T0" fmla="*/ 8408132 w 21600"/>
              <a:gd name="T1" fmla="*/ 573882 h 21600"/>
              <a:gd name="T2" fmla="*/ 4418013 w 21600"/>
              <a:gd name="T3" fmla="*/ 1147763 h 21600"/>
              <a:gd name="T4" fmla="*/ 427893 w 21600"/>
              <a:gd name="T5" fmla="*/ 573882 h 21600"/>
              <a:gd name="T6" fmla="*/ 4418013 w 21600"/>
              <a:gd name="T7" fmla="*/ 0 h 21600"/>
              <a:gd name="T8" fmla="*/ 0 60000 65536"/>
              <a:gd name="T9" fmla="*/ 0 60000 65536"/>
              <a:gd name="T10" fmla="*/ 0 60000 65536"/>
              <a:gd name="T11" fmla="*/ 0 60000 65536"/>
              <a:gd name="T12" fmla="*/ 2846 w 21600"/>
              <a:gd name="T13" fmla="*/ 2846 h 21600"/>
              <a:gd name="T14" fmla="*/ 18754 w 21600"/>
              <a:gd name="T15" fmla="*/ 18754 h 21600"/>
            </a:gdLst>
            <a:ahLst/>
            <a:cxnLst>
              <a:cxn ang="T8">
                <a:pos x="T0" y="T1"/>
              </a:cxn>
              <a:cxn ang="T9">
                <a:pos x="T2" y="T3"/>
              </a:cxn>
              <a:cxn ang="T10">
                <a:pos x="T4" y="T5"/>
              </a:cxn>
              <a:cxn ang="T11">
                <a:pos x="T6" y="T7"/>
              </a:cxn>
            </a:cxnLst>
            <a:rect l="T12" t="T13" r="T14" b="T15"/>
            <a:pathLst>
              <a:path w="21600" h="21600">
                <a:moveTo>
                  <a:pt x="0" y="0"/>
                </a:moveTo>
                <a:lnTo>
                  <a:pt x="2091" y="21600"/>
                </a:lnTo>
                <a:lnTo>
                  <a:pt x="19509" y="21600"/>
                </a:lnTo>
                <a:lnTo>
                  <a:pt x="21600" y="0"/>
                </a:lnTo>
                <a:close/>
              </a:path>
            </a:pathLst>
          </a:custGeom>
          <a:solidFill>
            <a:srgbClr val="D94439"/>
          </a:solidFill>
          <a:ln w="9525">
            <a:miter lim="800000"/>
            <a:headEnd/>
            <a:tailEnd/>
          </a:ln>
          <a:scene3d>
            <a:camera prst="legacyPerspectiveBottom"/>
            <a:lightRig rig="legacyFlat3" dir="t"/>
          </a:scene3d>
          <a:sp3d extrusionH="3630600" prstMaterial="legacyMatte">
            <a:bevelT w="13500" h="13500" prst="angle"/>
            <a:bevelB w="13500" h="13500" prst="angle"/>
            <a:extrusionClr>
              <a:srgbClr val="D94439"/>
            </a:extrusionClr>
            <a:contourClr>
              <a:srgbClr val="D94439"/>
            </a:contourClr>
          </a:sp3d>
        </p:spPr>
        <p:txBody>
          <a:bodyPr rot="10800000" lIns="0" tIns="182880" rIns="0" bIns="0">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r>
              <a:rPr lang="en-US" altLang="en-US" b="1">
                <a:solidFill>
                  <a:srgbClr val="FAE8C4"/>
                </a:solidFill>
                <a:latin typeface="Times New Roman" panose="02020603050405020304" pitchFamily="18" charset="0"/>
              </a:rPr>
              <a:t>Develop clearly defined </a:t>
            </a:r>
            <a:r>
              <a:rPr lang="en-US" altLang="en-US" b="1">
                <a:solidFill>
                  <a:srgbClr val="9F9FFF"/>
                </a:solidFill>
                <a:latin typeface="Times New Roman" panose="02020603050405020304" pitchFamily="18" charset="0"/>
              </a:rPr>
              <a:t>standards</a:t>
            </a:r>
            <a:r>
              <a:rPr lang="en-US" altLang="en-US" b="1">
                <a:solidFill>
                  <a:srgbClr val="FAE8C4"/>
                </a:solidFill>
                <a:latin typeface="Times New Roman" panose="02020603050405020304" pitchFamily="18" charset="0"/>
              </a:rPr>
              <a:t> (procedures company expects employees to follow)</a:t>
            </a:r>
          </a:p>
          <a:p>
            <a:pPr algn="ct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left)">
                                      <p:cBhvr>
                                        <p:cTn id="7" dur="500"/>
                                        <p:tgtEl>
                                          <p:spTgt spid="9219">
                                            <p:txEl>
                                              <p:pRg st="0" end="0"/>
                                            </p:txEl>
                                          </p:spTgt>
                                        </p:tgtEl>
                                      </p:cBhvr>
                                    </p:animEffect>
                                  </p:childTnLst>
                                </p:cTn>
                              </p:par>
                            </p:childTnLst>
                          </p:cTn>
                        </p:par>
                        <p:par>
                          <p:cTn id="8" fill="hold" nodeType="afterGroup">
                            <p:stCondLst>
                              <p:cond delay="1500"/>
                            </p:stCondLst>
                            <p:childTnLst>
                              <p:par>
                                <p:cTn id="9" presetID="2" presetClass="entr" presetSubtype="4" fill="hold" nodeType="afterEffect">
                                  <p:stCondLst>
                                    <p:cond delay="3000"/>
                                  </p:stCondLst>
                                  <p:childTnLst>
                                    <p:set>
                                      <p:cBhvr>
                                        <p:cTn id="10" dur="1" fill="hold">
                                          <p:stCondLst>
                                            <p:cond delay="0"/>
                                          </p:stCondLst>
                                        </p:cTn>
                                        <p:tgtEl>
                                          <p:spTgt spid="9231"/>
                                        </p:tgtEl>
                                        <p:attrNameLst>
                                          <p:attrName>style.visibility</p:attrName>
                                        </p:attrNameLst>
                                      </p:cBhvr>
                                      <p:to>
                                        <p:strVal val="visible"/>
                                      </p:to>
                                    </p:set>
                                    <p:anim calcmode="lin" valueType="num">
                                      <p:cBhvr additive="base">
                                        <p:cTn id="11" dur="500" fill="hold"/>
                                        <p:tgtEl>
                                          <p:spTgt spid="9231"/>
                                        </p:tgtEl>
                                        <p:attrNameLst>
                                          <p:attrName>ppt_x</p:attrName>
                                        </p:attrNameLst>
                                      </p:cBhvr>
                                      <p:tavLst>
                                        <p:tav tm="0">
                                          <p:val>
                                            <p:strVal val="#ppt_x"/>
                                          </p:val>
                                        </p:tav>
                                        <p:tav tm="100000">
                                          <p:val>
                                            <p:strVal val="#ppt_x"/>
                                          </p:val>
                                        </p:tav>
                                      </p:tavLst>
                                    </p:anim>
                                    <p:anim calcmode="lin" valueType="num">
                                      <p:cBhvr additive="base">
                                        <p:cTn id="12" dur="500" fill="hold"/>
                                        <p:tgtEl>
                                          <p:spTgt spid="9231"/>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0"/>
                            </p:stCondLst>
                            <p:childTnLst>
                              <p:par>
                                <p:cTn id="14" presetID="2" presetClass="entr" presetSubtype="4" fill="hold" nodeType="afterEffect">
                                  <p:stCondLst>
                                    <p:cond delay="4000"/>
                                  </p:stCondLst>
                                  <p:childTnLst>
                                    <p:set>
                                      <p:cBhvr>
                                        <p:cTn id="15" dur="1" fill="hold">
                                          <p:stCondLst>
                                            <p:cond delay="0"/>
                                          </p:stCondLst>
                                        </p:cTn>
                                        <p:tgtEl>
                                          <p:spTgt spid="9228"/>
                                        </p:tgtEl>
                                        <p:attrNameLst>
                                          <p:attrName>style.visibility</p:attrName>
                                        </p:attrNameLst>
                                      </p:cBhvr>
                                      <p:to>
                                        <p:strVal val="visible"/>
                                      </p:to>
                                    </p:set>
                                    <p:anim calcmode="lin" valueType="num">
                                      <p:cBhvr additive="base">
                                        <p:cTn id="16" dur="500" fill="hold"/>
                                        <p:tgtEl>
                                          <p:spTgt spid="9228"/>
                                        </p:tgtEl>
                                        <p:attrNameLst>
                                          <p:attrName>ppt_x</p:attrName>
                                        </p:attrNameLst>
                                      </p:cBhvr>
                                      <p:tavLst>
                                        <p:tav tm="0">
                                          <p:val>
                                            <p:strVal val="#ppt_x"/>
                                          </p:val>
                                        </p:tav>
                                        <p:tav tm="100000">
                                          <p:val>
                                            <p:strVal val="#ppt_x"/>
                                          </p:val>
                                        </p:tav>
                                      </p:tavLst>
                                    </p:anim>
                                    <p:anim calcmode="lin" valueType="num">
                                      <p:cBhvr additive="base">
                                        <p:cTn id="17" dur="500" fill="hold"/>
                                        <p:tgtEl>
                                          <p:spTgt spid="9228"/>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9500"/>
                            </p:stCondLst>
                            <p:childTnLst>
                              <p:par>
                                <p:cTn id="19" presetID="2" presetClass="entr" presetSubtype="4" fill="hold" nodeType="afterEffect">
                                  <p:stCondLst>
                                    <p:cond delay="4000"/>
                                  </p:stCondLst>
                                  <p:childTnLst>
                                    <p:set>
                                      <p:cBhvr>
                                        <p:cTn id="20" dur="1" fill="hold">
                                          <p:stCondLst>
                                            <p:cond delay="0"/>
                                          </p:stCondLst>
                                        </p:cTn>
                                        <p:tgtEl>
                                          <p:spTgt spid="9225"/>
                                        </p:tgtEl>
                                        <p:attrNameLst>
                                          <p:attrName>style.visibility</p:attrName>
                                        </p:attrNameLst>
                                      </p:cBhvr>
                                      <p:to>
                                        <p:strVal val="visible"/>
                                      </p:to>
                                    </p:set>
                                    <p:anim calcmode="lin" valueType="num">
                                      <p:cBhvr additive="base">
                                        <p:cTn id="21" dur="500" fill="hold"/>
                                        <p:tgtEl>
                                          <p:spTgt spid="9225"/>
                                        </p:tgtEl>
                                        <p:attrNameLst>
                                          <p:attrName>ppt_x</p:attrName>
                                        </p:attrNameLst>
                                      </p:cBhvr>
                                      <p:tavLst>
                                        <p:tav tm="0">
                                          <p:val>
                                            <p:strVal val="#ppt_x"/>
                                          </p:val>
                                        </p:tav>
                                        <p:tav tm="100000">
                                          <p:val>
                                            <p:strVal val="#ppt_x"/>
                                          </p:val>
                                        </p:tav>
                                      </p:tavLst>
                                    </p:anim>
                                    <p:anim calcmode="lin" valueType="num">
                                      <p:cBhvr additive="base">
                                        <p:cTn id="22" dur="500" fill="hold"/>
                                        <p:tgtEl>
                                          <p:spTgt spid="9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1" grpId="0" animBg="1" autoUpdateAnimBg="0"/>
      <p:bldP spid="9219" grpId="0" build="p" bldLvl="5" autoUpdateAnimBg="0" advAuto="1000"/>
      <p:bldP spid="9228" grpId="0" animBg="1" autoUpdateAnimBg="0"/>
      <p:bldP spid="9225"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38E7F4-C715-25AA-C129-ADEAB6B4D079}"/>
              </a:ext>
            </a:extLst>
          </p:cNvPr>
          <p:cNvSpPr>
            <a:spLocks noGrp="1" noChangeArrowheads="1"/>
          </p:cNvSpPr>
          <p:nvPr>
            <p:ph type="title"/>
          </p:nvPr>
        </p:nvSpPr>
        <p:spPr/>
        <p:txBody>
          <a:bodyPr/>
          <a:lstStyle/>
          <a:p>
            <a:r>
              <a:rPr lang="en-US" altLang="en-US" sz="3900"/>
              <a:t>The System Development Life Cycle</a:t>
            </a:r>
          </a:p>
        </p:txBody>
      </p:sp>
      <p:sp>
        <p:nvSpPr>
          <p:cNvPr id="23555" name="Rectangle 3">
            <a:extLst>
              <a:ext uri="{FF2B5EF4-FFF2-40B4-BE49-F238E27FC236}">
                <a16:creationId xmlns:a16="http://schemas.microsoft.com/office/drawing/2014/main" id="{9D3A54A4-B173-66A1-972C-690F86E0B89B}"/>
              </a:ext>
            </a:extLst>
          </p:cNvPr>
          <p:cNvSpPr>
            <a:spLocks noGrp="1" noChangeArrowheads="1"/>
          </p:cNvSpPr>
          <p:nvPr>
            <p:ph type="body" idx="1"/>
          </p:nvPr>
        </p:nvSpPr>
        <p:spPr>
          <a:xfrm>
            <a:off x="304800" y="1090613"/>
            <a:ext cx="8585200" cy="585787"/>
          </a:xfrm>
        </p:spPr>
        <p:txBody>
          <a:bodyPr/>
          <a:lstStyle/>
          <a:p>
            <a:pPr>
              <a:buFont typeface="Monotype Sorts" panose="01010601010101010101" pitchFamily="2" charset="2"/>
              <a:buNone/>
            </a:pPr>
            <a:r>
              <a:rPr lang="en-US" altLang="en-US"/>
              <a:t>What is </a:t>
            </a:r>
            <a:r>
              <a:rPr lang="en-US" altLang="en-US">
                <a:solidFill>
                  <a:schemeClr val="hlink"/>
                </a:solidFill>
              </a:rPr>
              <a:t>feasibility</a:t>
            </a:r>
            <a:r>
              <a:rPr lang="en-US" altLang="en-US"/>
              <a:t>?</a:t>
            </a:r>
            <a:endParaRPr lang="en-US" altLang="en-US">
              <a:latin typeface="Arial Unicode MS" panose="020B0604020202020204" pitchFamily="34" charset="-128"/>
            </a:endParaRPr>
          </a:p>
        </p:txBody>
      </p:sp>
      <p:sp>
        <p:nvSpPr>
          <p:cNvPr id="23560" name="Oval 8">
            <a:extLst>
              <a:ext uri="{FF2B5EF4-FFF2-40B4-BE49-F238E27FC236}">
                <a16:creationId xmlns:a16="http://schemas.microsoft.com/office/drawing/2014/main" id="{B0044D12-0869-6AEB-E82E-885ADB0D0AC6}"/>
              </a:ext>
            </a:extLst>
          </p:cNvPr>
          <p:cNvSpPr>
            <a:spLocks noChangeArrowheads="1"/>
          </p:cNvSpPr>
          <p:nvPr/>
        </p:nvSpPr>
        <p:spPr bwMode="auto">
          <a:xfrm>
            <a:off x="1295400" y="1828800"/>
            <a:ext cx="2438400" cy="2438400"/>
          </a:xfrm>
          <a:prstGeom prst="ellipse">
            <a:avLst/>
          </a:prstGeom>
          <a:solidFill>
            <a:srgbClr val="993366"/>
          </a:solidFill>
          <a:ln w="9525">
            <a:round/>
            <a:headEnd/>
            <a:tailEnd/>
          </a:ln>
          <a:scene3d>
            <a:camera prst="legacyObliqueBottomLeft"/>
            <a:lightRig rig="legacyFlat3" dir="r"/>
          </a:scene3d>
          <a:sp3d extrusionH="125400" prstMaterial="legacyMatte">
            <a:bevelT w="13500" h="13500" prst="angle"/>
            <a:bevelB w="13500" h="13500" prst="angle"/>
            <a:extrusionClr>
              <a:srgbClr val="993366"/>
            </a:extrusionClr>
            <a:contourClr>
              <a:srgbClr val="993366"/>
            </a:contourClr>
          </a:sp3d>
        </p:spPr>
        <p:txBody>
          <a:bodyPr lIns="0" tIns="0" rIns="0" bIns="0" anchor="ctr">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0"/>
              </a:spcBef>
              <a:buClr>
                <a:srgbClr val="D94439"/>
              </a:buClr>
              <a:buSzPct val="75000"/>
              <a:buFont typeface="Wingdings" panose="05000000000000000000" pitchFamily="2" charset="2"/>
              <a:buNone/>
            </a:pPr>
            <a:r>
              <a:rPr kumimoji="1" lang="en-US" altLang="en-US" sz="2000" b="1">
                <a:latin typeface="Times New Roman" panose="02020603050405020304" pitchFamily="18" charset="0"/>
              </a:rPr>
              <a:t>Measure of how suitable system development will be to the company</a:t>
            </a:r>
          </a:p>
        </p:txBody>
      </p:sp>
      <p:sp>
        <p:nvSpPr>
          <p:cNvPr id="23562" name="Oval 10">
            <a:extLst>
              <a:ext uri="{FF2B5EF4-FFF2-40B4-BE49-F238E27FC236}">
                <a16:creationId xmlns:a16="http://schemas.microsoft.com/office/drawing/2014/main" id="{ECC30865-B0EF-1385-F4F7-6E31CC84A1A4}"/>
              </a:ext>
            </a:extLst>
          </p:cNvPr>
          <p:cNvSpPr>
            <a:spLocks noChangeArrowheads="1"/>
          </p:cNvSpPr>
          <p:nvPr/>
        </p:nvSpPr>
        <p:spPr bwMode="auto">
          <a:xfrm>
            <a:off x="6553200" y="1143000"/>
            <a:ext cx="1600200" cy="1600200"/>
          </a:xfrm>
          <a:prstGeom prst="ellipse">
            <a:avLst/>
          </a:prstGeom>
          <a:solidFill>
            <a:srgbClr val="808000"/>
          </a:solidFill>
          <a:ln w="9525">
            <a:round/>
            <a:headEnd/>
            <a:tailEnd/>
          </a:ln>
          <a:scene3d>
            <a:camera prst="legacyObliqueBottomLeft"/>
            <a:lightRig rig="legacyFlat3" dir="r"/>
          </a:scene3d>
          <a:sp3d extrusionH="125400" prstMaterial="legacyMatte">
            <a:bevelT w="13500" h="13500" prst="angle"/>
            <a:bevelB w="13500" h="13500" prst="angle"/>
            <a:extrusionClr>
              <a:srgbClr val="808000"/>
            </a:extrusionClr>
            <a:contourClr>
              <a:srgbClr val="808000"/>
            </a:contourClr>
          </a:sp3d>
        </p:spPr>
        <p:txBody>
          <a:bodyPr lIns="0" tIns="0" rIns="0" bIns="0" anchor="ctr" anchorCtr="1">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
              </a:spcBef>
              <a:buClr>
                <a:srgbClr val="D94439"/>
              </a:buClr>
              <a:buSzPct val="75000"/>
              <a:buFont typeface="Wingdings" panose="05000000000000000000" pitchFamily="2" charset="2"/>
              <a:buNone/>
            </a:pPr>
            <a:r>
              <a:rPr kumimoji="1" lang="en-US" altLang="en-US" sz="1600" b="1">
                <a:latin typeface="Times New Roman" panose="02020603050405020304" pitchFamily="18" charset="0"/>
              </a:rPr>
              <a:t>Operational feasibility</a:t>
            </a:r>
          </a:p>
        </p:txBody>
      </p:sp>
      <p:sp>
        <p:nvSpPr>
          <p:cNvPr id="23564" name="Oval 12">
            <a:extLst>
              <a:ext uri="{FF2B5EF4-FFF2-40B4-BE49-F238E27FC236}">
                <a16:creationId xmlns:a16="http://schemas.microsoft.com/office/drawing/2014/main" id="{15457AF0-FBC8-D36D-B29A-AE493C825DFF}"/>
              </a:ext>
            </a:extLst>
          </p:cNvPr>
          <p:cNvSpPr>
            <a:spLocks noChangeArrowheads="1"/>
          </p:cNvSpPr>
          <p:nvPr/>
        </p:nvSpPr>
        <p:spPr bwMode="auto">
          <a:xfrm>
            <a:off x="6872288" y="2825750"/>
            <a:ext cx="1600200" cy="1600200"/>
          </a:xfrm>
          <a:prstGeom prst="ellipse">
            <a:avLst/>
          </a:prstGeom>
          <a:solidFill>
            <a:srgbClr val="808000"/>
          </a:solidFill>
          <a:ln w="9525">
            <a:round/>
            <a:headEnd/>
            <a:tailEnd/>
          </a:ln>
          <a:scene3d>
            <a:camera prst="legacyObliqueBottomLeft"/>
            <a:lightRig rig="legacyFlat3" dir="r"/>
          </a:scene3d>
          <a:sp3d extrusionH="125400" prstMaterial="legacyMatte">
            <a:bevelT w="13500" h="13500" prst="angle"/>
            <a:bevelB w="13500" h="13500" prst="angle"/>
            <a:extrusionClr>
              <a:srgbClr val="808000"/>
            </a:extrusionClr>
            <a:contourClr>
              <a:srgbClr val="808000"/>
            </a:contourClr>
          </a:sp3d>
        </p:spPr>
        <p:txBody>
          <a:bodyPr lIns="0" tIns="0" rIns="0" bIns="0" anchor="ctr" anchorCtr="1">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
              </a:spcBef>
              <a:buClr>
                <a:srgbClr val="D94439"/>
              </a:buClr>
              <a:buSzPct val="75000"/>
              <a:buFont typeface="Wingdings" panose="05000000000000000000" pitchFamily="2" charset="2"/>
              <a:buNone/>
            </a:pPr>
            <a:r>
              <a:rPr kumimoji="1" lang="en-US" altLang="en-US" sz="1600" b="1">
                <a:latin typeface="Times New Roman" panose="02020603050405020304" pitchFamily="18" charset="0"/>
              </a:rPr>
              <a:t>Schedule feasibility</a:t>
            </a:r>
          </a:p>
        </p:txBody>
      </p:sp>
      <p:sp>
        <p:nvSpPr>
          <p:cNvPr id="23561" name="Oval 9">
            <a:extLst>
              <a:ext uri="{FF2B5EF4-FFF2-40B4-BE49-F238E27FC236}">
                <a16:creationId xmlns:a16="http://schemas.microsoft.com/office/drawing/2014/main" id="{266D66B8-E999-0970-47AB-F84ABB852E27}"/>
              </a:ext>
            </a:extLst>
          </p:cNvPr>
          <p:cNvSpPr>
            <a:spLocks noChangeArrowheads="1"/>
          </p:cNvSpPr>
          <p:nvPr/>
        </p:nvSpPr>
        <p:spPr bwMode="auto">
          <a:xfrm>
            <a:off x="4495800" y="1828800"/>
            <a:ext cx="2438400" cy="2438400"/>
          </a:xfrm>
          <a:prstGeom prst="ellipse">
            <a:avLst/>
          </a:prstGeom>
          <a:solidFill>
            <a:srgbClr val="FF9900"/>
          </a:solidFill>
          <a:ln w="9525">
            <a:round/>
            <a:headEnd/>
            <a:tailEnd/>
          </a:ln>
          <a:scene3d>
            <a:camera prst="legacyObliqueBottomLeft"/>
            <a:lightRig rig="legacyFlat3" dir="r"/>
          </a:scene3d>
          <a:sp3d extrusionH="125400" prstMaterial="legacyMatte">
            <a:bevelT w="13500" h="13500" prst="angle"/>
            <a:bevelB w="13500" h="13500" prst="angle"/>
            <a:extrusionClr>
              <a:srgbClr val="FF9900"/>
            </a:extrusionClr>
            <a:contourClr>
              <a:srgbClr val="FF9900"/>
            </a:contourClr>
          </a:sp3d>
        </p:spPr>
        <p:txBody>
          <a:bodyPr lIns="0" tIns="0" rIns="0" bIns="0" anchor="ctr">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r>
              <a:rPr kumimoji="1" lang="en-US" altLang="en-US" sz="2000" b="1">
                <a:latin typeface="Times New Roman" panose="02020603050405020304" pitchFamily="18" charset="0"/>
              </a:rPr>
              <a:t>Four feasibility tests:</a:t>
            </a:r>
          </a:p>
        </p:txBody>
      </p:sp>
      <p:sp>
        <p:nvSpPr>
          <p:cNvPr id="23563" name="Oval 11">
            <a:extLst>
              <a:ext uri="{FF2B5EF4-FFF2-40B4-BE49-F238E27FC236}">
                <a16:creationId xmlns:a16="http://schemas.microsoft.com/office/drawing/2014/main" id="{F8860715-44AA-1252-4BD4-80B9599AB4DB}"/>
              </a:ext>
            </a:extLst>
          </p:cNvPr>
          <p:cNvSpPr>
            <a:spLocks noChangeArrowheads="1"/>
          </p:cNvSpPr>
          <p:nvPr/>
        </p:nvSpPr>
        <p:spPr bwMode="auto">
          <a:xfrm>
            <a:off x="5695950" y="4086225"/>
            <a:ext cx="1600200" cy="1600200"/>
          </a:xfrm>
          <a:prstGeom prst="ellipse">
            <a:avLst/>
          </a:prstGeom>
          <a:solidFill>
            <a:srgbClr val="808000"/>
          </a:solidFill>
          <a:ln w="9525">
            <a:round/>
            <a:headEnd/>
            <a:tailEnd/>
          </a:ln>
          <a:scene3d>
            <a:camera prst="legacyObliqueBottomLeft"/>
            <a:lightRig rig="legacyFlat3" dir="r"/>
          </a:scene3d>
          <a:sp3d extrusionH="125400" prstMaterial="legacyMatte">
            <a:bevelT w="13500" h="13500" prst="angle"/>
            <a:bevelB w="13500" h="13500" prst="angle"/>
            <a:extrusionClr>
              <a:srgbClr val="808000"/>
            </a:extrusionClr>
            <a:contourClr>
              <a:srgbClr val="808000"/>
            </a:contourClr>
          </a:sp3d>
        </p:spPr>
        <p:txBody>
          <a:bodyPr lIns="0" tIns="0" rIns="0" bIns="0" anchor="ctr" anchorCtr="1">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
              </a:spcBef>
              <a:buClr>
                <a:srgbClr val="D94439"/>
              </a:buClr>
              <a:buSzPct val="75000"/>
              <a:buFont typeface="Wingdings" panose="05000000000000000000" pitchFamily="2" charset="2"/>
              <a:buNone/>
            </a:pPr>
            <a:r>
              <a:rPr kumimoji="1" lang="en-US" altLang="en-US" sz="1600" b="1">
                <a:latin typeface="Times New Roman" panose="02020603050405020304" pitchFamily="18" charset="0"/>
              </a:rPr>
              <a:t>Technical feasibility</a:t>
            </a:r>
          </a:p>
        </p:txBody>
      </p:sp>
      <p:sp>
        <p:nvSpPr>
          <p:cNvPr id="23566" name="Oval 14">
            <a:extLst>
              <a:ext uri="{FF2B5EF4-FFF2-40B4-BE49-F238E27FC236}">
                <a16:creationId xmlns:a16="http://schemas.microsoft.com/office/drawing/2014/main" id="{5A1BA083-E41E-B906-C083-CFA034815328}"/>
              </a:ext>
            </a:extLst>
          </p:cNvPr>
          <p:cNvSpPr>
            <a:spLocks noChangeArrowheads="1"/>
          </p:cNvSpPr>
          <p:nvPr/>
        </p:nvSpPr>
        <p:spPr bwMode="auto">
          <a:xfrm>
            <a:off x="3968750" y="3998913"/>
            <a:ext cx="1600200" cy="1600200"/>
          </a:xfrm>
          <a:prstGeom prst="ellipse">
            <a:avLst/>
          </a:prstGeom>
          <a:solidFill>
            <a:srgbClr val="808000"/>
          </a:solidFill>
          <a:ln w="9525">
            <a:round/>
            <a:headEnd/>
            <a:tailEnd/>
          </a:ln>
          <a:scene3d>
            <a:camera prst="legacyObliqueBottomLeft"/>
            <a:lightRig rig="legacyFlat3" dir="r"/>
          </a:scene3d>
          <a:sp3d extrusionH="125400" prstMaterial="legacyMatte">
            <a:bevelT w="13500" h="13500" prst="angle"/>
            <a:bevelB w="13500" h="13500" prst="angle"/>
            <a:extrusionClr>
              <a:srgbClr val="808000"/>
            </a:extrusionClr>
            <a:contourClr>
              <a:srgbClr val="808000"/>
            </a:contourClr>
          </a:sp3d>
        </p:spPr>
        <p:txBody>
          <a:bodyPr lIns="0" tIns="0" rIns="0" bIns="0" anchor="ctr" anchorCtr="1">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
              </a:spcBef>
              <a:buClr>
                <a:srgbClr val="D94439"/>
              </a:buClr>
              <a:buSzPct val="75000"/>
              <a:buFont typeface="Wingdings" panose="05000000000000000000" pitchFamily="2" charset="2"/>
              <a:buNone/>
            </a:pPr>
            <a:r>
              <a:rPr kumimoji="1" lang="en-US" altLang="en-US" sz="1600" b="1">
                <a:latin typeface="Times New Roman" panose="02020603050405020304" pitchFamily="18" charset="0"/>
              </a:rPr>
              <a:t>Economic feasibility (also called cost/benefit feasibility)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par>
                          <p:cTn id="8" fill="hold" nodeType="afterGroup">
                            <p:stCondLst>
                              <p:cond delay="1500"/>
                            </p:stCondLst>
                            <p:childTnLst>
                              <p:par>
                                <p:cTn id="9" presetID="23" presetClass="entr" presetSubtype="272" fill="hold" nodeType="afterEffect">
                                  <p:stCondLst>
                                    <p:cond delay="4000"/>
                                  </p:stCondLst>
                                  <p:childTnLst>
                                    <p:set>
                                      <p:cBhvr>
                                        <p:cTn id="10" dur="1" fill="hold">
                                          <p:stCondLst>
                                            <p:cond delay="0"/>
                                          </p:stCondLst>
                                        </p:cTn>
                                        <p:tgtEl>
                                          <p:spTgt spid="23560"/>
                                        </p:tgtEl>
                                        <p:attrNameLst>
                                          <p:attrName>style.visibility</p:attrName>
                                        </p:attrNameLst>
                                      </p:cBhvr>
                                      <p:to>
                                        <p:strVal val="visible"/>
                                      </p:to>
                                    </p:set>
                                    <p:anim calcmode="lin" valueType="num">
                                      <p:cBhvr>
                                        <p:cTn id="11" dur="500" fill="hold"/>
                                        <p:tgtEl>
                                          <p:spTgt spid="23560"/>
                                        </p:tgtEl>
                                        <p:attrNameLst>
                                          <p:attrName>ppt_w</p:attrName>
                                        </p:attrNameLst>
                                      </p:cBhvr>
                                      <p:tavLst>
                                        <p:tav tm="0">
                                          <p:val>
                                            <p:strVal val="2/3*#ppt_w"/>
                                          </p:val>
                                        </p:tav>
                                        <p:tav tm="100000">
                                          <p:val>
                                            <p:strVal val="#ppt_w"/>
                                          </p:val>
                                        </p:tav>
                                      </p:tavLst>
                                    </p:anim>
                                    <p:anim calcmode="lin" valueType="num">
                                      <p:cBhvr>
                                        <p:cTn id="12" dur="500" fill="hold"/>
                                        <p:tgtEl>
                                          <p:spTgt spid="23560"/>
                                        </p:tgtEl>
                                        <p:attrNameLst>
                                          <p:attrName>ppt_h</p:attrName>
                                        </p:attrNameLst>
                                      </p:cBhvr>
                                      <p:tavLst>
                                        <p:tav tm="0">
                                          <p:val>
                                            <p:strVal val="2/3*#ppt_h"/>
                                          </p:val>
                                        </p:tav>
                                        <p:tav tm="100000">
                                          <p:val>
                                            <p:strVal val="#ppt_h"/>
                                          </p:val>
                                        </p:tav>
                                      </p:tavLst>
                                    </p:anim>
                                  </p:childTnLst>
                                </p:cTn>
                              </p:par>
                            </p:childTnLst>
                          </p:cTn>
                        </p:par>
                        <p:par>
                          <p:cTn id="13" fill="hold" nodeType="afterGroup">
                            <p:stCondLst>
                              <p:cond delay="6000"/>
                            </p:stCondLst>
                            <p:childTnLst>
                              <p:par>
                                <p:cTn id="14" presetID="23" presetClass="entr" presetSubtype="272" fill="hold" nodeType="afterEffect">
                                  <p:stCondLst>
                                    <p:cond delay="3000"/>
                                  </p:stCondLst>
                                  <p:childTnLst>
                                    <p:set>
                                      <p:cBhvr>
                                        <p:cTn id="15" dur="1" fill="hold">
                                          <p:stCondLst>
                                            <p:cond delay="0"/>
                                          </p:stCondLst>
                                        </p:cTn>
                                        <p:tgtEl>
                                          <p:spTgt spid="23561"/>
                                        </p:tgtEl>
                                        <p:attrNameLst>
                                          <p:attrName>style.visibility</p:attrName>
                                        </p:attrNameLst>
                                      </p:cBhvr>
                                      <p:to>
                                        <p:strVal val="visible"/>
                                      </p:to>
                                    </p:set>
                                    <p:anim calcmode="lin" valueType="num">
                                      <p:cBhvr>
                                        <p:cTn id="16" dur="500" fill="hold"/>
                                        <p:tgtEl>
                                          <p:spTgt spid="23561"/>
                                        </p:tgtEl>
                                        <p:attrNameLst>
                                          <p:attrName>ppt_w</p:attrName>
                                        </p:attrNameLst>
                                      </p:cBhvr>
                                      <p:tavLst>
                                        <p:tav tm="0">
                                          <p:val>
                                            <p:strVal val="2/3*#ppt_w"/>
                                          </p:val>
                                        </p:tav>
                                        <p:tav tm="100000">
                                          <p:val>
                                            <p:strVal val="#ppt_w"/>
                                          </p:val>
                                        </p:tav>
                                      </p:tavLst>
                                    </p:anim>
                                    <p:anim calcmode="lin" valueType="num">
                                      <p:cBhvr>
                                        <p:cTn id="17" dur="500" fill="hold"/>
                                        <p:tgtEl>
                                          <p:spTgt spid="23561"/>
                                        </p:tgtEl>
                                        <p:attrNameLst>
                                          <p:attrName>ppt_h</p:attrName>
                                        </p:attrNameLst>
                                      </p:cBhvr>
                                      <p:tavLst>
                                        <p:tav tm="0">
                                          <p:val>
                                            <p:strVal val="2/3*#ppt_h"/>
                                          </p:val>
                                        </p:tav>
                                        <p:tav tm="100000">
                                          <p:val>
                                            <p:strVal val="#ppt_h"/>
                                          </p:val>
                                        </p:tav>
                                      </p:tavLst>
                                    </p:anim>
                                  </p:childTnLst>
                                </p:cTn>
                              </p:par>
                            </p:childTnLst>
                          </p:cTn>
                        </p:par>
                        <p:par>
                          <p:cTn id="18" fill="hold" nodeType="afterGroup">
                            <p:stCondLst>
                              <p:cond delay="9500"/>
                            </p:stCondLst>
                            <p:childTnLst>
                              <p:par>
                                <p:cTn id="19" presetID="17" presetClass="entr" presetSubtype="8" fill="hold" nodeType="afterEffect">
                                  <p:stCondLst>
                                    <p:cond delay="2000"/>
                                  </p:stCondLst>
                                  <p:childTnLst>
                                    <p:set>
                                      <p:cBhvr>
                                        <p:cTn id="20" dur="1" fill="hold">
                                          <p:stCondLst>
                                            <p:cond delay="0"/>
                                          </p:stCondLst>
                                        </p:cTn>
                                        <p:tgtEl>
                                          <p:spTgt spid="23562"/>
                                        </p:tgtEl>
                                        <p:attrNameLst>
                                          <p:attrName>style.visibility</p:attrName>
                                        </p:attrNameLst>
                                      </p:cBhvr>
                                      <p:to>
                                        <p:strVal val="visible"/>
                                      </p:to>
                                    </p:set>
                                    <p:anim calcmode="lin" valueType="num">
                                      <p:cBhvr>
                                        <p:cTn id="21" dur="500" fill="hold"/>
                                        <p:tgtEl>
                                          <p:spTgt spid="23562"/>
                                        </p:tgtEl>
                                        <p:attrNameLst>
                                          <p:attrName>ppt_x</p:attrName>
                                        </p:attrNameLst>
                                      </p:cBhvr>
                                      <p:tavLst>
                                        <p:tav tm="0">
                                          <p:val>
                                            <p:strVal val="#ppt_x-#ppt_w/2"/>
                                          </p:val>
                                        </p:tav>
                                        <p:tav tm="100000">
                                          <p:val>
                                            <p:strVal val="#ppt_x"/>
                                          </p:val>
                                        </p:tav>
                                      </p:tavLst>
                                    </p:anim>
                                    <p:anim calcmode="lin" valueType="num">
                                      <p:cBhvr>
                                        <p:cTn id="22" dur="500" fill="hold"/>
                                        <p:tgtEl>
                                          <p:spTgt spid="23562"/>
                                        </p:tgtEl>
                                        <p:attrNameLst>
                                          <p:attrName>ppt_y</p:attrName>
                                        </p:attrNameLst>
                                      </p:cBhvr>
                                      <p:tavLst>
                                        <p:tav tm="0">
                                          <p:val>
                                            <p:strVal val="#ppt_y"/>
                                          </p:val>
                                        </p:tav>
                                        <p:tav tm="100000">
                                          <p:val>
                                            <p:strVal val="#ppt_y"/>
                                          </p:val>
                                        </p:tav>
                                      </p:tavLst>
                                    </p:anim>
                                    <p:anim calcmode="lin" valueType="num">
                                      <p:cBhvr>
                                        <p:cTn id="23" dur="500" fill="hold"/>
                                        <p:tgtEl>
                                          <p:spTgt spid="23562"/>
                                        </p:tgtEl>
                                        <p:attrNameLst>
                                          <p:attrName>ppt_w</p:attrName>
                                        </p:attrNameLst>
                                      </p:cBhvr>
                                      <p:tavLst>
                                        <p:tav tm="0">
                                          <p:val>
                                            <p:fltVal val="0"/>
                                          </p:val>
                                        </p:tav>
                                        <p:tav tm="100000">
                                          <p:val>
                                            <p:strVal val="#ppt_w"/>
                                          </p:val>
                                        </p:tav>
                                      </p:tavLst>
                                    </p:anim>
                                    <p:anim calcmode="lin" valueType="num">
                                      <p:cBhvr>
                                        <p:cTn id="24" dur="500" fill="hold"/>
                                        <p:tgtEl>
                                          <p:spTgt spid="23562"/>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12000"/>
                            </p:stCondLst>
                            <p:childTnLst>
                              <p:par>
                                <p:cTn id="26" presetID="17" presetClass="entr" presetSubtype="8" fill="hold" nodeType="afterEffect">
                                  <p:stCondLst>
                                    <p:cond delay="2000"/>
                                  </p:stCondLst>
                                  <p:childTnLst>
                                    <p:set>
                                      <p:cBhvr>
                                        <p:cTn id="27" dur="1" fill="hold">
                                          <p:stCondLst>
                                            <p:cond delay="0"/>
                                          </p:stCondLst>
                                        </p:cTn>
                                        <p:tgtEl>
                                          <p:spTgt spid="23564"/>
                                        </p:tgtEl>
                                        <p:attrNameLst>
                                          <p:attrName>style.visibility</p:attrName>
                                        </p:attrNameLst>
                                      </p:cBhvr>
                                      <p:to>
                                        <p:strVal val="visible"/>
                                      </p:to>
                                    </p:set>
                                    <p:anim calcmode="lin" valueType="num">
                                      <p:cBhvr>
                                        <p:cTn id="28" dur="500" fill="hold"/>
                                        <p:tgtEl>
                                          <p:spTgt spid="23564"/>
                                        </p:tgtEl>
                                        <p:attrNameLst>
                                          <p:attrName>ppt_x</p:attrName>
                                        </p:attrNameLst>
                                      </p:cBhvr>
                                      <p:tavLst>
                                        <p:tav tm="0">
                                          <p:val>
                                            <p:strVal val="#ppt_x-#ppt_w/2"/>
                                          </p:val>
                                        </p:tav>
                                        <p:tav tm="100000">
                                          <p:val>
                                            <p:strVal val="#ppt_x"/>
                                          </p:val>
                                        </p:tav>
                                      </p:tavLst>
                                    </p:anim>
                                    <p:anim calcmode="lin" valueType="num">
                                      <p:cBhvr>
                                        <p:cTn id="29" dur="500" fill="hold"/>
                                        <p:tgtEl>
                                          <p:spTgt spid="23564"/>
                                        </p:tgtEl>
                                        <p:attrNameLst>
                                          <p:attrName>ppt_y</p:attrName>
                                        </p:attrNameLst>
                                      </p:cBhvr>
                                      <p:tavLst>
                                        <p:tav tm="0">
                                          <p:val>
                                            <p:strVal val="#ppt_y"/>
                                          </p:val>
                                        </p:tav>
                                        <p:tav tm="100000">
                                          <p:val>
                                            <p:strVal val="#ppt_y"/>
                                          </p:val>
                                        </p:tav>
                                      </p:tavLst>
                                    </p:anim>
                                    <p:anim calcmode="lin" valueType="num">
                                      <p:cBhvr>
                                        <p:cTn id="30" dur="500" fill="hold"/>
                                        <p:tgtEl>
                                          <p:spTgt spid="23564"/>
                                        </p:tgtEl>
                                        <p:attrNameLst>
                                          <p:attrName>ppt_w</p:attrName>
                                        </p:attrNameLst>
                                      </p:cBhvr>
                                      <p:tavLst>
                                        <p:tav tm="0">
                                          <p:val>
                                            <p:fltVal val="0"/>
                                          </p:val>
                                        </p:tav>
                                        <p:tav tm="100000">
                                          <p:val>
                                            <p:strVal val="#ppt_w"/>
                                          </p:val>
                                        </p:tav>
                                      </p:tavLst>
                                    </p:anim>
                                    <p:anim calcmode="lin" valueType="num">
                                      <p:cBhvr>
                                        <p:cTn id="31" dur="500" fill="hold"/>
                                        <p:tgtEl>
                                          <p:spTgt spid="23564"/>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14500"/>
                            </p:stCondLst>
                            <p:childTnLst>
                              <p:par>
                                <p:cTn id="33" presetID="17" presetClass="entr" presetSubtype="1" fill="hold" nodeType="afterEffect">
                                  <p:stCondLst>
                                    <p:cond delay="2000"/>
                                  </p:stCondLst>
                                  <p:childTnLst>
                                    <p:set>
                                      <p:cBhvr>
                                        <p:cTn id="34" dur="1" fill="hold">
                                          <p:stCondLst>
                                            <p:cond delay="0"/>
                                          </p:stCondLst>
                                        </p:cTn>
                                        <p:tgtEl>
                                          <p:spTgt spid="23563"/>
                                        </p:tgtEl>
                                        <p:attrNameLst>
                                          <p:attrName>style.visibility</p:attrName>
                                        </p:attrNameLst>
                                      </p:cBhvr>
                                      <p:to>
                                        <p:strVal val="visible"/>
                                      </p:to>
                                    </p:set>
                                    <p:anim calcmode="lin" valueType="num">
                                      <p:cBhvr>
                                        <p:cTn id="35" dur="500" fill="hold"/>
                                        <p:tgtEl>
                                          <p:spTgt spid="23563"/>
                                        </p:tgtEl>
                                        <p:attrNameLst>
                                          <p:attrName>ppt_x</p:attrName>
                                        </p:attrNameLst>
                                      </p:cBhvr>
                                      <p:tavLst>
                                        <p:tav tm="0">
                                          <p:val>
                                            <p:strVal val="#ppt_x"/>
                                          </p:val>
                                        </p:tav>
                                        <p:tav tm="100000">
                                          <p:val>
                                            <p:strVal val="#ppt_x"/>
                                          </p:val>
                                        </p:tav>
                                      </p:tavLst>
                                    </p:anim>
                                    <p:anim calcmode="lin" valueType="num">
                                      <p:cBhvr>
                                        <p:cTn id="36" dur="500" fill="hold"/>
                                        <p:tgtEl>
                                          <p:spTgt spid="23563"/>
                                        </p:tgtEl>
                                        <p:attrNameLst>
                                          <p:attrName>ppt_y</p:attrName>
                                        </p:attrNameLst>
                                      </p:cBhvr>
                                      <p:tavLst>
                                        <p:tav tm="0">
                                          <p:val>
                                            <p:strVal val="#ppt_y-#ppt_h/2"/>
                                          </p:val>
                                        </p:tav>
                                        <p:tav tm="100000">
                                          <p:val>
                                            <p:strVal val="#ppt_y"/>
                                          </p:val>
                                        </p:tav>
                                      </p:tavLst>
                                    </p:anim>
                                    <p:anim calcmode="lin" valueType="num">
                                      <p:cBhvr>
                                        <p:cTn id="37" dur="500" fill="hold"/>
                                        <p:tgtEl>
                                          <p:spTgt spid="23563"/>
                                        </p:tgtEl>
                                        <p:attrNameLst>
                                          <p:attrName>ppt_w</p:attrName>
                                        </p:attrNameLst>
                                      </p:cBhvr>
                                      <p:tavLst>
                                        <p:tav tm="0">
                                          <p:val>
                                            <p:strVal val="#ppt_w"/>
                                          </p:val>
                                        </p:tav>
                                        <p:tav tm="100000">
                                          <p:val>
                                            <p:strVal val="#ppt_w"/>
                                          </p:val>
                                        </p:tav>
                                      </p:tavLst>
                                    </p:anim>
                                    <p:anim calcmode="lin" valueType="num">
                                      <p:cBhvr>
                                        <p:cTn id="38" dur="500" fill="hold"/>
                                        <p:tgtEl>
                                          <p:spTgt spid="23563"/>
                                        </p:tgtEl>
                                        <p:attrNameLst>
                                          <p:attrName>ppt_h</p:attrName>
                                        </p:attrNameLst>
                                      </p:cBhvr>
                                      <p:tavLst>
                                        <p:tav tm="0">
                                          <p:val>
                                            <p:fltVal val="0"/>
                                          </p:val>
                                        </p:tav>
                                        <p:tav tm="100000">
                                          <p:val>
                                            <p:strVal val="#ppt_h"/>
                                          </p:val>
                                        </p:tav>
                                      </p:tavLst>
                                    </p:anim>
                                  </p:childTnLst>
                                </p:cTn>
                              </p:par>
                            </p:childTnLst>
                          </p:cTn>
                        </p:par>
                        <p:par>
                          <p:cTn id="39" fill="hold" nodeType="afterGroup">
                            <p:stCondLst>
                              <p:cond delay="17000"/>
                            </p:stCondLst>
                            <p:childTnLst>
                              <p:par>
                                <p:cTn id="40" presetID="17" presetClass="entr" presetSubtype="1" fill="hold" nodeType="afterEffect">
                                  <p:stCondLst>
                                    <p:cond delay="2000"/>
                                  </p:stCondLst>
                                  <p:childTnLst>
                                    <p:set>
                                      <p:cBhvr>
                                        <p:cTn id="41" dur="1" fill="hold">
                                          <p:stCondLst>
                                            <p:cond delay="0"/>
                                          </p:stCondLst>
                                        </p:cTn>
                                        <p:tgtEl>
                                          <p:spTgt spid="23566"/>
                                        </p:tgtEl>
                                        <p:attrNameLst>
                                          <p:attrName>style.visibility</p:attrName>
                                        </p:attrNameLst>
                                      </p:cBhvr>
                                      <p:to>
                                        <p:strVal val="visible"/>
                                      </p:to>
                                    </p:set>
                                    <p:anim calcmode="lin" valueType="num">
                                      <p:cBhvr>
                                        <p:cTn id="42" dur="500" fill="hold"/>
                                        <p:tgtEl>
                                          <p:spTgt spid="23566"/>
                                        </p:tgtEl>
                                        <p:attrNameLst>
                                          <p:attrName>ppt_x</p:attrName>
                                        </p:attrNameLst>
                                      </p:cBhvr>
                                      <p:tavLst>
                                        <p:tav tm="0">
                                          <p:val>
                                            <p:strVal val="#ppt_x"/>
                                          </p:val>
                                        </p:tav>
                                        <p:tav tm="100000">
                                          <p:val>
                                            <p:strVal val="#ppt_x"/>
                                          </p:val>
                                        </p:tav>
                                      </p:tavLst>
                                    </p:anim>
                                    <p:anim calcmode="lin" valueType="num">
                                      <p:cBhvr>
                                        <p:cTn id="43" dur="500" fill="hold"/>
                                        <p:tgtEl>
                                          <p:spTgt spid="23566"/>
                                        </p:tgtEl>
                                        <p:attrNameLst>
                                          <p:attrName>ppt_y</p:attrName>
                                        </p:attrNameLst>
                                      </p:cBhvr>
                                      <p:tavLst>
                                        <p:tav tm="0">
                                          <p:val>
                                            <p:strVal val="#ppt_y-#ppt_h/2"/>
                                          </p:val>
                                        </p:tav>
                                        <p:tav tm="100000">
                                          <p:val>
                                            <p:strVal val="#ppt_y"/>
                                          </p:val>
                                        </p:tav>
                                      </p:tavLst>
                                    </p:anim>
                                    <p:anim calcmode="lin" valueType="num">
                                      <p:cBhvr>
                                        <p:cTn id="44" dur="500" fill="hold"/>
                                        <p:tgtEl>
                                          <p:spTgt spid="23566"/>
                                        </p:tgtEl>
                                        <p:attrNameLst>
                                          <p:attrName>ppt_w</p:attrName>
                                        </p:attrNameLst>
                                      </p:cBhvr>
                                      <p:tavLst>
                                        <p:tav tm="0">
                                          <p:val>
                                            <p:strVal val="#ppt_w"/>
                                          </p:val>
                                        </p:tav>
                                        <p:tav tm="100000">
                                          <p:val>
                                            <p:strVal val="#ppt_w"/>
                                          </p:val>
                                        </p:tav>
                                      </p:tavLst>
                                    </p:anim>
                                    <p:anim calcmode="lin" valueType="num">
                                      <p:cBhvr>
                                        <p:cTn id="45" dur="500" fill="hold"/>
                                        <p:tgtEl>
                                          <p:spTgt spid="235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5" autoUpdateAnimBg="0" advAuto="1000"/>
      <p:bldP spid="23560" grpId="0" animBg="1" autoUpdateAnimBg="0"/>
      <p:bldP spid="23562" grpId="0" animBg="1" autoUpdateAnimBg="0"/>
      <p:bldP spid="23564" grpId="0" animBg="1" autoUpdateAnimBg="0"/>
      <p:bldP spid="23561" grpId="0" animBg="1" autoUpdateAnimBg="0"/>
      <p:bldP spid="23563" grpId="0" animBg="1" autoUpdateAnimBg="0"/>
      <p:bldP spid="2356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AA365E7-4D72-1CDE-9AED-9D9A5182FE78}"/>
              </a:ext>
            </a:extLst>
          </p:cNvPr>
          <p:cNvSpPr>
            <a:spLocks noGrp="1" noChangeArrowheads="1"/>
          </p:cNvSpPr>
          <p:nvPr>
            <p:ph type="title"/>
          </p:nvPr>
        </p:nvSpPr>
        <p:spPr/>
        <p:txBody>
          <a:bodyPr/>
          <a:lstStyle/>
          <a:p>
            <a:r>
              <a:rPr lang="en-US" altLang="en-US" sz="3900"/>
              <a:t>The System Development Life Cycle</a:t>
            </a:r>
          </a:p>
        </p:txBody>
      </p:sp>
      <p:sp>
        <p:nvSpPr>
          <p:cNvPr id="25603" name="Rectangle 3">
            <a:extLst>
              <a:ext uri="{FF2B5EF4-FFF2-40B4-BE49-F238E27FC236}">
                <a16:creationId xmlns:a16="http://schemas.microsoft.com/office/drawing/2014/main" id="{940F8DB5-544A-6D15-D954-5C371B6A0DB4}"/>
              </a:ext>
            </a:extLst>
          </p:cNvPr>
          <p:cNvSpPr>
            <a:spLocks noGrp="1" noChangeArrowheads="1"/>
          </p:cNvSpPr>
          <p:nvPr>
            <p:ph type="body" idx="1"/>
          </p:nvPr>
        </p:nvSpPr>
        <p:spPr>
          <a:xfrm>
            <a:off x="304800" y="1090613"/>
            <a:ext cx="8585200" cy="814387"/>
          </a:xfrm>
        </p:spPr>
        <p:txBody>
          <a:bodyPr/>
          <a:lstStyle/>
          <a:p>
            <a:pPr>
              <a:buFont typeface="Monotype Sorts" panose="01010601010101010101" pitchFamily="2" charset="2"/>
              <a:buNone/>
            </a:pPr>
            <a:r>
              <a:rPr lang="en-US" altLang="en-US"/>
              <a:t>What is </a:t>
            </a:r>
            <a:r>
              <a:rPr lang="en-US" altLang="en-US">
                <a:solidFill>
                  <a:schemeClr val="hlink"/>
                </a:solidFill>
              </a:rPr>
              <a:t>documentation</a:t>
            </a:r>
            <a:r>
              <a:rPr lang="en-US" altLang="en-US"/>
              <a:t>?</a:t>
            </a:r>
            <a:endParaRPr lang="en-US" altLang="en-US">
              <a:latin typeface="Arial Unicode MS" panose="020B0604020202020204" pitchFamily="34" charset="-128"/>
            </a:endParaRPr>
          </a:p>
          <a:p>
            <a:pPr algn="ctr">
              <a:buFont typeface="Monotype Sorts" panose="01010601010101010101" pitchFamily="2" charset="2"/>
              <a:buNone/>
            </a:pPr>
            <a:endParaRPr lang="en-US" altLang="en-US" sz="1800"/>
          </a:p>
          <a:p>
            <a:pPr>
              <a:buFont typeface="Monotype Sorts" panose="01010601010101010101" pitchFamily="2" charset="2"/>
              <a:buNone/>
            </a:pPr>
            <a:endParaRPr lang="en-US" altLang="en-US" sz="1800" b="0">
              <a:solidFill>
                <a:schemeClr val="tx1"/>
              </a:solidFill>
            </a:endParaRPr>
          </a:p>
        </p:txBody>
      </p:sp>
      <p:sp>
        <p:nvSpPr>
          <p:cNvPr id="25608" name="Rectangle 8">
            <a:extLst>
              <a:ext uri="{FF2B5EF4-FFF2-40B4-BE49-F238E27FC236}">
                <a16:creationId xmlns:a16="http://schemas.microsoft.com/office/drawing/2014/main" id="{AAFD6DF5-3A54-DAB1-AB58-FA8ECABC6039}"/>
              </a:ext>
            </a:extLst>
          </p:cNvPr>
          <p:cNvSpPr>
            <a:spLocks noChangeArrowheads="1"/>
          </p:cNvSpPr>
          <p:nvPr/>
        </p:nvSpPr>
        <p:spPr bwMode="auto">
          <a:xfrm>
            <a:off x="2133600" y="3352800"/>
            <a:ext cx="4876800" cy="1104900"/>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91440" rIns="0" bIns="0"/>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
              </a:spcBef>
              <a:buClr>
                <a:srgbClr val="D94439"/>
              </a:buClr>
              <a:buSzPct val="75000"/>
              <a:buFont typeface="Wingdings" panose="05000000000000000000" pitchFamily="2" charset="2"/>
              <a:buNone/>
            </a:pPr>
            <a:r>
              <a:rPr kumimoji="1" lang="en-US" altLang="en-US" sz="2200" b="1">
                <a:solidFill>
                  <a:srgbClr val="000000"/>
                </a:solidFill>
                <a:latin typeface="Times New Roman" panose="02020603050405020304" pitchFamily="18" charset="0"/>
              </a:rPr>
              <a:t>Includes reports, diagrams, </a:t>
            </a:r>
            <a:br>
              <a:rPr kumimoji="1" lang="en-US" altLang="en-US" sz="2200" b="1">
                <a:solidFill>
                  <a:srgbClr val="000000"/>
                </a:solidFill>
                <a:latin typeface="Times New Roman" panose="02020603050405020304" pitchFamily="18" charset="0"/>
              </a:rPr>
            </a:br>
            <a:r>
              <a:rPr kumimoji="1" lang="en-US" altLang="en-US" sz="2200" b="1">
                <a:solidFill>
                  <a:srgbClr val="000000"/>
                </a:solidFill>
                <a:latin typeface="Times New Roman" panose="02020603050405020304" pitchFamily="18" charset="0"/>
              </a:rPr>
              <a:t>programs, and other deliverables</a:t>
            </a:r>
          </a:p>
        </p:txBody>
      </p:sp>
      <p:sp>
        <p:nvSpPr>
          <p:cNvPr id="25609" name="Rectangle 9">
            <a:extLst>
              <a:ext uri="{FF2B5EF4-FFF2-40B4-BE49-F238E27FC236}">
                <a16:creationId xmlns:a16="http://schemas.microsoft.com/office/drawing/2014/main" id="{365F4343-D7E5-A4C2-DDBF-CC33C849D06D}"/>
              </a:ext>
            </a:extLst>
          </p:cNvPr>
          <p:cNvSpPr>
            <a:spLocks noChangeArrowheads="1"/>
          </p:cNvSpPr>
          <p:nvPr/>
        </p:nvSpPr>
        <p:spPr bwMode="auto">
          <a:xfrm>
            <a:off x="2133600" y="2057400"/>
            <a:ext cx="4876800" cy="8763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tIns="91440"/>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r>
              <a:rPr kumimoji="1" lang="en-US" altLang="en-US" sz="2200" b="1">
                <a:solidFill>
                  <a:srgbClr val="000000"/>
                </a:solidFill>
                <a:latin typeface="Times New Roman" panose="02020603050405020304" pitchFamily="18" charset="0"/>
              </a:rPr>
              <a:t>Collection and summarization </a:t>
            </a:r>
            <a:br>
              <a:rPr kumimoji="1" lang="en-US" altLang="en-US" sz="2200" b="1">
                <a:solidFill>
                  <a:srgbClr val="000000"/>
                </a:solidFill>
                <a:latin typeface="Times New Roman" panose="02020603050405020304" pitchFamily="18" charset="0"/>
              </a:rPr>
            </a:br>
            <a:r>
              <a:rPr kumimoji="1" lang="en-US" altLang="en-US" sz="2200" b="1">
                <a:solidFill>
                  <a:srgbClr val="000000"/>
                </a:solidFill>
                <a:latin typeface="Times New Roman" panose="02020603050405020304" pitchFamily="18" charset="0"/>
              </a:rPr>
              <a:t>of data and information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left)">
                                      <p:cBhvr>
                                        <p:cTn id="7" dur="500"/>
                                        <p:tgtEl>
                                          <p:spTgt spid="25603">
                                            <p:txEl>
                                              <p:pRg st="0" end="0"/>
                                            </p:txEl>
                                          </p:spTgt>
                                        </p:tgtEl>
                                      </p:cBhvr>
                                    </p:animEffect>
                                  </p:childTnLst>
                                </p:cTn>
                              </p:par>
                            </p:childTnLst>
                          </p:cTn>
                        </p:par>
                        <p:par>
                          <p:cTn id="8" fill="hold" nodeType="afterGroup">
                            <p:stCondLst>
                              <p:cond delay="1500"/>
                            </p:stCondLst>
                            <p:childTnLst>
                              <p:par>
                                <p:cTn id="9" presetID="17" presetClass="entr" presetSubtype="10" fill="hold" nodeType="afterEffect">
                                  <p:stCondLst>
                                    <p:cond delay="3000"/>
                                  </p:stCondLst>
                                  <p:childTnLst>
                                    <p:set>
                                      <p:cBhvr>
                                        <p:cTn id="10" dur="1" fill="hold">
                                          <p:stCondLst>
                                            <p:cond delay="0"/>
                                          </p:stCondLst>
                                        </p:cTn>
                                        <p:tgtEl>
                                          <p:spTgt spid="25609"/>
                                        </p:tgtEl>
                                        <p:attrNameLst>
                                          <p:attrName>style.visibility</p:attrName>
                                        </p:attrNameLst>
                                      </p:cBhvr>
                                      <p:to>
                                        <p:strVal val="visible"/>
                                      </p:to>
                                    </p:set>
                                    <p:anim calcmode="lin" valueType="num">
                                      <p:cBhvr>
                                        <p:cTn id="11" dur="500" fill="hold"/>
                                        <p:tgtEl>
                                          <p:spTgt spid="25609"/>
                                        </p:tgtEl>
                                        <p:attrNameLst>
                                          <p:attrName>ppt_w</p:attrName>
                                        </p:attrNameLst>
                                      </p:cBhvr>
                                      <p:tavLst>
                                        <p:tav tm="0">
                                          <p:val>
                                            <p:fltVal val="0"/>
                                          </p:val>
                                        </p:tav>
                                        <p:tav tm="100000">
                                          <p:val>
                                            <p:strVal val="#ppt_w"/>
                                          </p:val>
                                        </p:tav>
                                      </p:tavLst>
                                    </p:anim>
                                    <p:anim calcmode="lin" valueType="num">
                                      <p:cBhvr>
                                        <p:cTn id="12" dur="500" fill="hold"/>
                                        <p:tgtEl>
                                          <p:spTgt spid="25609"/>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5000"/>
                            </p:stCondLst>
                            <p:childTnLst>
                              <p:par>
                                <p:cTn id="14" presetID="17" presetClass="entr" presetSubtype="10" fill="hold" nodeType="afterEffect">
                                  <p:stCondLst>
                                    <p:cond delay="2000"/>
                                  </p:stCondLst>
                                  <p:childTnLst>
                                    <p:set>
                                      <p:cBhvr>
                                        <p:cTn id="15" dur="1" fill="hold">
                                          <p:stCondLst>
                                            <p:cond delay="0"/>
                                          </p:stCondLst>
                                        </p:cTn>
                                        <p:tgtEl>
                                          <p:spTgt spid="25608"/>
                                        </p:tgtEl>
                                        <p:attrNameLst>
                                          <p:attrName>style.visibility</p:attrName>
                                        </p:attrNameLst>
                                      </p:cBhvr>
                                      <p:to>
                                        <p:strVal val="visible"/>
                                      </p:to>
                                    </p:set>
                                    <p:anim calcmode="lin" valueType="num">
                                      <p:cBhvr>
                                        <p:cTn id="16" dur="500" fill="hold"/>
                                        <p:tgtEl>
                                          <p:spTgt spid="25608"/>
                                        </p:tgtEl>
                                        <p:attrNameLst>
                                          <p:attrName>ppt_w</p:attrName>
                                        </p:attrNameLst>
                                      </p:cBhvr>
                                      <p:tavLst>
                                        <p:tav tm="0">
                                          <p:val>
                                            <p:fltVal val="0"/>
                                          </p:val>
                                        </p:tav>
                                        <p:tav tm="100000">
                                          <p:val>
                                            <p:strVal val="#ppt_w"/>
                                          </p:val>
                                        </p:tav>
                                      </p:tavLst>
                                    </p:anim>
                                    <p:anim calcmode="lin" valueType="num">
                                      <p:cBhvr>
                                        <p:cTn id="17" dur="500" fill="hold"/>
                                        <p:tgtEl>
                                          <p:spTgt spid="2560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5" autoUpdateAnimBg="0" advAuto="1000"/>
      <p:bldP spid="25608" grpId="0" animBg="1" autoUpdateAnimBg="0"/>
      <p:bldP spid="2560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AF2667F-1AF4-2409-2B38-B3327C2224D6}"/>
              </a:ext>
            </a:extLst>
          </p:cNvPr>
          <p:cNvSpPr>
            <a:spLocks noGrp="1" noChangeArrowheads="1"/>
          </p:cNvSpPr>
          <p:nvPr>
            <p:ph type="title"/>
          </p:nvPr>
        </p:nvSpPr>
        <p:spPr>
          <a:xfrm>
            <a:off x="301625" y="0"/>
            <a:ext cx="8842375" cy="806450"/>
          </a:xfrm>
        </p:spPr>
        <p:txBody>
          <a:bodyPr/>
          <a:lstStyle/>
          <a:p>
            <a:r>
              <a:rPr lang="en-US" altLang="en-US" sz="3900"/>
              <a:t>The System Development Life Cycle</a:t>
            </a:r>
          </a:p>
        </p:txBody>
      </p:sp>
      <p:sp>
        <p:nvSpPr>
          <p:cNvPr id="27651" name="Rectangle 3">
            <a:extLst>
              <a:ext uri="{FF2B5EF4-FFF2-40B4-BE49-F238E27FC236}">
                <a16:creationId xmlns:a16="http://schemas.microsoft.com/office/drawing/2014/main" id="{2888360B-A5A9-0998-8085-0EB33EB3D012}"/>
              </a:ext>
            </a:extLst>
          </p:cNvPr>
          <p:cNvSpPr>
            <a:spLocks noGrp="1" noChangeArrowheads="1"/>
          </p:cNvSpPr>
          <p:nvPr>
            <p:ph type="body" idx="1"/>
          </p:nvPr>
        </p:nvSpPr>
        <p:spPr>
          <a:xfrm>
            <a:off x="304800" y="1090613"/>
            <a:ext cx="8839200" cy="661987"/>
          </a:xfrm>
        </p:spPr>
        <p:txBody>
          <a:bodyPr/>
          <a:lstStyle/>
          <a:p>
            <a:pPr>
              <a:buFont typeface="Monotype Sorts" panose="01010601010101010101" pitchFamily="2" charset="2"/>
              <a:buNone/>
            </a:pPr>
            <a:r>
              <a:rPr lang="en-US" altLang="en-US" sz="2600"/>
              <a:t>What are six data and information gathering techniques?</a:t>
            </a:r>
            <a:endParaRPr lang="en-US" altLang="en-US" sz="2600">
              <a:latin typeface="Arial Unicode MS" panose="020B0604020202020204" pitchFamily="34" charset="-128"/>
            </a:endParaRPr>
          </a:p>
        </p:txBody>
      </p:sp>
      <p:sp>
        <p:nvSpPr>
          <p:cNvPr id="27656" name="Rectangle 8">
            <a:extLst>
              <a:ext uri="{FF2B5EF4-FFF2-40B4-BE49-F238E27FC236}">
                <a16:creationId xmlns:a16="http://schemas.microsoft.com/office/drawing/2014/main" id="{F218CD59-4701-0D3E-E927-21602D69CD80}"/>
              </a:ext>
            </a:extLst>
          </p:cNvPr>
          <p:cNvSpPr>
            <a:spLocks noChangeArrowheads="1"/>
          </p:cNvSpPr>
          <p:nvPr/>
        </p:nvSpPr>
        <p:spPr bwMode="auto">
          <a:xfrm>
            <a:off x="304800" y="1524000"/>
            <a:ext cx="85852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60405020304" pitchFamily="18" charset="0"/>
              </a:defRPr>
            </a:lvl1pPr>
            <a:lvl2pPr marL="609600" indent="-49530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en-US" sz="2600" b="1">
                <a:solidFill>
                  <a:srgbClr val="000000"/>
                </a:solidFill>
                <a:latin typeface="Times New Roman" panose="02020603050405020304" pitchFamily="18" charset="0"/>
              </a:rPr>
              <a:t>Review documentation</a:t>
            </a:r>
            <a:endParaRPr kumimoji="1" lang="en-US" altLang="en-US" sz="2600" b="1">
              <a:solidFill>
                <a:srgbClr val="000000"/>
              </a:solidFill>
              <a:latin typeface="Arial Unicode MS" panose="020B0604020202020204" pitchFamily="34" charset="-128"/>
            </a:endParaRPr>
          </a:p>
          <a:p>
            <a:pPr lvl="1">
              <a:spcBef>
                <a:spcPct val="5000"/>
              </a:spcBef>
              <a:buClr>
                <a:srgbClr val="D94439"/>
              </a:buClr>
              <a:buSzPct val="75000"/>
              <a:buFont typeface="Wingdings" panose="05000000000000000000" pitchFamily="2" charset="2"/>
              <a:buChar char="Ø"/>
            </a:pPr>
            <a:r>
              <a:rPr kumimoji="1" lang="en-US" altLang="en-US" sz="2600" b="1">
                <a:solidFill>
                  <a:srgbClr val="000000"/>
                </a:solidFill>
                <a:latin typeface="Times New Roman" panose="02020603050405020304" pitchFamily="18" charset="0"/>
              </a:rPr>
              <a:t>Observe</a:t>
            </a:r>
          </a:p>
          <a:p>
            <a:pPr lvl="1">
              <a:spcBef>
                <a:spcPct val="5000"/>
              </a:spcBef>
              <a:buClr>
                <a:srgbClr val="D94439"/>
              </a:buClr>
              <a:buSzPct val="75000"/>
              <a:buFont typeface="Wingdings" panose="05000000000000000000" pitchFamily="2" charset="2"/>
              <a:buChar char="Ø"/>
            </a:pPr>
            <a:r>
              <a:rPr kumimoji="1" lang="en-US" altLang="en-US" sz="2600" b="1">
                <a:solidFill>
                  <a:srgbClr val="000000"/>
                </a:solidFill>
                <a:latin typeface="Times New Roman" panose="02020603050405020304" pitchFamily="18" charset="0"/>
              </a:rPr>
              <a:t>Questionnaire</a:t>
            </a:r>
          </a:p>
          <a:p>
            <a:pPr lvl="1">
              <a:spcBef>
                <a:spcPct val="5000"/>
              </a:spcBef>
              <a:buClr>
                <a:srgbClr val="D94439"/>
              </a:buClr>
              <a:buSzPct val="75000"/>
              <a:buFont typeface="Wingdings" panose="05000000000000000000" pitchFamily="2" charset="2"/>
              <a:buChar char="Ø"/>
            </a:pPr>
            <a:r>
              <a:rPr kumimoji="1" lang="en-US" altLang="en-US" sz="2600" b="1">
                <a:solidFill>
                  <a:srgbClr val="000000"/>
                </a:solidFill>
                <a:latin typeface="Times New Roman" panose="02020603050405020304" pitchFamily="18" charset="0"/>
              </a:rPr>
              <a:t>Interview</a:t>
            </a:r>
          </a:p>
          <a:p>
            <a:pPr lvl="1">
              <a:spcBef>
                <a:spcPct val="5000"/>
              </a:spcBef>
              <a:buClr>
                <a:srgbClr val="D94439"/>
              </a:buClr>
              <a:buSzPct val="75000"/>
              <a:buFont typeface="Wingdings" panose="05000000000000000000" pitchFamily="2" charset="2"/>
              <a:buChar char="Ø"/>
            </a:pPr>
            <a:r>
              <a:rPr kumimoji="1" lang="en-US" altLang="en-US" sz="2600" b="1">
                <a:solidFill>
                  <a:schemeClr val="bg2"/>
                </a:solidFill>
                <a:latin typeface="Times New Roman" panose="02020603050405020304" pitchFamily="18" charset="0"/>
              </a:rPr>
              <a:t>Joint-application </a:t>
            </a:r>
            <a:br>
              <a:rPr kumimoji="1" lang="en-US" altLang="en-US" sz="2600" b="1">
                <a:solidFill>
                  <a:schemeClr val="bg2"/>
                </a:solidFill>
                <a:latin typeface="Times New Roman" panose="02020603050405020304" pitchFamily="18" charset="0"/>
              </a:rPr>
            </a:br>
            <a:r>
              <a:rPr kumimoji="1" lang="en-US" altLang="en-US" sz="2600" b="1">
                <a:solidFill>
                  <a:schemeClr val="bg2"/>
                </a:solidFill>
                <a:latin typeface="Times New Roman" panose="02020603050405020304" pitchFamily="18" charset="0"/>
              </a:rPr>
              <a:t>design (JAD) session</a:t>
            </a:r>
          </a:p>
          <a:p>
            <a:pPr lvl="1">
              <a:spcBef>
                <a:spcPct val="5000"/>
              </a:spcBef>
              <a:buClr>
                <a:srgbClr val="D94439"/>
              </a:buClr>
              <a:buSzPct val="75000"/>
              <a:buFont typeface="Wingdings" panose="05000000000000000000" pitchFamily="2" charset="2"/>
              <a:buChar char="Ø"/>
            </a:pPr>
            <a:r>
              <a:rPr kumimoji="1" lang="en-US" altLang="en-US" sz="2600" b="1">
                <a:solidFill>
                  <a:srgbClr val="000000"/>
                </a:solidFill>
                <a:latin typeface="Times New Roman" panose="02020603050405020304" pitchFamily="18" charset="0"/>
              </a:rPr>
              <a:t>Research</a:t>
            </a:r>
          </a:p>
        </p:txBody>
      </p:sp>
      <p:pic>
        <p:nvPicPr>
          <p:cNvPr id="27658" name="Picture 10" descr="Fig12-0005">
            <a:extLst>
              <a:ext uri="{FF2B5EF4-FFF2-40B4-BE49-F238E27FC236}">
                <a16:creationId xmlns:a16="http://schemas.microsoft.com/office/drawing/2014/main" id="{DBAF0387-AA5B-3C36-1DE7-87D9C2C00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057400"/>
            <a:ext cx="40386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left)">
                                      <p:cBhvr>
                                        <p:cTn id="7" dur="500"/>
                                        <p:tgtEl>
                                          <p:spTgt spid="27651">
                                            <p:txEl>
                                              <p:pRg st="0" end="0"/>
                                            </p:txEl>
                                          </p:spTgt>
                                        </p:tgtEl>
                                      </p:cBhvr>
                                    </p:animEffect>
                                  </p:childTnLst>
                                </p:cTn>
                              </p:par>
                            </p:childTnLst>
                          </p:cTn>
                        </p:par>
                        <p:par>
                          <p:cTn id="8" fill="hold" nodeType="afterGroup">
                            <p:stCondLst>
                              <p:cond delay="1500"/>
                            </p:stCondLst>
                            <p:childTnLst>
                              <p:par>
                                <p:cTn id="9" presetID="23" presetClass="entr" presetSubtype="272" fill="hold" nodeType="afterEffect">
                                  <p:stCondLst>
                                    <p:cond delay="2000"/>
                                  </p:stCondLst>
                                  <p:childTnLst>
                                    <p:set>
                                      <p:cBhvr>
                                        <p:cTn id="10" dur="1" fill="hold">
                                          <p:stCondLst>
                                            <p:cond delay="0"/>
                                          </p:stCondLst>
                                        </p:cTn>
                                        <p:tgtEl>
                                          <p:spTgt spid="27658"/>
                                        </p:tgtEl>
                                        <p:attrNameLst>
                                          <p:attrName>style.visibility</p:attrName>
                                        </p:attrNameLst>
                                      </p:cBhvr>
                                      <p:to>
                                        <p:strVal val="visible"/>
                                      </p:to>
                                    </p:set>
                                    <p:anim calcmode="lin" valueType="num">
                                      <p:cBhvr>
                                        <p:cTn id="11" dur="500" fill="hold"/>
                                        <p:tgtEl>
                                          <p:spTgt spid="27658"/>
                                        </p:tgtEl>
                                        <p:attrNameLst>
                                          <p:attrName>ppt_w</p:attrName>
                                        </p:attrNameLst>
                                      </p:cBhvr>
                                      <p:tavLst>
                                        <p:tav tm="0">
                                          <p:val>
                                            <p:strVal val="2/3*#ppt_w"/>
                                          </p:val>
                                        </p:tav>
                                        <p:tav tm="100000">
                                          <p:val>
                                            <p:strVal val="#ppt_w"/>
                                          </p:val>
                                        </p:tav>
                                      </p:tavLst>
                                    </p:anim>
                                    <p:anim calcmode="lin" valueType="num">
                                      <p:cBhvr>
                                        <p:cTn id="12" dur="500" fill="hold"/>
                                        <p:tgtEl>
                                          <p:spTgt spid="27658"/>
                                        </p:tgtEl>
                                        <p:attrNameLst>
                                          <p:attrName>ppt_h</p:attrName>
                                        </p:attrNameLst>
                                      </p:cBhvr>
                                      <p:tavLst>
                                        <p:tav tm="0">
                                          <p:val>
                                            <p:strVal val="2/3*#ppt_h"/>
                                          </p:val>
                                        </p:tav>
                                        <p:tav tm="100000">
                                          <p:val>
                                            <p:strVal val="#ppt_h"/>
                                          </p:val>
                                        </p:tav>
                                      </p:tavLst>
                                    </p:anim>
                                  </p:childTnLst>
                                </p:cTn>
                              </p:par>
                            </p:childTnLst>
                          </p:cTn>
                        </p:par>
                        <p:par>
                          <p:cTn id="13" fill="hold" nodeType="afterGroup">
                            <p:stCondLst>
                              <p:cond delay="4000"/>
                            </p:stCondLst>
                            <p:childTnLst>
                              <p:par>
                                <p:cTn id="14" presetID="22" presetClass="entr" presetSubtype="8" fill="hold" nodeType="afterEffect">
                                  <p:stCondLst>
                                    <p:cond delay="3000"/>
                                  </p:stCondLst>
                                  <p:childTnLst>
                                    <p:set>
                                      <p:cBhvr>
                                        <p:cTn id="15" dur="1" fill="hold">
                                          <p:stCondLst>
                                            <p:cond delay="0"/>
                                          </p:stCondLst>
                                        </p:cTn>
                                        <p:tgtEl>
                                          <p:spTgt spid="27656">
                                            <p:txEl>
                                              <p:pRg st="0" end="0"/>
                                            </p:txEl>
                                          </p:spTgt>
                                        </p:tgtEl>
                                        <p:attrNameLst>
                                          <p:attrName>style.visibility</p:attrName>
                                        </p:attrNameLst>
                                      </p:cBhvr>
                                      <p:to>
                                        <p:strVal val="visible"/>
                                      </p:to>
                                    </p:set>
                                    <p:animEffect transition="in" filter="wipe(left)">
                                      <p:cBhvr>
                                        <p:cTn id="16" dur="500"/>
                                        <p:tgtEl>
                                          <p:spTgt spid="27656">
                                            <p:txEl>
                                              <p:pRg st="0" end="0"/>
                                            </p:txEl>
                                          </p:spTgt>
                                        </p:tgtEl>
                                      </p:cBhvr>
                                    </p:animEffect>
                                  </p:childTnLst>
                                </p:cTn>
                              </p:par>
                            </p:childTnLst>
                          </p:cTn>
                        </p:par>
                        <p:par>
                          <p:cTn id="17" fill="hold" nodeType="afterGroup">
                            <p:stCondLst>
                              <p:cond delay="7500"/>
                            </p:stCondLst>
                            <p:childTnLst>
                              <p:par>
                                <p:cTn id="18" presetID="22" presetClass="entr" presetSubtype="8" fill="hold" nodeType="afterEffect">
                                  <p:stCondLst>
                                    <p:cond delay="3000"/>
                                  </p:stCondLst>
                                  <p:childTnLst>
                                    <p:set>
                                      <p:cBhvr>
                                        <p:cTn id="19" dur="1" fill="hold">
                                          <p:stCondLst>
                                            <p:cond delay="0"/>
                                          </p:stCondLst>
                                        </p:cTn>
                                        <p:tgtEl>
                                          <p:spTgt spid="27656">
                                            <p:txEl>
                                              <p:pRg st="1" end="1"/>
                                            </p:txEl>
                                          </p:spTgt>
                                        </p:tgtEl>
                                        <p:attrNameLst>
                                          <p:attrName>style.visibility</p:attrName>
                                        </p:attrNameLst>
                                      </p:cBhvr>
                                      <p:to>
                                        <p:strVal val="visible"/>
                                      </p:to>
                                    </p:set>
                                    <p:animEffect transition="in" filter="wipe(left)">
                                      <p:cBhvr>
                                        <p:cTn id="20" dur="500"/>
                                        <p:tgtEl>
                                          <p:spTgt spid="27656">
                                            <p:txEl>
                                              <p:pRg st="1" end="1"/>
                                            </p:txEl>
                                          </p:spTgt>
                                        </p:tgtEl>
                                      </p:cBhvr>
                                    </p:animEffect>
                                  </p:childTnLst>
                                </p:cTn>
                              </p:par>
                            </p:childTnLst>
                          </p:cTn>
                        </p:par>
                        <p:par>
                          <p:cTn id="21" fill="hold" nodeType="afterGroup">
                            <p:stCondLst>
                              <p:cond delay="11000"/>
                            </p:stCondLst>
                            <p:childTnLst>
                              <p:par>
                                <p:cTn id="22" presetID="22" presetClass="entr" presetSubtype="8" fill="hold" nodeType="afterEffect">
                                  <p:stCondLst>
                                    <p:cond delay="3000"/>
                                  </p:stCondLst>
                                  <p:childTnLst>
                                    <p:set>
                                      <p:cBhvr>
                                        <p:cTn id="23" dur="1" fill="hold">
                                          <p:stCondLst>
                                            <p:cond delay="0"/>
                                          </p:stCondLst>
                                        </p:cTn>
                                        <p:tgtEl>
                                          <p:spTgt spid="27656">
                                            <p:txEl>
                                              <p:pRg st="2" end="2"/>
                                            </p:txEl>
                                          </p:spTgt>
                                        </p:tgtEl>
                                        <p:attrNameLst>
                                          <p:attrName>style.visibility</p:attrName>
                                        </p:attrNameLst>
                                      </p:cBhvr>
                                      <p:to>
                                        <p:strVal val="visible"/>
                                      </p:to>
                                    </p:set>
                                    <p:animEffect transition="in" filter="wipe(left)">
                                      <p:cBhvr>
                                        <p:cTn id="24" dur="500"/>
                                        <p:tgtEl>
                                          <p:spTgt spid="27656">
                                            <p:txEl>
                                              <p:pRg st="2" end="2"/>
                                            </p:txEl>
                                          </p:spTgt>
                                        </p:tgtEl>
                                      </p:cBhvr>
                                    </p:animEffect>
                                  </p:childTnLst>
                                </p:cTn>
                              </p:par>
                            </p:childTnLst>
                          </p:cTn>
                        </p:par>
                        <p:par>
                          <p:cTn id="25" fill="hold" nodeType="afterGroup">
                            <p:stCondLst>
                              <p:cond delay="14500"/>
                            </p:stCondLst>
                            <p:childTnLst>
                              <p:par>
                                <p:cTn id="26" presetID="22" presetClass="entr" presetSubtype="8" fill="hold" nodeType="afterEffect">
                                  <p:stCondLst>
                                    <p:cond delay="3000"/>
                                  </p:stCondLst>
                                  <p:childTnLst>
                                    <p:set>
                                      <p:cBhvr>
                                        <p:cTn id="27" dur="1" fill="hold">
                                          <p:stCondLst>
                                            <p:cond delay="0"/>
                                          </p:stCondLst>
                                        </p:cTn>
                                        <p:tgtEl>
                                          <p:spTgt spid="27656">
                                            <p:txEl>
                                              <p:pRg st="3" end="3"/>
                                            </p:txEl>
                                          </p:spTgt>
                                        </p:tgtEl>
                                        <p:attrNameLst>
                                          <p:attrName>style.visibility</p:attrName>
                                        </p:attrNameLst>
                                      </p:cBhvr>
                                      <p:to>
                                        <p:strVal val="visible"/>
                                      </p:to>
                                    </p:set>
                                    <p:animEffect transition="in" filter="wipe(left)">
                                      <p:cBhvr>
                                        <p:cTn id="28" dur="500"/>
                                        <p:tgtEl>
                                          <p:spTgt spid="27656">
                                            <p:txEl>
                                              <p:pRg st="3" end="3"/>
                                            </p:txEl>
                                          </p:spTgt>
                                        </p:tgtEl>
                                      </p:cBhvr>
                                    </p:animEffect>
                                  </p:childTnLst>
                                </p:cTn>
                              </p:par>
                            </p:childTnLst>
                          </p:cTn>
                        </p:par>
                        <p:par>
                          <p:cTn id="29" fill="hold" nodeType="afterGroup">
                            <p:stCondLst>
                              <p:cond delay="18000"/>
                            </p:stCondLst>
                            <p:childTnLst>
                              <p:par>
                                <p:cTn id="30" presetID="22" presetClass="entr" presetSubtype="8" fill="hold" nodeType="afterEffect">
                                  <p:stCondLst>
                                    <p:cond delay="3000"/>
                                  </p:stCondLst>
                                  <p:childTnLst>
                                    <p:set>
                                      <p:cBhvr>
                                        <p:cTn id="31" dur="1" fill="hold">
                                          <p:stCondLst>
                                            <p:cond delay="0"/>
                                          </p:stCondLst>
                                        </p:cTn>
                                        <p:tgtEl>
                                          <p:spTgt spid="27656">
                                            <p:txEl>
                                              <p:pRg st="4" end="4"/>
                                            </p:txEl>
                                          </p:spTgt>
                                        </p:tgtEl>
                                        <p:attrNameLst>
                                          <p:attrName>style.visibility</p:attrName>
                                        </p:attrNameLst>
                                      </p:cBhvr>
                                      <p:to>
                                        <p:strVal val="visible"/>
                                      </p:to>
                                    </p:set>
                                    <p:animEffect transition="in" filter="wipe(left)">
                                      <p:cBhvr>
                                        <p:cTn id="32" dur="500"/>
                                        <p:tgtEl>
                                          <p:spTgt spid="27656">
                                            <p:txEl>
                                              <p:pRg st="4" end="4"/>
                                            </p:txEl>
                                          </p:spTgt>
                                        </p:tgtEl>
                                      </p:cBhvr>
                                    </p:animEffect>
                                  </p:childTnLst>
                                </p:cTn>
                              </p:par>
                            </p:childTnLst>
                          </p:cTn>
                        </p:par>
                        <p:par>
                          <p:cTn id="33" fill="hold" nodeType="afterGroup">
                            <p:stCondLst>
                              <p:cond delay="21500"/>
                            </p:stCondLst>
                            <p:childTnLst>
                              <p:par>
                                <p:cTn id="34" presetID="22" presetClass="entr" presetSubtype="8" fill="hold" nodeType="afterEffect">
                                  <p:stCondLst>
                                    <p:cond delay="3000"/>
                                  </p:stCondLst>
                                  <p:childTnLst>
                                    <p:set>
                                      <p:cBhvr>
                                        <p:cTn id="35" dur="1" fill="hold">
                                          <p:stCondLst>
                                            <p:cond delay="0"/>
                                          </p:stCondLst>
                                        </p:cTn>
                                        <p:tgtEl>
                                          <p:spTgt spid="27656">
                                            <p:txEl>
                                              <p:pRg st="5" end="5"/>
                                            </p:txEl>
                                          </p:spTgt>
                                        </p:tgtEl>
                                        <p:attrNameLst>
                                          <p:attrName>style.visibility</p:attrName>
                                        </p:attrNameLst>
                                      </p:cBhvr>
                                      <p:to>
                                        <p:strVal val="visible"/>
                                      </p:to>
                                    </p:set>
                                    <p:animEffect transition="in" filter="wipe(left)">
                                      <p:cBhvr>
                                        <p:cTn id="36" dur="500"/>
                                        <p:tgtEl>
                                          <p:spTgt spid="276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5" autoUpdateAnimBg="0" advAuto="1000"/>
      <p:bldP spid="27656" grpId="0" build="p" bldLvl="2" autoUpdateAnimBg="0" advAuto="300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46E2308-974F-F96D-EAB2-92677CE12B8C}"/>
              </a:ext>
            </a:extLst>
          </p:cNvPr>
          <p:cNvSpPr>
            <a:spLocks noGrp="1" noChangeArrowheads="1"/>
          </p:cNvSpPr>
          <p:nvPr>
            <p:ph type="title"/>
          </p:nvPr>
        </p:nvSpPr>
        <p:spPr/>
        <p:txBody>
          <a:bodyPr/>
          <a:lstStyle/>
          <a:p>
            <a:r>
              <a:rPr lang="en-US" altLang="en-US" sz="3900"/>
              <a:t>The System Development Life Cycle</a:t>
            </a:r>
          </a:p>
        </p:txBody>
      </p:sp>
      <p:sp>
        <p:nvSpPr>
          <p:cNvPr id="29699" name="Rectangle 3">
            <a:extLst>
              <a:ext uri="{FF2B5EF4-FFF2-40B4-BE49-F238E27FC236}">
                <a16:creationId xmlns:a16="http://schemas.microsoft.com/office/drawing/2014/main" id="{E85562BE-897E-0E6D-F59B-772E88F3B715}"/>
              </a:ext>
            </a:extLst>
          </p:cNvPr>
          <p:cNvSpPr>
            <a:spLocks noGrp="1" noChangeArrowheads="1"/>
          </p:cNvSpPr>
          <p:nvPr>
            <p:ph type="body" idx="1"/>
          </p:nvPr>
        </p:nvSpPr>
        <p:spPr>
          <a:xfrm>
            <a:off x="304800" y="1090613"/>
            <a:ext cx="8585200" cy="1119187"/>
          </a:xfrm>
        </p:spPr>
        <p:txBody>
          <a:bodyPr/>
          <a:lstStyle/>
          <a:p>
            <a:pPr marL="0" indent="0">
              <a:buFont typeface="Monotype Sorts" panose="01010601010101010101" pitchFamily="2" charset="2"/>
              <a:buNone/>
            </a:pPr>
            <a:r>
              <a:rPr lang="en-US" altLang="en-US"/>
              <a:t>What are some reasons to create or modify an information system?</a:t>
            </a:r>
            <a:endParaRPr lang="en-US" altLang="en-US" sz="1800">
              <a:solidFill>
                <a:srgbClr val="FFFFCC"/>
              </a:solidFill>
            </a:endParaRPr>
          </a:p>
        </p:txBody>
      </p:sp>
      <p:sp>
        <p:nvSpPr>
          <p:cNvPr id="29704" name="Rectangle 8">
            <a:extLst>
              <a:ext uri="{FF2B5EF4-FFF2-40B4-BE49-F238E27FC236}">
                <a16:creationId xmlns:a16="http://schemas.microsoft.com/office/drawing/2014/main" id="{E8E729C9-8427-A6D8-D38C-B2780913B707}"/>
              </a:ext>
            </a:extLst>
          </p:cNvPr>
          <p:cNvSpPr>
            <a:spLocks noChangeArrowheads="1"/>
          </p:cNvSpPr>
          <p:nvPr/>
        </p:nvSpPr>
        <p:spPr bwMode="auto">
          <a:xfrm>
            <a:off x="4686300" y="4076700"/>
            <a:ext cx="3390900" cy="1714500"/>
          </a:xfrm>
          <a:prstGeom prst="rect">
            <a:avLst/>
          </a:prstGeom>
          <a:solidFill>
            <a:schemeClr val="hlink"/>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hlink"/>
            </a:extrusionClr>
            <a:contourClr>
              <a:schemeClr val="hlink"/>
            </a:contourClr>
          </a:sp3d>
        </p:spPr>
        <p:txBody>
          <a:bodyPr anchor="ctr">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20000"/>
              </a:spcBef>
              <a:buClr>
                <a:schemeClr val="accent1"/>
              </a:buClr>
              <a:buSzPct val="80000"/>
              <a:buFont typeface="Monotype Sorts" panose="01010601010101010101" pitchFamily="2" charset="2"/>
              <a:buNone/>
            </a:pPr>
            <a:r>
              <a:rPr kumimoji="1" lang="en-US" altLang="en-US" sz="2000" b="1">
                <a:solidFill>
                  <a:srgbClr val="FFFFCC"/>
                </a:solidFill>
                <a:latin typeface="Times New Roman" panose="02020603050405020304" pitchFamily="18" charset="0"/>
              </a:rPr>
              <a:t>Competition can </a:t>
            </a:r>
            <a:br>
              <a:rPr kumimoji="1" lang="en-US" altLang="en-US" sz="2000" b="1">
                <a:solidFill>
                  <a:srgbClr val="FFFFCC"/>
                </a:solidFill>
                <a:latin typeface="Times New Roman" panose="02020603050405020304" pitchFamily="18" charset="0"/>
              </a:rPr>
            </a:br>
            <a:r>
              <a:rPr kumimoji="1" lang="en-US" altLang="en-US" sz="2000" b="1">
                <a:solidFill>
                  <a:srgbClr val="FFFFCC"/>
                </a:solidFill>
                <a:latin typeface="Times New Roman" panose="02020603050405020304" pitchFamily="18" charset="0"/>
              </a:rPr>
              <a:t>lead to change</a:t>
            </a:r>
          </a:p>
        </p:txBody>
      </p:sp>
      <p:sp>
        <p:nvSpPr>
          <p:cNvPr id="29705" name="Rectangle 9">
            <a:extLst>
              <a:ext uri="{FF2B5EF4-FFF2-40B4-BE49-F238E27FC236}">
                <a16:creationId xmlns:a16="http://schemas.microsoft.com/office/drawing/2014/main" id="{5EB084A7-E95D-42D7-3D26-E20B421BFAC1}"/>
              </a:ext>
            </a:extLst>
          </p:cNvPr>
          <p:cNvSpPr>
            <a:spLocks noChangeArrowheads="1"/>
          </p:cNvSpPr>
          <p:nvPr/>
        </p:nvSpPr>
        <p:spPr bwMode="auto">
          <a:xfrm>
            <a:off x="4686300" y="2362200"/>
            <a:ext cx="3390900" cy="1714500"/>
          </a:xfrm>
          <a:prstGeom prst="rect">
            <a:avLst/>
          </a:prstGeom>
          <a:solidFill>
            <a:srgbClr val="FF99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00"/>
            </a:extrusionClr>
            <a:contourClr>
              <a:srgbClr val="FF9900"/>
            </a:contourClr>
          </a:sp3d>
        </p:spPr>
        <p:txBody>
          <a:bodyPr anchor="ctr">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20000"/>
              </a:spcBef>
              <a:buClr>
                <a:schemeClr val="accent1"/>
              </a:buClr>
              <a:buSzPct val="80000"/>
              <a:buFont typeface="Monotype Sorts" panose="01010601010101010101" pitchFamily="2" charset="2"/>
              <a:buNone/>
            </a:pPr>
            <a:r>
              <a:rPr kumimoji="1" lang="en-US" altLang="en-US" sz="2000" b="1">
                <a:solidFill>
                  <a:srgbClr val="FFFFCC"/>
                </a:solidFill>
                <a:latin typeface="Times New Roman" panose="02020603050405020304" pitchFamily="18" charset="0"/>
              </a:rPr>
              <a:t>To improve </a:t>
            </a:r>
            <a:br>
              <a:rPr kumimoji="1" lang="en-US" altLang="en-US" sz="2000" b="1">
                <a:solidFill>
                  <a:srgbClr val="FFFFCC"/>
                </a:solidFill>
                <a:latin typeface="Times New Roman" panose="02020603050405020304" pitchFamily="18" charset="0"/>
              </a:rPr>
            </a:br>
            <a:r>
              <a:rPr kumimoji="1" lang="en-US" altLang="en-US" sz="2000" b="1">
                <a:solidFill>
                  <a:srgbClr val="FFFFCC"/>
                </a:solidFill>
                <a:latin typeface="Times New Roman" panose="02020603050405020304" pitchFamily="18" charset="0"/>
              </a:rPr>
              <a:t>existing system</a:t>
            </a:r>
          </a:p>
        </p:txBody>
      </p:sp>
      <p:sp>
        <p:nvSpPr>
          <p:cNvPr id="29706" name="Rectangle 10">
            <a:extLst>
              <a:ext uri="{FF2B5EF4-FFF2-40B4-BE49-F238E27FC236}">
                <a16:creationId xmlns:a16="http://schemas.microsoft.com/office/drawing/2014/main" id="{7C383394-67D9-B621-597C-C9539376F70D}"/>
              </a:ext>
            </a:extLst>
          </p:cNvPr>
          <p:cNvSpPr>
            <a:spLocks noChangeArrowheads="1"/>
          </p:cNvSpPr>
          <p:nvPr/>
        </p:nvSpPr>
        <p:spPr bwMode="auto">
          <a:xfrm>
            <a:off x="1295400" y="4076700"/>
            <a:ext cx="3390900" cy="1714500"/>
          </a:xfrm>
          <a:prstGeom prst="rect">
            <a:avLst/>
          </a:prstGeom>
          <a:solidFill>
            <a:srgbClr val="8080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808000"/>
            </a:extrusionClr>
            <a:contourClr>
              <a:srgbClr val="808000"/>
            </a:contourClr>
          </a:sp3d>
        </p:spPr>
        <p:txBody>
          <a:bodyPr anchor="ctr">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20000"/>
              </a:spcBef>
              <a:buClr>
                <a:schemeClr val="accent1"/>
              </a:buClr>
              <a:buSzPct val="80000"/>
              <a:buFont typeface="Monotype Sorts" panose="01010601010101010101" pitchFamily="2" charset="2"/>
              <a:buNone/>
            </a:pPr>
            <a:r>
              <a:rPr kumimoji="1" lang="en-US" altLang="en-US" sz="2000" b="1">
                <a:solidFill>
                  <a:srgbClr val="FFFFCC"/>
                </a:solidFill>
                <a:latin typeface="Times New Roman" panose="02020603050405020304" pitchFamily="18" charset="0"/>
              </a:rPr>
              <a:t>Outside group may </a:t>
            </a:r>
            <a:br>
              <a:rPr kumimoji="1" lang="en-US" altLang="en-US" sz="2000" b="1">
                <a:solidFill>
                  <a:srgbClr val="FFFFCC"/>
                </a:solidFill>
                <a:latin typeface="Times New Roman" panose="02020603050405020304" pitchFamily="18" charset="0"/>
              </a:rPr>
            </a:br>
            <a:r>
              <a:rPr kumimoji="1" lang="en-US" altLang="en-US" sz="2000" b="1">
                <a:solidFill>
                  <a:srgbClr val="FFFFCC"/>
                </a:solidFill>
                <a:latin typeface="Times New Roman" panose="02020603050405020304" pitchFamily="18" charset="0"/>
              </a:rPr>
              <a:t>mandate change</a:t>
            </a:r>
          </a:p>
        </p:txBody>
      </p:sp>
      <p:sp>
        <p:nvSpPr>
          <p:cNvPr id="29707" name="Rectangle 11">
            <a:extLst>
              <a:ext uri="{FF2B5EF4-FFF2-40B4-BE49-F238E27FC236}">
                <a16:creationId xmlns:a16="http://schemas.microsoft.com/office/drawing/2014/main" id="{5114724E-BE12-6184-AE0E-DA33ED373486}"/>
              </a:ext>
            </a:extLst>
          </p:cNvPr>
          <p:cNvSpPr>
            <a:spLocks noChangeArrowheads="1"/>
          </p:cNvSpPr>
          <p:nvPr/>
        </p:nvSpPr>
        <p:spPr bwMode="auto">
          <a:xfrm>
            <a:off x="1295400" y="2362200"/>
            <a:ext cx="3390900" cy="1714500"/>
          </a:xfrm>
          <a:prstGeom prst="rect">
            <a:avLst/>
          </a:prstGeom>
          <a:solidFill>
            <a:srgbClr val="9933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3366"/>
            </a:extrusionClr>
            <a:contourClr>
              <a:srgbClr val="993366"/>
            </a:contourClr>
          </a:sp3d>
        </p:spPr>
        <p:txBody>
          <a:bodyPr anchor="ctr">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20000"/>
              </a:spcBef>
              <a:buClr>
                <a:schemeClr val="accent1"/>
              </a:buClr>
              <a:buSzPct val="80000"/>
              <a:buFont typeface="Monotype Sorts" panose="01010601010101010101" pitchFamily="2" charset="2"/>
              <a:buNone/>
            </a:pPr>
            <a:r>
              <a:rPr kumimoji="1" lang="en-US" altLang="en-US" sz="2000" b="1">
                <a:solidFill>
                  <a:srgbClr val="FFFFCC"/>
                </a:solidFill>
                <a:latin typeface="Times New Roman" panose="02020603050405020304" pitchFamily="18" charset="0"/>
              </a:rPr>
              <a:t>To correct problem </a:t>
            </a:r>
            <a:br>
              <a:rPr kumimoji="1" lang="en-US" altLang="en-US" sz="2000" b="1">
                <a:solidFill>
                  <a:srgbClr val="FFFFCC"/>
                </a:solidFill>
                <a:latin typeface="Times New Roman" panose="02020603050405020304" pitchFamily="18" charset="0"/>
              </a:rPr>
            </a:br>
            <a:r>
              <a:rPr kumimoji="1" lang="en-US" altLang="en-US" sz="2000" b="1">
                <a:solidFill>
                  <a:srgbClr val="FFFFCC"/>
                </a:solidFill>
                <a:latin typeface="Times New Roman" panose="02020603050405020304" pitchFamily="18" charset="0"/>
              </a:rPr>
              <a:t>in existing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left)">
                                      <p:cBhvr>
                                        <p:cTn id="7" dur="500"/>
                                        <p:tgtEl>
                                          <p:spTgt spid="29699">
                                            <p:txEl>
                                              <p:pRg st="0" end="0"/>
                                            </p:txEl>
                                          </p:spTgt>
                                        </p:tgtEl>
                                      </p:cBhvr>
                                    </p:animEffect>
                                  </p:childTnLst>
                                </p:cTn>
                              </p:par>
                            </p:childTnLst>
                          </p:cTn>
                        </p:par>
                        <p:par>
                          <p:cTn id="8" fill="hold" nodeType="afterGroup">
                            <p:stCondLst>
                              <p:cond delay="1500"/>
                            </p:stCondLst>
                            <p:childTnLst>
                              <p:par>
                                <p:cTn id="9" presetID="2" presetClass="entr" presetSubtype="8" fill="hold" nodeType="afterEffect">
                                  <p:stCondLst>
                                    <p:cond delay="2000"/>
                                  </p:stCondLst>
                                  <p:childTnLst>
                                    <p:set>
                                      <p:cBhvr>
                                        <p:cTn id="10" dur="1" fill="hold">
                                          <p:stCondLst>
                                            <p:cond delay="0"/>
                                          </p:stCondLst>
                                        </p:cTn>
                                        <p:tgtEl>
                                          <p:spTgt spid="29707"/>
                                        </p:tgtEl>
                                        <p:attrNameLst>
                                          <p:attrName>style.visibility</p:attrName>
                                        </p:attrNameLst>
                                      </p:cBhvr>
                                      <p:to>
                                        <p:strVal val="visible"/>
                                      </p:to>
                                    </p:set>
                                    <p:anim calcmode="lin" valueType="num">
                                      <p:cBhvr additive="base">
                                        <p:cTn id="11" dur="500" fill="hold"/>
                                        <p:tgtEl>
                                          <p:spTgt spid="29707"/>
                                        </p:tgtEl>
                                        <p:attrNameLst>
                                          <p:attrName>ppt_x</p:attrName>
                                        </p:attrNameLst>
                                      </p:cBhvr>
                                      <p:tavLst>
                                        <p:tav tm="0">
                                          <p:val>
                                            <p:strVal val="0-#ppt_w/2"/>
                                          </p:val>
                                        </p:tav>
                                        <p:tav tm="100000">
                                          <p:val>
                                            <p:strVal val="#ppt_x"/>
                                          </p:val>
                                        </p:tav>
                                      </p:tavLst>
                                    </p:anim>
                                    <p:anim calcmode="lin" valueType="num">
                                      <p:cBhvr additive="base">
                                        <p:cTn id="12" dur="500" fill="hold"/>
                                        <p:tgtEl>
                                          <p:spTgt spid="29707"/>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4000"/>
                            </p:stCondLst>
                            <p:childTnLst>
                              <p:par>
                                <p:cTn id="14" presetID="2" presetClass="entr" presetSubtype="2" fill="hold" nodeType="afterEffect">
                                  <p:stCondLst>
                                    <p:cond delay="3000"/>
                                  </p:stCondLst>
                                  <p:childTnLst>
                                    <p:set>
                                      <p:cBhvr>
                                        <p:cTn id="15" dur="1" fill="hold">
                                          <p:stCondLst>
                                            <p:cond delay="0"/>
                                          </p:stCondLst>
                                        </p:cTn>
                                        <p:tgtEl>
                                          <p:spTgt spid="29705"/>
                                        </p:tgtEl>
                                        <p:attrNameLst>
                                          <p:attrName>style.visibility</p:attrName>
                                        </p:attrNameLst>
                                      </p:cBhvr>
                                      <p:to>
                                        <p:strVal val="visible"/>
                                      </p:to>
                                    </p:set>
                                    <p:anim calcmode="lin" valueType="num">
                                      <p:cBhvr additive="base">
                                        <p:cTn id="16" dur="500" fill="hold"/>
                                        <p:tgtEl>
                                          <p:spTgt spid="29705"/>
                                        </p:tgtEl>
                                        <p:attrNameLst>
                                          <p:attrName>ppt_x</p:attrName>
                                        </p:attrNameLst>
                                      </p:cBhvr>
                                      <p:tavLst>
                                        <p:tav tm="0">
                                          <p:val>
                                            <p:strVal val="1+#ppt_w/2"/>
                                          </p:val>
                                        </p:tav>
                                        <p:tav tm="100000">
                                          <p:val>
                                            <p:strVal val="#ppt_x"/>
                                          </p:val>
                                        </p:tav>
                                      </p:tavLst>
                                    </p:anim>
                                    <p:anim calcmode="lin" valueType="num">
                                      <p:cBhvr additive="base">
                                        <p:cTn id="17" dur="500" fill="hold"/>
                                        <p:tgtEl>
                                          <p:spTgt spid="29705"/>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7500"/>
                            </p:stCondLst>
                            <p:childTnLst>
                              <p:par>
                                <p:cTn id="19" presetID="2" presetClass="entr" presetSubtype="4" fill="hold" nodeType="afterEffect">
                                  <p:stCondLst>
                                    <p:cond delay="3000"/>
                                  </p:stCondLst>
                                  <p:childTnLst>
                                    <p:set>
                                      <p:cBhvr>
                                        <p:cTn id="20" dur="1" fill="hold">
                                          <p:stCondLst>
                                            <p:cond delay="0"/>
                                          </p:stCondLst>
                                        </p:cTn>
                                        <p:tgtEl>
                                          <p:spTgt spid="29706"/>
                                        </p:tgtEl>
                                        <p:attrNameLst>
                                          <p:attrName>style.visibility</p:attrName>
                                        </p:attrNameLst>
                                      </p:cBhvr>
                                      <p:to>
                                        <p:strVal val="visible"/>
                                      </p:to>
                                    </p:set>
                                    <p:anim calcmode="lin" valueType="num">
                                      <p:cBhvr additive="base">
                                        <p:cTn id="21" dur="500" fill="hold"/>
                                        <p:tgtEl>
                                          <p:spTgt spid="29706"/>
                                        </p:tgtEl>
                                        <p:attrNameLst>
                                          <p:attrName>ppt_x</p:attrName>
                                        </p:attrNameLst>
                                      </p:cBhvr>
                                      <p:tavLst>
                                        <p:tav tm="0">
                                          <p:val>
                                            <p:strVal val="#ppt_x"/>
                                          </p:val>
                                        </p:tav>
                                        <p:tav tm="100000">
                                          <p:val>
                                            <p:strVal val="#ppt_x"/>
                                          </p:val>
                                        </p:tav>
                                      </p:tavLst>
                                    </p:anim>
                                    <p:anim calcmode="lin" valueType="num">
                                      <p:cBhvr additive="base">
                                        <p:cTn id="22" dur="500" fill="hold"/>
                                        <p:tgtEl>
                                          <p:spTgt spid="29706"/>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1000"/>
                            </p:stCondLst>
                            <p:childTnLst>
                              <p:par>
                                <p:cTn id="24" presetID="2" presetClass="entr" presetSubtype="2" fill="hold" nodeType="afterEffect">
                                  <p:stCondLst>
                                    <p:cond delay="3000"/>
                                  </p:stCondLst>
                                  <p:childTnLst>
                                    <p:set>
                                      <p:cBhvr>
                                        <p:cTn id="25" dur="1" fill="hold">
                                          <p:stCondLst>
                                            <p:cond delay="0"/>
                                          </p:stCondLst>
                                        </p:cTn>
                                        <p:tgtEl>
                                          <p:spTgt spid="29704"/>
                                        </p:tgtEl>
                                        <p:attrNameLst>
                                          <p:attrName>style.visibility</p:attrName>
                                        </p:attrNameLst>
                                      </p:cBhvr>
                                      <p:to>
                                        <p:strVal val="visible"/>
                                      </p:to>
                                    </p:set>
                                    <p:anim calcmode="lin" valueType="num">
                                      <p:cBhvr additive="base">
                                        <p:cTn id="26" dur="500" fill="hold"/>
                                        <p:tgtEl>
                                          <p:spTgt spid="29704"/>
                                        </p:tgtEl>
                                        <p:attrNameLst>
                                          <p:attrName>ppt_x</p:attrName>
                                        </p:attrNameLst>
                                      </p:cBhvr>
                                      <p:tavLst>
                                        <p:tav tm="0">
                                          <p:val>
                                            <p:strVal val="1+#ppt_w/2"/>
                                          </p:val>
                                        </p:tav>
                                        <p:tav tm="100000">
                                          <p:val>
                                            <p:strVal val="#ppt_x"/>
                                          </p:val>
                                        </p:tav>
                                      </p:tavLst>
                                    </p:anim>
                                    <p:anim calcmode="lin" valueType="num">
                                      <p:cBhvr additive="base">
                                        <p:cTn id="27" dur="500" fill="hold"/>
                                        <p:tgtEl>
                                          <p:spTgt spid="297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5" autoUpdateAnimBg="0" advAuto="1000"/>
      <p:bldP spid="29704" grpId="0" animBg="1" autoUpdateAnimBg="0"/>
      <p:bldP spid="29705" grpId="0" animBg="1" autoUpdateAnimBg="0"/>
      <p:bldP spid="29706" grpId="0" animBg="1" autoUpdateAnimBg="0"/>
      <p:bldP spid="29707"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70F075D-3E16-C7BD-8F0B-9E3F82CB1BCA}"/>
              </a:ext>
            </a:extLst>
          </p:cNvPr>
          <p:cNvSpPr>
            <a:spLocks noGrp="1" noChangeArrowheads="1"/>
          </p:cNvSpPr>
          <p:nvPr>
            <p:ph type="title"/>
          </p:nvPr>
        </p:nvSpPr>
        <p:spPr/>
        <p:txBody>
          <a:bodyPr/>
          <a:lstStyle/>
          <a:p>
            <a:r>
              <a:rPr lang="en-US" altLang="en-US" sz="3900"/>
              <a:t>The System Development Life Cycle</a:t>
            </a:r>
          </a:p>
        </p:txBody>
      </p:sp>
      <p:sp>
        <p:nvSpPr>
          <p:cNvPr id="31747" name="Rectangle 3">
            <a:extLst>
              <a:ext uri="{FF2B5EF4-FFF2-40B4-BE49-F238E27FC236}">
                <a16:creationId xmlns:a16="http://schemas.microsoft.com/office/drawing/2014/main" id="{13E92823-8AB0-70DB-9172-F3CFF9E60F1A}"/>
              </a:ext>
            </a:extLst>
          </p:cNvPr>
          <p:cNvSpPr>
            <a:spLocks noGrp="1" noChangeArrowheads="1"/>
          </p:cNvSpPr>
          <p:nvPr>
            <p:ph type="body" idx="1"/>
          </p:nvPr>
        </p:nvSpPr>
        <p:spPr>
          <a:xfrm>
            <a:off x="304800" y="1090613"/>
            <a:ext cx="8585200" cy="661987"/>
          </a:xfrm>
        </p:spPr>
        <p:txBody>
          <a:bodyPr/>
          <a:lstStyle/>
          <a:p>
            <a:pPr>
              <a:buFont typeface="Monotype Sorts" panose="01010601010101010101" pitchFamily="2" charset="2"/>
              <a:buNone/>
            </a:pPr>
            <a:r>
              <a:rPr lang="en-US" altLang="en-US"/>
              <a:t>What is a </a:t>
            </a:r>
            <a:r>
              <a:rPr lang="en-US" altLang="en-US">
                <a:solidFill>
                  <a:schemeClr val="bg2"/>
                </a:solidFill>
              </a:rPr>
              <a:t>request for system services</a:t>
            </a:r>
            <a:r>
              <a:rPr lang="en-US" altLang="en-US"/>
              <a:t>?</a:t>
            </a:r>
            <a:endParaRPr lang="en-US" altLang="en-US">
              <a:latin typeface="Arial Unicode MS" panose="020B0604020202020204" pitchFamily="34" charset="-128"/>
            </a:endParaRPr>
          </a:p>
        </p:txBody>
      </p:sp>
      <p:sp>
        <p:nvSpPr>
          <p:cNvPr id="31752" name="Rectangle 8">
            <a:extLst>
              <a:ext uri="{FF2B5EF4-FFF2-40B4-BE49-F238E27FC236}">
                <a16:creationId xmlns:a16="http://schemas.microsoft.com/office/drawing/2014/main" id="{71360A9C-D36D-189E-1A05-BE9C9D64876E}"/>
              </a:ext>
            </a:extLst>
          </p:cNvPr>
          <p:cNvSpPr>
            <a:spLocks noChangeArrowheads="1"/>
          </p:cNvSpPr>
          <p:nvPr/>
        </p:nvSpPr>
        <p:spPr bwMode="auto">
          <a:xfrm>
            <a:off x="304800" y="1547813"/>
            <a:ext cx="8585200"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60405020304" pitchFamily="18" charset="0"/>
              </a:defRPr>
            </a:lvl1pPr>
            <a:lvl2pPr marL="609600" indent="-495300">
              <a:defRPr sz="2400">
                <a:solidFill>
                  <a:schemeClr val="tx1"/>
                </a:solidFill>
                <a:latin typeface="Times" panose="02020603060405020304" pitchFamily="18" charset="0"/>
              </a:defRPr>
            </a:lvl2pPr>
            <a:lvl3pPr marL="1028700" indent="-4572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en-US" sz="2600" b="1">
                <a:solidFill>
                  <a:srgbClr val="000000"/>
                </a:solidFill>
                <a:latin typeface="Times New Roman" panose="02020603050405020304" pitchFamily="18" charset="0"/>
              </a:rPr>
              <a:t>Formal request for </a:t>
            </a:r>
            <a:br>
              <a:rPr kumimoji="1" lang="en-US" altLang="en-US" sz="2600" b="1">
                <a:solidFill>
                  <a:srgbClr val="000000"/>
                </a:solidFill>
                <a:latin typeface="Times New Roman" panose="02020603050405020304" pitchFamily="18" charset="0"/>
              </a:rPr>
            </a:br>
            <a:r>
              <a:rPr kumimoji="1" lang="en-US" altLang="en-US" sz="2600" b="1">
                <a:solidFill>
                  <a:srgbClr val="000000"/>
                </a:solidFill>
                <a:latin typeface="Times New Roman" panose="02020603050405020304" pitchFamily="18" charset="0"/>
              </a:rPr>
              <a:t>new or modified </a:t>
            </a:r>
            <a:br>
              <a:rPr kumimoji="1" lang="en-US" altLang="en-US" sz="2600" b="1">
                <a:solidFill>
                  <a:srgbClr val="000000"/>
                </a:solidFill>
                <a:latin typeface="Times New Roman" panose="02020603050405020304" pitchFamily="18" charset="0"/>
              </a:rPr>
            </a:br>
            <a:r>
              <a:rPr kumimoji="1" lang="en-US" altLang="en-US" sz="2600" b="1">
                <a:solidFill>
                  <a:srgbClr val="000000"/>
                </a:solidFill>
                <a:latin typeface="Times New Roman" panose="02020603050405020304" pitchFamily="18" charset="0"/>
              </a:rPr>
              <a:t>information system</a:t>
            </a:r>
            <a:endParaRPr kumimoji="1" lang="en-US" altLang="en-US" sz="2600" b="1">
              <a:solidFill>
                <a:srgbClr val="000000"/>
              </a:solidFill>
              <a:latin typeface="Arial Unicode MS" panose="020B0604020202020204" pitchFamily="34" charset="-128"/>
            </a:endParaRPr>
          </a:p>
          <a:p>
            <a:pPr lvl="2">
              <a:spcBef>
                <a:spcPct val="20000"/>
              </a:spcBef>
              <a:buClr>
                <a:srgbClr val="D94439"/>
              </a:buClr>
              <a:buFont typeface="Wingdings" panose="05000000000000000000" pitchFamily="2" charset="2"/>
              <a:buChar char="§"/>
            </a:pPr>
            <a:r>
              <a:rPr kumimoji="1" lang="en-US" altLang="en-US">
                <a:solidFill>
                  <a:srgbClr val="000000"/>
                </a:solidFill>
                <a:latin typeface="Times New Roman" panose="02020603050405020304" pitchFamily="18" charset="0"/>
              </a:rPr>
              <a:t>Also called </a:t>
            </a:r>
            <a:br>
              <a:rPr kumimoji="1" lang="en-US" altLang="en-US">
                <a:solidFill>
                  <a:srgbClr val="000000"/>
                </a:solidFill>
                <a:latin typeface="Times New Roman" panose="02020603050405020304" pitchFamily="18" charset="0"/>
              </a:rPr>
            </a:br>
            <a:r>
              <a:rPr kumimoji="1" lang="en-US" altLang="en-US" b="1">
                <a:solidFill>
                  <a:schemeClr val="hlink"/>
                </a:solidFill>
                <a:latin typeface="Times New Roman" panose="02020603050405020304" pitchFamily="18" charset="0"/>
              </a:rPr>
              <a:t>project request</a:t>
            </a:r>
          </a:p>
        </p:txBody>
      </p:sp>
      <p:pic>
        <p:nvPicPr>
          <p:cNvPr id="31754" name="Picture 10" descr="Fig12-0006">
            <a:extLst>
              <a:ext uri="{FF2B5EF4-FFF2-40B4-BE49-F238E27FC236}">
                <a16:creationId xmlns:a16="http://schemas.microsoft.com/office/drawing/2014/main" id="{B188F598-9091-7E45-F785-84185AF58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676400"/>
            <a:ext cx="4010025"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left)">
                                      <p:cBhvr>
                                        <p:cTn id="7" dur="500"/>
                                        <p:tgtEl>
                                          <p:spTgt spid="31747">
                                            <p:txEl>
                                              <p:pRg st="0" end="0"/>
                                            </p:txEl>
                                          </p:spTgt>
                                        </p:tgtEl>
                                      </p:cBhvr>
                                    </p:animEffect>
                                  </p:childTnLst>
                                </p:cTn>
                              </p:par>
                            </p:childTnLst>
                          </p:cTn>
                        </p:par>
                        <p:par>
                          <p:cTn id="8" fill="hold" nodeType="afterGroup">
                            <p:stCondLst>
                              <p:cond delay="1500"/>
                            </p:stCondLst>
                            <p:childTnLst>
                              <p:par>
                                <p:cTn id="9" presetID="22" presetClass="entr" presetSubtype="8" fill="hold" nodeType="afterEffect">
                                  <p:stCondLst>
                                    <p:cond delay="3000"/>
                                  </p:stCondLst>
                                  <p:childTnLst>
                                    <p:set>
                                      <p:cBhvr>
                                        <p:cTn id="10" dur="1" fill="hold">
                                          <p:stCondLst>
                                            <p:cond delay="0"/>
                                          </p:stCondLst>
                                        </p:cTn>
                                        <p:tgtEl>
                                          <p:spTgt spid="31752">
                                            <p:txEl>
                                              <p:pRg st="0" end="0"/>
                                            </p:txEl>
                                          </p:spTgt>
                                        </p:tgtEl>
                                        <p:attrNameLst>
                                          <p:attrName>style.visibility</p:attrName>
                                        </p:attrNameLst>
                                      </p:cBhvr>
                                      <p:to>
                                        <p:strVal val="visible"/>
                                      </p:to>
                                    </p:set>
                                    <p:animEffect transition="in" filter="wipe(left)">
                                      <p:cBhvr>
                                        <p:cTn id="11" dur="500"/>
                                        <p:tgtEl>
                                          <p:spTgt spid="31752">
                                            <p:txEl>
                                              <p:pRg st="0" end="0"/>
                                            </p:txEl>
                                          </p:spTgt>
                                        </p:tgtEl>
                                      </p:cBhvr>
                                    </p:animEffect>
                                  </p:childTnLst>
                                </p:cTn>
                              </p:par>
                            </p:childTnLst>
                          </p:cTn>
                        </p:par>
                        <p:par>
                          <p:cTn id="12" fill="hold" nodeType="afterGroup">
                            <p:stCondLst>
                              <p:cond delay="5000"/>
                            </p:stCondLst>
                            <p:childTnLst>
                              <p:par>
                                <p:cTn id="13" presetID="22" presetClass="entr" presetSubtype="8" fill="hold" nodeType="afterEffect">
                                  <p:stCondLst>
                                    <p:cond delay="3000"/>
                                  </p:stCondLst>
                                  <p:childTnLst>
                                    <p:set>
                                      <p:cBhvr>
                                        <p:cTn id="14" dur="1" fill="hold">
                                          <p:stCondLst>
                                            <p:cond delay="0"/>
                                          </p:stCondLst>
                                        </p:cTn>
                                        <p:tgtEl>
                                          <p:spTgt spid="31752">
                                            <p:txEl>
                                              <p:pRg st="1" end="1"/>
                                            </p:txEl>
                                          </p:spTgt>
                                        </p:tgtEl>
                                        <p:attrNameLst>
                                          <p:attrName>style.visibility</p:attrName>
                                        </p:attrNameLst>
                                      </p:cBhvr>
                                      <p:to>
                                        <p:strVal val="visible"/>
                                      </p:to>
                                    </p:set>
                                    <p:animEffect transition="in" filter="wipe(left)">
                                      <p:cBhvr>
                                        <p:cTn id="15" dur="500"/>
                                        <p:tgtEl>
                                          <p:spTgt spid="31752">
                                            <p:txEl>
                                              <p:pRg st="1" end="1"/>
                                            </p:txEl>
                                          </p:spTgt>
                                        </p:tgtEl>
                                      </p:cBhvr>
                                    </p:animEffect>
                                  </p:childTnLst>
                                </p:cTn>
                              </p:par>
                            </p:childTnLst>
                          </p:cTn>
                        </p:par>
                        <p:par>
                          <p:cTn id="16" fill="hold" nodeType="afterGroup">
                            <p:stCondLst>
                              <p:cond delay="8500"/>
                            </p:stCondLst>
                            <p:childTnLst>
                              <p:par>
                                <p:cTn id="17" presetID="22" presetClass="entr" presetSubtype="1" fill="hold" nodeType="afterEffect">
                                  <p:stCondLst>
                                    <p:cond delay="2000"/>
                                  </p:stCondLst>
                                  <p:childTnLst>
                                    <p:set>
                                      <p:cBhvr>
                                        <p:cTn id="18" dur="1" fill="hold">
                                          <p:stCondLst>
                                            <p:cond delay="0"/>
                                          </p:stCondLst>
                                        </p:cTn>
                                        <p:tgtEl>
                                          <p:spTgt spid="31754"/>
                                        </p:tgtEl>
                                        <p:attrNameLst>
                                          <p:attrName>style.visibility</p:attrName>
                                        </p:attrNameLst>
                                      </p:cBhvr>
                                      <p:to>
                                        <p:strVal val="visible"/>
                                      </p:to>
                                    </p:set>
                                    <p:animEffect transition="in" filter="wipe(up)">
                                      <p:cBhvr>
                                        <p:cTn id="19"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bldLvl="5" autoUpdateAnimBg="0" advAuto="1000"/>
      <p:bldP spid="31752" grpId="0" build="p" bldLvl="3" autoUpdateAnimBg="0" advAuto="300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1541684-A0F9-A942-F0AB-2B0E0F4A384A}"/>
              </a:ext>
            </a:extLst>
          </p:cNvPr>
          <p:cNvSpPr>
            <a:spLocks noGrp="1" noChangeArrowheads="1"/>
          </p:cNvSpPr>
          <p:nvPr>
            <p:ph type="title"/>
          </p:nvPr>
        </p:nvSpPr>
        <p:spPr/>
        <p:txBody>
          <a:bodyPr/>
          <a:lstStyle/>
          <a:p>
            <a:r>
              <a:rPr lang="en-US" altLang="en-US" sz="3900"/>
              <a:t>The System Development Life Cycle</a:t>
            </a:r>
          </a:p>
        </p:txBody>
      </p:sp>
      <p:sp>
        <p:nvSpPr>
          <p:cNvPr id="33795" name="Rectangle 3">
            <a:extLst>
              <a:ext uri="{FF2B5EF4-FFF2-40B4-BE49-F238E27FC236}">
                <a16:creationId xmlns:a16="http://schemas.microsoft.com/office/drawing/2014/main" id="{DD09F11A-59D1-ADDF-EC7F-8202ACB06092}"/>
              </a:ext>
            </a:extLst>
          </p:cNvPr>
          <p:cNvSpPr>
            <a:spLocks noGrp="1" noChangeArrowheads="1"/>
          </p:cNvSpPr>
          <p:nvPr>
            <p:ph type="body" idx="1"/>
          </p:nvPr>
        </p:nvSpPr>
        <p:spPr>
          <a:xfrm>
            <a:off x="304800" y="1090613"/>
            <a:ext cx="8585200" cy="661987"/>
          </a:xfrm>
        </p:spPr>
        <p:txBody>
          <a:bodyPr/>
          <a:lstStyle/>
          <a:p>
            <a:pPr>
              <a:buFont typeface="Monotype Sorts" panose="01010601010101010101" pitchFamily="2" charset="2"/>
              <a:buNone/>
            </a:pPr>
            <a:r>
              <a:rPr lang="en-US" altLang="en-US"/>
              <a:t>What is the </a:t>
            </a:r>
            <a:r>
              <a:rPr lang="en-US" altLang="en-US">
                <a:solidFill>
                  <a:schemeClr val="hlink"/>
                </a:solidFill>
              </a:rPr>
              <a:t>planning phase</a:t>
            </a:r>
            <a:r>
              <a:rPr lang="en-US" altLang="en-US"/>
              <a:t>?</a:t>
            </a:r>
            <a:endParaRPr lang="en-US" altLang="en-US">
              <a:latin typeface="Arial Unicode MS" panose="020B0604020202020204" pitchFamily="34" charset="-128"/>
            </a:endParaRPr>
          </a:p>
        </p:txBody>
      </p:sp>
      <p:sp>
        <p:nvSpPr>
          <p:cNvPr id="33800" name="AutoShape 8">
            <a:extLst>
              <a:ext uri="{FF2B5EF4-FFF2-40B4-BE49-F238E27FC236}">
                <a16:creationId xmlns:a16="http://schemas.microsoft.com/office/drawing/2014/main" id="{23728682-2FE4-A841-0C97-598BB3F717A8}"/>
              </a:ext>
            </a:extLst>
          </p:cNvPr>
          <p:cNvSpPr>
            <a:spLocks noChangeArrowheads="1"/>
          </p:cNvSpPr>
          <p:nvPr/>
        </p:nvSpPr>
        <p:spPr bwMode="auto">
          <a:xfrm>
            <a:off x="763588" y="1828800"/>
            <a:ext cx="7313612" cy="838200"/>
          </a:xfrm>
          <a:prstGeom prst="bevel">
            <a:avLst>
              <a:gd name="adj" fmla="val 5722"/>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nchorCtr="1"/>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
              </a:spcBef>
              <a:buClr>
                <a:srgbClr val="D94439"/>
              </a:buClr>
              <a:buSzPct val="75000"/>
              <a:buFont typeface="Wingdings" panose="05000000000000000000" pitchFamily="2" charset="2"/>
              <a:buNone/>
            </a:pPr>
            <a:r>
              <a:rPr kumimoji="1" lang="en-US" altLang="en-US" sz="2000" b="1">
                <a:solidFill>
                  <a:srgbClr val="000000"/>
                </a:solidFill>
                <a:latin typeface="Times New Roman" panose="02020603050405020304" pitchFamily="18" charset="0"/>
              </a:rPr>
              <a:t>Begins when steering committee receives project request</a:t>
            </a:r>
          </a:p>
        </p:txBody>
      </p:sp>
      <p:sp>
        <p:nvSpPr>
          <p:cNvPr id="33801" name="AutoShape 9">
            <a:extLst>
              <a:ext uri="{FF2B5EF4-FFF2-40B4-BE49-F238E27FC236}">
                <a16:creationId xmlns:a16="http://schemas.microsoft.com/office/drawing/2014/main" id="{E6B88E35-4473-8421-832B-5A0485082F5F}"/>
              </a:ext>
            </a:extLst>
          </p:cNvPr>
          <p:cNvSpPr>
            <a:spLocks noChangeArrowheads="1"/>
          </p:cNvSpPr>
          <p:nvPr/>
        </p:nvSpPr>
        <p:spPr bwMode="auto">
          <a:xfrm>
            <a:off x="3529013" y="2438400"/>
            <a:ext cx="1782762" cy="1371600"/>
          </a:xfrm>
          <a:prstGeom prst="roundRect">
            <a:avLst>
              <a:gd name="adj" fmla="val 16667"/>
            </a:avLst>
          </a:prstGeom>
          <a:solidFill>
            <a:srgbClr val="808000"/>
          </a:solidFill>
          <a:ln w="9525">
            <a:noFill/>
            <a:round/>
            <a:headEnd/>
            <a:tailEnd/>
          </a:ln>
          <a:effectLst/>
        </p:spPr>
        <p:txBody>
          <a:bodyPr anchor="ctr"/>
          <a:lstStyle/>
          <a:p>
            <a:pPr algn="ctr">
              <a:defRPr/>
            </a:pPr>
            <a:r>
              <a:rPr kumimoji="1" lang="en-US" sz="1600" b="1">
                <a:solidFill>
                  <a:schemeClr val="accent2"/>
                </a:solidFill>
                <a:effectLst>
                  <a:outerShdw blurRad="38100" dist="38100" dir="2700000" algn="tl">
                    <a:srgbClr val="000000"/>
                  </a:outerShdw>
                </a:effectLst>
                <a:latin typeface="Times New Roman" pitchFamily="18" charset="0"/>
              </a:rPr>
              <a:t>Steering committee</a:t>
            </a:r>
            <a:r>
              <a:rPr kumimoji="1" lang="en-US" sz="1600" b="1">
                <a:effectLst>
                  <a:outerShdw blurRad="38100" dist="38100" dir="2700000" algn="tl">
                    <a:srgbClr val="000000"/>
                  </a:outerShdw>
                </a:effectLst>
                <a:latin typeface="Times New Roman" pitchFamily="18" charset="0"/>
              </a:rPr>
              <a:t>—decision-making body for the company</a:t>
            </a:r>
          </a:p>
        </p:txBody>
      </p:sp>
      <p:sp>
        <p:nvSpPr>
          <p:cNvPr id="33804" name="AutoShape 12">
            <a:extLst>
              <a:ext uri="{FF2B5EF4-FFF2-40B4-BE49-F238E27FC236}">
                <a16:creationId xmlns:a16="http://schemas.microsoft.com/office/drawing/2014/main" id="{1C00C60C-2E4A-C8B9-D4F7-8E25DD35CD56}"/>
              </a:ext>
            </a:extLst>
          </p:cNvPr>
          <p:cNvSpPr>
            <a:spLocks noChangeArrowheads="1"/>
          </p:cNvSpPr>
          <p:nvPr/>
        </p:nvSpPr>
        <p:spPr bwMode="auto">
          <a:xfrm>
            <a:off x="914400" y="4038600"/>
            <a:ext cx="7313613" cy="838200"/>
          </a:xfrm>
          <a:prstGeom prst="bevel">
            <a:avLst>
              <a:gd name="adj" fmla="val 5722"/>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nchorCtr="1"/>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20000"/>
              </a:spcBef>
              <a:buClr>
                <a:schemeClr val="accent1"/>
              </a:buClr>
              <a:buSzPct val="80000"/>
              <a:buFont typeface="Monotype Sorts" panose="01010601010101010101" pitchFamily="2" charset="2"/>
              <a:buNone/>
            </a:pPr>
            <a:r>
              <a:rPr kumimoji="1" lang="en-US" altLang="en-US" sz="2000" b="1">
                <a:solidFill>
                  <a:srgbClr val="000000"/>
                </a:solidFill>
                <a:latin typeface="Times New Roman" panose="02020603050405020304" pitchFamily="18" charset="0"/>
              </a:rPr>
              <a:t>Function of committee:</a:t>
            </a:r>
          </a:p>
        </p:txBody>
      </p:sp>
      <p:sp>
        <p:nvSpPr>
          <p:cNvPr id="33813" name="AutoShape 21">
            <a:extLst>
              <a:ext uri="{FF2B5EF4-FFF2-40B4-BE49-F238E27FC236}">
                <a16:creationId xmlns:a16="http://schemas.microsoft.com/office/drawing/2014/main" id="{0208DEA9-D507-143B-FF56-AA2DE749564C}"/>
              </a:ext>
            </a:extLst>
          </p:cNvPr>
          <p:cNvSpPr>
            <a:spLocks noChangeArrowheads="1"/>
          </p:cNvSpPr>
          <p:nvPr/>
        </p:nvSpPr>
        <p:spPr bwMode="auto">
          <a:xfrm>
            <a:off x="960438" y="4572000"/>
            <a:ext cx="1782762" cy="1371600"/>
          </a:xfrm>
          <a:prstGeom prst="roundRect">
            <a:avLst>
              <a:gd name="adj" fmla="val 16667"/>
            </a:avLst>
          </a:prstGeom>
          <a:solidFill>
            <a:srgbClr val="FF9900"/>
          </a:solidFill>
          <a:ln w="9525">
            <a:noFill/>
            <a:round/>
            <a:headEnd/>
            <a:tailEnd/>
          </a:ln>
          <a:effectLst/>
        </p:spPr>
        <p:txBody>
          <a:bodyPr anchor="ctr"/>
          <a:lstStyle/>
          <a:p>
            <a:pPr algn="ctr">
              <a:defRPr/>
            </a:pPr>
            <a:r>
              <a:rPr kumimoji="1" lang="en-US" sz="1600" b="1">
                <a:effectLst>
                  <a:outerShdw blurRad="38100" dist="38100" dir="2700000" algn="tl">
                    <a:srgbClr val="000000"/>
                  </a:outerShdw>
                </a:effectLst>
                <a:latin typeface="Times New Roman" pitchFamily="18" charset="0"/>
              </a:rPr>
              <a:t>Review and approve project requests</a:t>
            </a:r>
          </a:p>
        </p:txBody>
      </p:sp>
      <p:sp>
        <p:nvSpPr>
          <p:cNvPr id="33814" name="AutoShape 22">
            <a:extLst>
              <a:ext uri="{FF2B5EF4-FFF2-40B4-BE49-F238E27FC236}">
                <a16:creationId xmlns:a16="http://schemas.microsoft.com/office/drawing/2014/main" id="{C044E544-6B17-09BF-A444-78E1AEF7AA48}"/>
              </a:ext>
            </a:extLst>
          </p:cNvPr>
          <p:cNvSpPr>
            <a:spLocks noChangeArrowheads="1"/>
          </p:cNvSpPr>
          <p:nvPr/>
        </p:nvSpPr>
        <p:spPr bwMode="auto">
          <a:xfrm>
            <a:off x="4618038" y="4572000"/>
            <a:ext cx="1782762" cy="1371600"/>
          </a:xfrm>
          <a:prstGeom prst="roundRect">
            <a:avLst>
              <a:gd name="adj" fmla="val 16667"/>
            </a:avLst>
          </a:prstGeom>
          <a:solidFill>
            <a:srgbClr val="008080"/>
          </a:solidFill>
          <a:ln w="9525">
            <a:noFill/>
            <a:round/>
            <a:headEnd/>
            <a:tailEnd/>
          </a:ln>
          <a:effectLst/>
        </p:spPr>
        <p:txBody>
          <a:bodyPr anchor="ctr"/>
          <a:lstStyle/>
          <a:p>
            <a:pPr algn="ctr">
              <a:spcBef>
                <a:spcPct val="50000"/>
              </a:spcBef>
              <a:buClr>
                <a:srgbClr val="D94439"/>
              </a:buClr>
              <a:buFont typeface="Wingdings" pitchFamily="2" charset="2"/>
              <a:buNone/>
              <a:defRPr/>
            </a:pPr>
            <a:r>
              <a:rPr kumimoji="1" lang="en-US" sz="1600" b="1">
                <a:effectLst>
                  <a:outerShdw blurRad="38100" dist="38100" dir="2700000" algn="tl">
                    <a:srgbClr val="000000"/>
                  </a:outerShdw>
                </a:effectLst>
                <a:latin typeface="Times New Roman" pitchFamily="18" charset="0"/>
              </a:rPr>
              <a:t>Allocate resources</a:t>
            </a:r>
          </a:p>
        </p:txBody>
      </p:sp>
      <p:sp>
        <p:nvSpPr>
          <p:cNvPr id="33815" name="AutoShape 23">
            <a:extLst>
              <a:ext uri="{FF2B5EF4-FFF2-40B4-BE49-F238E27FC236}">
                <a16:creationId xmlns:a16="http://schemas.microsoft.com/office/drawing/2014/main" id="{369BABBA-FFC5-E22B-8038-188A1535CCB0}"/>
              </a:ext>
            </a:extLst>
          </p:cNvPr>
          <p:cNvSpPr>
            <a:spLocks noChangeArrowheads="1"/>
          </p:cNvSpPr>
          <p:nvPr/>
        </p:nvSpPr>
        <p:spPr bwMode="auto">
          <a:xfrm>
            <a:off x="6446838" y="4572000"/>
            <a:ext cx="1782762" cy="1371600"/>
          </a:xfrm>
          <a:prstGeom prst="roundRect">
            <a:avLst>
              <a:gd name="adj" fmla="val 16667"/>
            </a:avLst>
          </a:prstGeom>
          <a:solidFill>
            <a:srgbClr val="D94439"/>
          </a:solidFill>
          <a:ln w="9525">
            <a:noFill/>
            <a:round/>
            <a:headEnd/>
            <a:tailEnd/>
          </a:ln>
          <a:effectLst/>
        </p:spPr>
        <p:txBody>
          <a:bodyPr anchor="ctr"/>
          <a:lstStyle/>
          <a:p>
            <a:pPr algn="ctr">
              <a:spcBef>
                <a:spcPct val="50000"/>
              </a:spcBef>
              <a:buClr>
                <a:srgbClr val="D94439"/>
              </a:buClr>
              <a:buFont typeface="Wingdings" pitchFamily="2" charset="2"/>
              <a:buNone/>
              <a:defRPr/>
            </a:pPr>
            <a:r>
              <a:rPr kumimoji="1" lang="en-US" sz="1600" b="1">
                <a:effectLst>
                  <a:outerShdw blurRad="38100" dist="38100" dir="2700000" algn="tl">
                    <a:srgbClr val="000000"/>
                  </a:outerShdw>
                </a:effectLst>
                <a:latin typeface="Times New Roman" pitchFamily="18" charset="0"/>
              </a:rPr>
              <a:t>Form project development team for each approved project</a:t>
            </a:r>
          </a:p>
        </p:txBody>
      </p:sp>
      <p:sp>
        <p:nvSpPr>
          <p:cNvPr id="33817" name="AutoShape 25">
            <a:extLst>
              <a:ext uri="{FF2B5EF4-FFF2-40B4-BE49-F238E27FC236}">
                <a16:creationId xmlns:a16="http://schemas.microsoft.com/office/drawing/2014/main" id="{B1BB35C5-37C9-751F-97C3-84E0016E952D}"/>
              </a:ext>
            </a:extLst>
          </p:cNvPr>
          <p:cNvSpPr>
            <a:spLocks noChangeArrowheads="1"/>
          </p:cNvSpPr>
          <p:nvPr/>
        </p:nvSpPr>
        <p:spPr bwMode="auto">
          <a:xfrm>
            <a:off x="2789238" y="4572000"/>
            <a:ext cx="1782762" cy="1371600"/>
          </a:xfrm>
          <a:prstGeom prst="roundRect">
            <a:avLst>
              <a:gd name="adj" fmla="val 16667"/>
            </a:avLst>
          </a:prstGeom>
          <a:solidFill>
            <a:srgbClr val="993366"/>
          </a:solidFill>
          <a:ln w="9525">
            <a:noFill/>
            <a:round/>
            <a:headEnd/>
            <a:tailEnd/>
          </a:ln>
          <a:effectLst/>
        </p:spPr>
        <p:txBody>
          <a:bodyPr anchor="ctr"/>
          <a:lstStyle/>
          <a:p>
            <a:pPr algn="ctr">
              <a:spcBef>
                <a:spcPct val="50000"/>
              </a:spcBef>
              <a:buClr>
                <a:srgbClr val="D94439"/>
              </a:buClr>
              <a:buFont typeface="Wingdings" pitchFamily="2" charset="2"/>
              <a:buNone/>
              <a:defRPr/>
            </a:pPr>
            <a:r>
              <a:rPr kumimoji="1" lang="en-US" sz="1600" b="1">
                <a:effectLst>
                  <a:outerShdw blurRad="38100" dist="38100" dir="2700000" algn="tl">
                    <a:srgbClr val="000000"/>
                  </a:outerShdw>
                </a:effectLst>
                <a:latin typeface="Times New Roman" pitchFamily="18" charset="0"/>
              </a:rPr>
              <a:t>Prioritize project requests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par>
                          <p:cTn id="8" fill="hold" nodeType="afterGroup">
                            <p:stCondLst>
                              <p:cond delay="1500"/>
                            </p:stCondLst>
                            <p:childTnLst>
                              <p:par>
                                <p:cTn id="9" presetID="23" presetClass="entr" presetSubtype="272" fill="hold" nodeType="afterEffect">
                                  <p:stCondLst>
                                    <p:cond delay="3000"/>
                                  </p:stCondLst>
                                  <p:childTnLst>
                                    <p:set>
                                      <p:cBhvr>
                                        <p:cTn id="10" dur="1" fill="hold">
                                          <p:stCondLst>
                                            <p:cond delay="0"/>
                                          </p:stCondLst>
                                        </p:cTn>
                                        <p:tgtEl>
                                          <p:spTgt spid="33800"/>
                                        </p:tgtEl>
                                        <p:attrNameLst>
                                          <p:attrName>style.visibility</p:attrName>
                                        </p:attrNameLst>
                                      </p:cBhvr>
                                      <p:to>
                                        <p:strVal val="visible"/>
                                      </p:to>
                                    </p:set>
                                    <p:anim calcmode="lin" valueType="num">
                                      <p:cBhvr>
                                        <p:cTn id="11" dur="500" fill="hold"/>
                                        <p:tgtEl>
                                          <p:spTgt spid="33800"/>
                                        </p:tgtEl>
                                        <p:attrNameLst>
                                          <p:attrName>ppt_w</p:attrName>
                                        </p:attrNameLst>
                                      </p:cBhvr>
                                      <p:tavLst>
                                        <p:tav tm="0">
                                          <p:val>
                                            <p:strVal val="2/3*#ppt_w"/>
                                          </p:val>
                                        </p:tav>
                                        <p:tav tm="100000">
                                          <p:val>
                                            <p:strVal val="#ppt_w"/>
                                          </p:val>
                                        </p:tav>
                                      </p:tavLst>
                                    </p:anim>
                                    <p:anim calcmode="lin" valueType="num">
                                      <p:cBhvr>
                                        <p:cTn id="12" dur="500" fill="hold"/>
                                        <p:tgtEl>
                                          <p:spTgt spid="33800"/>
                                        </p:tgtEl>
                                        <p:attrNameLst>
                                          <p:attrName>ppt_h</p:attrName>
                                        </p:attrNameLst>
                                      </p:cBhvr>
                                      <p:tavLst>
                                        <p:tav tm="0">
                                          <p:val>
                                            <p:strVal val="2/3*#ppt_h"/>
                                          </p:val>
                                        </p:tav>
                                        <p:tav tm="100000">
                                          <p:val>
                                            <p:strVal val="#ppt_h"/>
                                          </p:val>
                                        </p:tav>
                                      </p:tavLst>
                                    </p:anim>
                                  </p:childTnLst>
                                </p:cTn>
                              </p:par>
                            </p:childTnLst>
                          </p:cTn>
                        </p:par>
                        <p:par>
                          <p:cTn id="13" fill="hold" nodeType="afterGroup">
                            <p:stCondLst>
                              <p:cond delay="5000"/>
                            </p:stCondLst>
                            <p:childTnLst>
                              <p:par>
                                <p:cTn id="14" presetID="22" presetClass="entr" presetSubtype="1" fill="hold" nodeType="afterEffect">
                                  <p:stCondLst>
                                    <p:cond delay="3000"/>
                                  </p:stCondLst>
                                  <p:childTnLst>
                                    <p:set>
                                      <p:cBhvr>
                                        <p:cTn id="15" dur="1" fill="hold">
                                          <p:stCondLst>
                                            <p:cond delay="0"/>
                                          </p:stCondLst>
                                        </p:cTn>
                                        <p:tgtEl>
                                          <p:spTgt spid="33801"/>
                                        </p:tgtEl>
                                        <p:attrNameLst>
                                          <p:attrName>style.visibility</p:attrName>
                                        </p:attrNameLst>
                                      </p:cBhvr>
                                      <p:to>
                                        <p:strVal val="visible"/>
                                      </p:to>
                                    </p:set>
                                    <p:animEffect transition="in" filter="wipe(up)">
                                      <p:cBhvr>
                                        <p:cTn id="16" dur="500"/>
                                        <p:tgtEl>
                                          <p:spTgt spid="33801"/>
                                        </p:tgtEl>
                                      </p:cBhvr>
                                    </p:animEffect>
                                  </p:childTnLst>
                                </p:cTn>
                              </p:par>
                            </p:childTnLst>
                          </p:cTn>
                        </p:par>
                        <p:par>
                          <p:cTn id="17" fill="hold" nodeType="afterGroup">
                            <p:stCondLst>
                              <p:cond delay="8500"/>
                            </p:stCondLst>
                            <p:childTnLst>
                              <p:par>
                                <p:cTn id="18" presetID="23" presetClass="entr" presetSubtype="272" fill="hold" nodeType="afterEffect">
                                  <p:stCondLst>
                                    <p:cond delay="4000"/>
                                  </p:stCondLst>
                                  <p:childTnLst>
                                    <p:set>
                                      <p:cBhvr>
                                        <p:cTn id="19" dur="1" fill="hold">
                                          <p:stCondLst>
                                            <p:cond delay="0"/>
                                          </p:stCondLst>
                                        </p:cTn>
                                        <p:tgtEl>
                                          <p:spTgt spid="33804"/>
                                        </p:tgtEl>
                                        <p:attrNameLst>
                                          <p:attrName>style.visibility</p:attrName>
                                        </p:attrNameLst>
                                      </p:cBhvr>
                                      <p:to>
                                        <p:strVal val="visible"/>
                                      </p:to>
                                    </p:set>
                                    <p:anim calcmode="lin" valueType="num">
                                      <p:cBhvr>
                                        <p:cTn id="20" dur="500" fill="hold"/>
                                        <p:tgtEl>
                                          <p:spTgt spid="33804"/>
                                        </p:tgtEl>
                                        <p:attrNameLst>
                                          <p:attrName>ppt_w</p:attrName>
                                        </p:attrNameLst>
                                      </p:cBhvr>
                                      <p:tavLst>
                                        <p:tav tm="0">
                                          <p:val>
                                            <p:strVal val="2/3*#ppt_w"/>
                                          </p:val>
                                        </p:tav>
                                        <p:tav tm="100000">
                                          <p:val>
                                            <p:strVal val="#ppt_w"/>
                                          </p:val>
                                        </p:tav>
                                      </p:tavLst>
                                    </p:anim>
                                    <p:anim calcmode="lin" valueType="num">
                                      <p:cBhvr>
                                        <p:cTn id="21" dur="500" fill="hold"/>
                                        <p:tgtEl>
                                          <p:spTgt spid="33804"/>
                                        </p:tgtEl>
                                        <p:attrNameLst>
                                          <p:attrName>ppt_h</p:attrName>
                                        </p:attrNameLst>
                                      </p:cBhvr>
                                      <p:tavLst>
                                        <p:tav tm="0">
                                          <p:val>
                                            <p:strVal val="2/3*#ppt_h"/>
                                          </p:val>
                                        </p:tav>
                                        <p:tav tm="100000">
                                          <p:val>
                                            <p:strVal val="#ppt_h"/>
                                          </p:val>
                                        </p:tav>
                                      </p:tavLst>
                                    </p:anim>
                                  </p:childTnLst>
                                </p:cTn>
                              </p:par>
                            </p:childTnLst>
                          </p:cTn>
                        </p:par>
                        <p:par>
                          <p:cTn id="22" fill="hold" nodeType="afterGroup">
                            <p:stCondLst>
                              <p:cond delay="13000"/>
                            </p:stCondLst>
                            <p:childTnLst>
                              <p:par>
                                <p:cTn id="23" presetID="22" presetClass="entr" presetSubtype="1" fill="hold" nodeType="afterEffect">
                                  <p:stCondLst>
                                    <p:cond delay="3000"/>
                                  </p:stCondLst>
                                  <p:childTnLst>
                                    <p:set>
                                      <p:cBhvr>
                                        <p:cTn id="24" dur="1" fill="hold">
                                          <p:stCondLst>
                                            <p:cond delay="0"/>
                                          </p:stCondLst>
                                        </p:cTn>
                                        <p:tgtEl>
                                          <p:spTgt spid="33813"/>
                                        </p:tgtEl>
                                        <p:attrNameLst>
                                          <p:attrName>style.visibility</p:attrName>
                                        </p:attrNameLst>
                                      </p:cBhvr>
                                      <p:to>
                                        <p:strVal val="visible"/>
                                      </p:to>
                                    </p:set>
                                    <p:animEffect transition="in" filter="wipe(up)">
                                      <p:cBhvr>
                                        <p:cTn id="25" dur="500"/>
                                        <p:tgtEl>
                                          <p:spTgt spid="33813"/>
                                        </p:tgtEl>
                                      </p:cBhvr>
                                    </p:animEffect>
                                  </p:childTnLst>
                                </p:cTn>
                              </p:par>
                            </p:childTnLst>
                          </p:cTn>
                        </p:par>
                        <p:par>
                          <p:cTn id="26" fill="hold" nodeType="afterGroup">
                            <p:stCondLst>
                              <p:cond delay="16500"/>
                            </p:stCondLst>
                            <p:childTnLst>
                              <p:par>
                                <p:cTn id="27" presetID="22" presetClass="entr" presetSubtype="1" fill="hold" nodeType="afterEffect">
                                  <p:stCondLst>
                                    <p:cond delay="3000"/>
                                  </p:stCondLst>
                                  <p:childTnLst>
                                    <p:set>
                                      <p:cBhvr>
                                        <p:cTn id="28" dur="1" fill="hold">
                                          <p:stCondLst>
                                            <p:cond delay="0"/>
                                          </p:stCondLst>
                                        </p:cTn>
                                        <p:tgtEl>
                                          <p:spTgt spid="33817"/>
                                        </p:tgtEl>
                                        <p:attrNameLst>
                                          <p:attrName>style.visibility</p:attrName>
                                        </p:attrNameLst>
                                      </p:cBhvr>
                                      <p:to>
                                        <p:strVal val="visible"/>
                                      </p:to>
                                    </p:set>
                                    <p:animEffect transition="in" filter="wipe(up)">
                                      <p:cBhvr>
                                        <p:cTn id="29" dur="500"/>
                                        <p:tgtEl>
                                          <p:spTgt spid="33817"/>
                                        </p:tgtEl>
                                      </p:cBhvr>
                                    </p:animEffect>
                                  </p:childTnLst>
                                </p:cTn>
                              </p:par>
                            </p:childTnLst>
                          </p:cTn>
                        </p:par>
                        <p:par>
                          <p:cTn id="30" fill="hold" nodeType="afterGroup">
                            <p:stCondLst>
                              <p:cond delay="20000"/>
                            </p:stCondLst>
                            <p:childTnLst>
                              <p:par>
                                <p:cTn id="31" presetID="22" presetClass="entr" presetSubtype="1" fill="hold" nodeType="afterEffect">
                                  <p:stCondLst>
                                    <p:cond delay="3000"/>
                                  </p:stCondLst>
                                  <p:childTnLst>
                                    <p:set>
                                      <p:cBhvr>
                                        <p:cTn id="32" dur="1" fill="hold">
                                          <p:stCondLst>
                                            <p:cond delay="0"/>
                                          </p:stCondLst>
                                        </p:cTn>
                                        <p:tgtEl>
                                          <p:spTgt spid="33814"/>
                                        </p:tgtEl>
                                        <p:attrNameLst>
                                          <p:attrName>style.visibility</p:attrName>
                                        </p:attrNameLst>
                                      </p:cBhvr>
                                      <p:to>
                                        <p:strVal val="visible"/>
                                      </p:to>
                                    </p:set>
                                    <p:animEffect transition="in" filter="wipe(up)">
                                      <p:cBhvr>
                                        <p:cTn id="33" dur="500"/>
                                        <p:tgtEl>
                                          <p:spTgt spid="33814"/>
                                        </p:tgtEl>
                                      </p:cBhvr>
                                    </p:animEffect>
                                  </p:childTnLst>
                                </p:cTn>
                              </p:par>
                            </p:childTnLst>
                          </p:cTn>
                        </p:par>
                        <p:par>
                          <p:cTn id="34" fill="hold" nodeType="afterGroup">
                            <p:stCondLst>
                              <p:cond delay="23500"/>
                            </p:stCondLst>
                            <p:childTnLst>
                              <p:par>
                                <p:cTn id="35" presetID="22" presetClass="entr" presetSubtype="1" fill="hold" nodeType="afterEffect">
                                  <p:stCondLst>
                                    <p:cond delay="3000"/>
                                  </p:stCondLst>
                                  <p:childTnLst>
                                    <p:set>
                                      <p:cBhvr>
                                        <p:cTn id="36" dur="1" fill="hold">
                                          <p:stCondLst>
                                            <p:cond delay="0"/>
                                          </p:stCondLst>
                                        </p:cTn>
                                        <p:tgtEl>
                                          <p:spTgt spid="33815"/>
                                        </p:tgtEl>
                                        <p:attrNameLst>
                                          <p:attrName>style.visibility</p:attrName>
                                        </p:attrNameLst>
                                      </p:cBhvr>
                                      <p:to>
                                        <p:strVal val="visible"/>
                                      </p:to>
                                    </p:set>
                                    <p:animEffect transition="in" filter="wipe(up)">
                                      <p:cBhvr>
                                        <p:cTn id="37" dur="500"/>
                                        <p:tgtEl>
                                          <p:spTgt spid="33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5" autoUpdateAnimBg="0" advAuto="1000"/>
      <p:bldP spid="33800" grpId="0" animBg="1" autoUpdateAnimBg="0"/>
      <p:bldP spid="33801" grpId="0" animBg="1" autoUpdateAnimBg="0"/>
      <p:bldP spid="33804" grpId="0" animBg="1" autoUpdateAnimBg="0"/>
      <p:bldP spid="33813" grpId="0" animBg="1" autoUpdateAnimBg="0"/>
      <p:bldP spid="33814" grpId="0" animBg="1" autoUpdateAnimBg="0"/>
      <p:bldP spid="33815" grpId="0" animBg="1" autoUpdateAnimBg="0"/>
      <p:bldP spid="3381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126ACB4-7DCB-957F-068E-07B0F47C31F1}"/>
              </a:ext>
            </a:extLst>
          </p:cNvPr>
          <p:cNvSpPr>
            <a:spLocks noGrp="1" noChangeArrowheads="1"/>
          </p:cNvSpPr>
          <p:nvPr>
            <p:ph type="title"/>
          </p:nvPr>
        </p:nvSpPr>
        <p:spPr/>
        <p:txBody>
          <a:bodyPr/>
          <a:lstStyle/>
          <a:p>
            <a:r>
              <a:rPr lang="en-US" altLang="en-US" sz="3900"/>
              <a:t>The System Development Life Cycle</a:t>
            </a:r>
          </a:p>
        </p:txBody>
      </p:sp>
      <p:sp>
        <p:nvSpPr>
          <p:cNvPr id="5123" name="Rectangle 3">
            <a:extLst>
              <a:ext uri="{FF2B5EF4-FFF2-40B4-BE49-F238E27FC236}">
                <a16:creationId xmlns:a16="http://schemas.microsoft.com/office/drawing/2014/main" id="{33B99244-FC44-749C-E4A4-353D44C3B20D}"/>
              </a:ext>
            </a:extLst>
          </p:cNvPr>
          <p:cNvSpPr>
            <a:spLocks noGrp="1" noChangeArrowheads="1"/>
          </p:cNvSpPr>
          <p:nvPr>
            <p:ph type="body" idx="1"/>
          </p:nvPr>
        </p:nvSpPr>
        <p:spPr>
          <a:xfrm>
            <a:off x="304800" y="1090613"/>
            <a:ext cx="8585200" cy="585787"/>
          </a:xfrm>
        </p:spPr>
        <p:txBody>
          <a:bodyPr/>
          <a:lstStyle/>
          <a:p>
            <a:pPr>
              <a:buFont typeface="Monotype Sorts" panose="01010601010101010101" pitchFamily="2" charset="2"/>
              <a:buNone/>
            </a:pPr>
            <a:r>
              <a:rPr lang="en-US" altLang="en-US"/>
              <a:t>What is an </a:t>
            </a:r>
            <a:r>
              <a:rPr lang="en-US" altLang="en-US">
                <a:solidFill>
                  <a:schemeClr val="hlink"/>
                </a:solidFill>
              </a:rPr>
              <a:t>information system (IS)</a:t>
            </a:r>
            <a:r>
              <a:rPr lang="en-US" altLang="en-US"/>
              <a:t>?</a:t>
            </a:r>
            <a:endParaRPr lang="en-US" altLang="en-US" sz="1800" b="0"/>
          </a:p>
        </p:txBody>
      </p:sp>
      <p:sp>
        <p:nvSpPr>
          <p:cNvPr id="5128" name="AutoShape 8">
            <a:extLst>
              <a:ext uri="{FF2B5EF4-FFF2-40B4-BE49-F238E27FC236}">
                <a16:creationId xmlns:a16="http://schemas.microsoft.com/office/drawing/2014/main" id="{C7CAEFB5-059D-BF29-61BA-B681D9D66E31}"/>
              </a:ext>
            </a:extLst>
          </p:cNvPr>
          <p:cNvSpPr>
            <a:spLocks noChangeArrowheads="1"/>
          </p:cNvSpPr>
          <p:nvPr/>
        </p:nvSpPr>
        <p:spPr bwMode="auto">
          <a:xfrm>
            <a:off x="457200" y="2286000"/>
            <a:ext cx="3656013" cy="1752600"/>
          </a:xfrm>
          <a:prstGeom prst="roundRect">
            <a:avLst>
              <a:gd name="adj" fmla="val 16667"/>
            </a:avLst>
          </a:prstGeom>
          <a:solidFill>
            <a:srgbClr val="FF9900"/>
          </a:solidFill>
          <a:ln w="9525">
            <a:noFill/>
            <a:round/>
            <a:headEnd/>
            <a:tailEnd/>
          </a:ln>
          <a:effectLst>
            <a:outerShdw dist="107763" dir="2700000" algn="ctr" rotWithShape="0">
              <a:schemeClr val="bg2"/>
            </a:outerShdw>
          </a:effectLst>
        </p:spPr>
        <p:txBody>
          <a:bodyPr tIns="91440" anchorCtr="1"/>
          <a:lstStyle/>
          <a:p>
            <a:pPr algn="ctr">
              <a:defRPr/>
            </a:pPr>
            <a:r>
              <a:rPr kumimoji="1" lang="en-US" sz="2000" b="1">
                <a:solidFill>
                  <a:srgbClr val="000000"/>
                </a:solidFill>
                <a:latin typeface="Times New Roman" pitchFamily="18" charset="0"/>
              </a:rPr>
              <a:t>Hardware, software, data, people, and procedures that work together to produce quality information</a:t>
            </a:r>
          </a:p>
        </p:txBody>
      </p:sp>
      <p:sp>
        <p:nvSpPr>
          <p:cNvPr id="5129" name="AutoShape 9">
            <a:extLst>
              <a:ext uri="{FF2B5EF4-FFF2-40B4-BE49-F238E27FC236}">
                <a16:creationId xmlns:a16="http://schemas.microsoft.com/office/drawing/2014/main" id="{A8625BD4-859E-52C3-7AF1-8BE559F1BA05}"/>
              </a:ext>
            </a:extLst>
          </p:cNvPr>
          <p:cNvSpPr>
            <a:spLocks noChangeArrowheads="1"/>
          </p:cNvSpPr>
          <p:nvPr/>
        </p:nvSpPr>
        <p:spPr bwMode="auto">
          <a:xfrm>
            <a:off x="4648200" y="2286000"/>
            <a:ext cx="3748088" cy="1752600"/>
          </a:xfrm>
          <a:prstGeom prst="roundRect">
            <a:avLst>
              <a:gd name="adj" fmla="val 16667"/>
            </a:avLst>
          </a:prstGeom>
          <a:solidFill>
            <a:srgbClr val="FF9900"/>
          </a:solidFill>
          <a:ln w="9525">
            <a:noFill/>
            <a:round/>
            <a:headEnd/>
            <a:tailEnd/>
          </a:ln>
          <a:effectLst>
            <a:outerShdw dist="107763" dir="2700000" algn="ctr" rotWithShape="0">
              <a:schemeClr val="bg2"/>
            </a:outerShdw>
          </a:effectLst>
        </p:spPr>
        <p:txBody>
          <a:bodyPr tIns="182880" anchorCtr="1"/>
          <a:lstStyle/>
          <a:p>
            <a:pPr algn="ctr">
              <a:spcBef>
                <a:spcPct val="20000"/>
              </a:spcBef>
              <a:buClr>
                <a:srgbClr val="D94439"/>
              </a:buClr>
              <a:buFont typeface="Times" pitchFamily="18" charset="0"/>
              <a:buNone/>
              <a:defRPr/>
            </a:pPr>
            <a:r>
              <a:rPr kumimoji="1" lang="en-US" sz="2000" b="1">
                <a:solidFill>
                  <a:srgbClr val="BA2F24"/>
                </a:solidFill>
                <a:latin typeface="Times New Roman" pitchFamily="18" charset="0"/>
              </a:rPr>
              <a:t>System</a:t>
            </a:r>
            <a:r>
              <a:rPr kumimoji="1" lang="en-US" sz="2000" b="1">
                <a:solidFill>
                  <a:srgbClr val="000000"/>
                </a:solidFill>
                <a:latin typeface="Times New Roman" pitchFamily="18" charset="0"/>
              </a:rPr>
              <a:t>—Set of components that interact to achieve common goal</a:t>
            </a:r>
          </a:p>
        </p:txBody>
      </p:sp>
      <p:sp>
        <p:nvSpPr>
          <p:cNvPr id="5130" name="Rectangle 10">
            <a:extLst>
              <a:ext uri="{FF2B5EF4-FFF2-40B4-BE49-F238E27FC236}">
                <a16:creationId xmlns:a16="http://schemas.microsoft.com/office/drawing/2014/main" id="{08B09B3E-1C55-8D65-F2B8-48E01C140986}"/>
              </a:ext>
            </a:extLst>
          </p:cNvPr>
          <p:cNvSpPr>
            <a:spLocks noChangeArrowheads="1"/>
          </p:cNvSpPr>
          <p:nvPr/>
        </p:nvSpPr>
        <p:spPr bwMode="auto">
          <a:xfrm>
            <a:off x="5029200" y="3733800"/>
            <a:ext cx="3124200" cy="990600"/>
          </a:xfrm>
          <a:prstGeom prst="rect">
            <a:avLst/>
          </a:prstGeom>
          <a:solidFill>
            <a:srgbClr val="808000"/>
          </a:solidFill>
          <a:ln w="9525">
            <a:noFill/>
            <a:miter lim="800000"/>
            <a:headEnd/>
            <a:tailEnd/>
          </a:ln>
          <a:effectLst>
            <a:outerShdw dist="107763" dir="2700000" algn="ctr" rotWithShape="0">
              <a:schemeClr val="bg2"/>
            </a:outerShdw>
          </a:effectLst>
        </p:spPr>
        <p:txBody>
          <a:bodyPr tIns="0" anchor="ctr" anchorCtr="1"/>
          <a:lstStyle/>
          <a:p>
            <a:pPr algn="ctr">
              <a:defRPr/>
            </a:pPr>
            <a:r>
              <a:rPr kumimoji="1" lang="en-US" sz="1800" b="1">
                <a:latin typeface="Times New Roman" pitchFamily="18" charset="0"/>
              </a:rPr>
              <a:t>Businesses use many types of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left)">
                                      <p:cBhvr>
                                        <p:cTn id="7" dur="500"/>
                                        <p:tgtEl>
                                          <p:spTgt spid="5123">
                                            <p:txEl>
                                              <p:pRg st="0" end="0"/>
                                            </p:txEl>
                                          </p:spTgt>
                                        </p:tgtEl>
                                      </p:cBhvr>
                                    </p:animEffect>
                                  </p:childTnLst>
                                </p:cTn>
                              </p:par>
                            </p:childTnLst>
                          </p:cTn>
                        </p:par>
                        <p:par>
                          <p:cTn id="8" fill="hold" nodeType="afterGroup">
                            <p:stCondLst>
                              <p:cond delay="1500"/>
                            </p:stCondLst>
                            <p:childTnLst>
                              <p:par>
                                <p:cTn id="9" presetID="2" presetClass="entr" presetSubtype="8" fill="hold" nodeType="afterEffect">
                                  <p:stCondLst>
                                    <p:cond delay="2000"/>
                                  </p:stCondLst>
                                  <p:childTnLst>
                                    <p:set>
                                      <p:cBhvr>
                                        <p:cTn id="10" dur="1" fill="hold">
                                          <p:stCondLst>
                                            <p:cond delay="0"/>
                                          </p:stCondLst>
                                        </p:cTn>
                                        <p:tgtEl>
                                          <p:spTgt spid="5128"/>
                                        </p:tgtEl>
                                        <p:attrNameLst>
                                          <p:attrName>style.visibility</p:attrName>
                                        </p:attrNameLst>
                                      </p:cBhvr>
                                      <p:to>
                                        <p:strVal val="visible"/>
                                      </p:to>
                                    </p:set>
                                    <p:anim calcmode="lin" valueType="num">
                                      <p:cBhvr additive="base">
                                        <p:cTn id="11" dur="500" fill="hold"/>
                                        <p:tgtEl>
                                          <p:spTgt spid="5128"/>
                                        </p:tgtEl>
                                        <p:attrNameLst>
                                          <p:attrName>ppt_x</p:attrName>
                                        </p:attrNameLst>
                                      </p:cBhvr>
                                      <p:tavLst>
                                        <p:tav tm="0">
                                          <p:val>
                                            <p:strVal val="0-#ppt_w/2"/>
                                          </p:val>
                                        </p:tav>
                                        <p:tav tm="100000">
                                          <p:val>
                                            <p:strVal val="#ppt_x"/>
                                          </p:val>
                                        </p:tav>
                                      </p:tavLst>
                                    </p:anim>
                                    <p:anim calcmode="lin" valueType="num">
                                      <p:cBhvr additive="base">
                                        <p:cTn id="12" dur="500" fill="hold"/>
                                        <p:tgtEl>
                                          <p:spTgt spid="5128"/>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4000"/>
                            </p:stCondLst>
                            <p:childTnLst>
                              <p:par>
                                <p:cTn id="14" presetID="2" presetClass="entr" presetSubtype="2" fill="hold" nodeType="afterEffect">
                                  <p:stCondLst>
                                    <p:cond delay="4000"/>
                                  </p:stCondLst>
                                  <p:childTnLst>
                                    <p:set>
                                      <p:cBhvr>
                                        <p:cTn id="15" dur="1" fill="hold">
                                          <p:stCondLst>
                                            <p:cond delay="0"/>
                                          </p:stCondLst>
                                        </p:cTn>
                                        <p:tgtEl>
                                          <p:spTgt spid="5129"/>
                                        </p:tgtEl>
                                        <p:attrNameLst>
                                          <p:attrName>style.visibility</p:attrName>
                                        </p:attrNameLst>
                                      </p:cBhvr>
                                      <p:to>
                                        <p:strVal val="visible"/>
                                      </p:to>
                                    </p:set>
                                    <p:anim calcmode="lin" valueType="num">
                                      <p:cBhvr additive="base">
                                        <p:cTn id="16" dur="500" fill="hold"/>
                                        <p:tgtEl>
                                          <p:spTgt spid="5129"/>
                                        </p:tgtEl>
                                        <p:attrNameLst>
                                          <p:attrName>ppt_x</p:attrName>
                                        </p:attrNameLst>
                                      </p:cBhvr>
                                      <p:tavLst>
                                        <p:tav tm="0">
                                          <p:val>
                                            <p:strVal val="1+#ppt_w/2"/>
                                          </p:val>
                                        </p:tav>
                                        <p:tav tm="100000">
                                          <p:val>
                                            <p:strVal val="#ppt_x"/>
                                          </p:val>
                                        </p:tav>
                                      </p:tavLst>
                                    </p:anim>
                                    <p:anim calcmode="lin" valueType="num">
                                      <p:cBhvr additive="base">
                                        <p:cTn id="17" dur="500" fill="hold"/>
                                        <p:tgtEl>
                                          <p:spTgt spid="5129"/>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8500"/>
                            </p:stCondLst>
                            <p:childTnLst>
                              <p:par>
                                <p:cTn id="19" presetID="22" presetClass="entr" presetSubtype="1" fill="hold" nodeType="afterEffect">
                                  <p:stCondLst>
                                    <p:cond delay="4000"/>
                                  </p:stCondLst>
                                  <p:childTnLst>
                                    <p:set>
                                      <p:cBhvr>
                                        <p:cTn id="20" dur="1" fill="hold">
                                          <p:stCondLst>
                                            <p:cond delay="0"/>
                                          </p:stCondLst>
                                        </p:cTn>
                                        <p:tgtEl>
                                          <p:spTgt spid="5130"/>
                                        </p:tgtEl>
                                        <p:attrNameLst>
                                          <p:attrName>style.visibility</p:attrName>
                                        </p:attrNameLst>
                                      </p:cBhvr>
                                      <p:to>
                                        <p:strVal val="visible"/>
                                      </p:to>
                                    </p:set>
                                    <p:animEffect transition="in" filter="wipe(up)">
                                      <p:cBhvr>
                                        <p:cTn id="21" dur="500"/>
                                        <p:tgtEl>
                                          <p:spTgt spid="5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5" autoUpdateAnimBg="0" advAuto="1000"/>
      <p:bldP spid="5128" grpId="0" animBg="1" autoUpdateAnimBg="0"/>
      <p:bldP spid="5129" grpId="0" animBg="1" autoUpdateAnimBg="0"/>
      <p:bldP spid="5130"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12B6500-4606-885F-078D-318F0CD0CFFE}"/>
              </a:ext>
            </a:extLst>
          </p:cNvPr>
          <p:cNvSpPr>
            <a:spLocks noGrp="1" noChangeArrowheads="1"/>
          </p:cNvSpPr>
          <p:nvPr>
            <p:ph type="title"/>
          </p:nvPr>
        </p:nvSpPr>
        <p:spPr/>
        <p:txBody>
          <a:bodyPr/>
          <a:lstStyle/>
          <a:p>
            <a:r>
              <a:rPr lang="en-US" altLang="en-US" sz="3900"/>
              <a:t>The System Development Life Cycle</a:t>
            </a:r>
          </a:p>
        </p:txBody>
      </p:sp>
      <p:sp>
        <p:nvSpPr>
          <p:cNvPr id="35843" name="Rectangle 3">
            <a:extLst>
              <a:ext uri="{FF2B5EF4-FFF2-40B4-BE49-F238E27FC236}">
                <a16:creationId xmlns:a16="http://schemas.microsoft.com/office/drawing/2014/main" id="{2C3338F2-16CF-3284-213F-265BEA9D96AA}"/>
              </a:ext>
            </a:extLst>
          </p:cNvPr>
          <p:cNvSpPr>
            <a:spLocks noGrp="1" noChangeArrowheads="1"/>
          </p:cNvSpPr>
          <p:nvPr>
            <p:ph type="body" idx="1"/>
          </p:nvPr>
        </p:nvSpPr>
        <p:spPr>
          <a:xfrm>
            <a:off x="304800" y="1090613"/>
            <a:ext cx="8585200" cy="738187"/>
          </a:xfrm>
        </p:spPr>
        <p:txBody>
          <a:bodyPr/>
          <a:lstStyle/>
          <a:p>
            <a:pPr>
              <a:buFont typeface="Monotype Sorts" panose="01010601010101010101" pitchFamily="2" charset="2"/>
              <a:buNone/>
            </a:pPr>
            <a:r>
              <a:rPr lang="en-US" altLang="en-US"/>
              <a:t>What is the </a:t>
            </a:r>
            <a:r>
              <a:rPr lang="en-US" altLang="en-US">
                <a:solidFill>
                  <a:schemeClr val="hlink"/>
                </a:solidFill>
              </a:rPr>
              <a:t>analysis phase</a:t>
            </a:r>
            <a:r>
              <a:rPr lang="en-US" altLang="en-US"/>
              <a:t>?</a:t>
            </a:r>
            <a:endParaRPr lang="en-US" altLang="en-US">
              <a:latin typeface="Arial Unicode MS" panose="020B0604020202020204" pitchFamily="34" charset="-128"/>
            </a:endParaRPr>
          </a:p>
        </p:txBody>
      </p:sp>
      <p:grpSp>
        <p:nvGrpSpPr>
          <p:cNvPr id="2" name="Group 13">
            <a:extLst>
              <a:ext uri="{FF2B5EF4-FFF2-40B4-BE49-F238E27FC236}">
                <a16:creationId xmlns:a16="http://schemas.microsoft.com/office/drawing/2014/main" id="{334F8E07-26AE-FD56-4817-F5BFBA6DFF62}"/>
              </a:ext>
            </a:extLst>
          </p:cNvPr>
          <p:cNvGrpSpPr>
            <a:grpSpLocks/>
          </p:cNvGrpSpPr>
          <p:nvPr/>
        </p:nvGrpSpPr>
        <p:grpSpPr bwMode="auto">
          <a:xfrm>
            <a:off x="457200" y="2209800"/>
            <a:ext cx="4114800" cy="2286000"/>
            <a:chOff x="288" y="1392"/>
            <a:chExt cx="2592" cy="1440"/>
          </a:xfrm>
        </p:grpSpPr>
        <p:sp>
          <p:nvSpPr>
            <p:cNvPr id="35848" name="AutoShape 8">
              <a:extLst>
                <a:ext uri="{FF2B5EF4-FFF2-40B4-BE49-F238E27FC236}">
                  <a16:creationId xmlns:a16="http://schemas.microsoft.com/office/drawing/2014/main" id="{CFB2D827-514A-8A13-9DC0-2CA31ADA09D6}"/>
                </a:ext>
              </a:extLst>
            </p:cNvPr>
            <p:cNvSpPr>
              <a:spLocks noChangeArrowheads="1"/>
            </p:cNvSpPr>
            <p:nvPr/>
          </p:nvSpPr>
          <p:spPr bwMode="auto">
            <a:xfrm flipH="1" flipV="1">
              <a:off x="288" y="1392"/>
              <a:ext cx="2592" cy="1440"/>
            </a:xfrm>
            <a:prstGeom prst="rtTriangle">
              <a:avLst/>
            </a:prstGeom>
            <a:solidFill>
              <a:srgbClr val="993366"/>
            </a:solidFill>
            <a:ln w="9525">
              <a:noFill/>
              <a:miter lim="800000"/>
              <a:headEnd/>
              <a:tailEnd/>
            </a:ln>
            <a:effectLst>
              <a:outerShdw dist="107763" dir="13500000" algn="ctr" rotWithShape="0">
                <a:schemeClr val="bg2"/>
              </a:outerShdw>
            </a:effectLst>
          </p:spPr>
          <p:txBody>
            <a:bodyPr rot="10800000" wrap="none" anchor="ctr"/>
            <a:lstStyle/>
            <a:p>
              <a:pPr algn="ctr">
                <a:spcBef>
                  <a:spcPct val="50000"/>
                </a:spcBef>
                <a:buClr>
                  <a:srgbClr val="D94439"/>
                </a:buClr>
                <a:buSzPct val="75000"/>
                <a:buFont typeface="Wingdings" pitchFamily="2" charset="2"/>
                <a:buNone/>
                <a:defRPr/>
              </a:pPr>
              <a:endParaRPr kumimoji="1" lang="en-US" sz="1800" b="1">
                <a:solidFill>
                  <a:srgbClr val="000000"/>
                </a:solidFill>
                <a:latin typeface="Times New Roman" pitchFamily="18" charset="0"/>
              </a:endParaRPr>
            </a:p>
          </p:txBody>
        </p:sp>
        <p:sp>
          <p:nvSpPr>
            <p:cNvPr id="35849" name="Rectangle 9">
              <a:extLst>
                <a:ext uri="{FF2B5EF4-FFF2-40B4-BE49-F238E27FC236}">
                  <a16:creationId xmlns:a16="http://schemas.microsoft.com/office/drawing/2014/main" id="{825B42BB-1294-65A6-17A2-955101EBDEE7}"/>
                </a:ext>
              </a:extLst>
            </p:cNvPr>
            <p:cNvSpPr>
              <a:spLocks noChangeArrowheads="1"/>
            </p:cNvSpPr>
            <p:nvPr/>
          </p:nvSpPr>
          <p:spPr bwMode="auto">
            <a:xfrm>
              <a:off x="768" y="1440"/>
              <a:ext cx="1968" cy="826"/>
            </a:xfrm>
            <a:prstGeom prst="rect">
              <a:avLst/>
            </a:prstGeom>
            <a:noFill/>
            <a:ln w="9525">
              <a:noFill/>
              <a:miter lim="800000"/>
              <a:headEnd/>
              <a:tailEnd/>
            </a:ln>
            <a:effectLst/>
          </p:spPr>
          <p:txBody>
            <a:bodyPr>
              <a:spAutoFit/>
            </a:bodyPr>
            <a:lstStyle/>
            <a:p>
              <a:pPr algn="r">
                <a:spcBef>
                  <a:spcPct val="5000"/>
                </a:spcBef>
                <a:buClr>
                  <a:srgbClr val="D94439"/>
                </a:buClr>
                <a:buSzPct val="75000"/>
                <a:buFont typeface="Wingdings" pitchFamily="2" charset="2"/>
                <a:buNone/>
                <a:defRPr/>
              </a:pPr>
              <a:r>
                <a:rPr kumimoji="1" lang="en-US" sz="2000" b="1">
                  <a:solidFill>
                    <a:srgbClr val="FFFFCC"/>
                  </a:solidFill>
                  <a:effectLst>
                    <a:outerShdw blurRad="38100" dist="38100" dir="2700000" algn="tl">
                      <a:srgbClr val="000000"/>
                    </a:outerShdw>
                  </a:effectLst>
                  <a:latin typeface="Times New Roman" pitchFamily="18" charset="0"/>
                </a:rPr>
                <a:t>Conduct preliminary investigation, also </a:t>
              </a:r>
              <a:br>
                <a:rPr kumimoji="1" lang="en-US" sz="2000" b="1">
                  <a:solidFill>
                    <a:srgbClr val="FFFFCC"/>
                  </a:solidFill>
                  <a:effectLst>
                    <a:outerShdw blurRad="38100" dist="38100" dir="2700000" algn="tl">
                      <a:srgbClr val="000000"/>
                    </a:outerShdw>
                  </a:effectLst>
                  <a:latin typeface="Times New Roman" pitchFamily="18" charset="0"/>
                </a:rPr>
              </a:br>
              <a:r>
                <a:rPr kumimoji="1" lang="en-US" sz="2000" b="1">
                  <a:solidFill>
                    <a:srgbClr val="FFFFCC"/>
                  </a:solidFill>
                  <a:effectLst>
                    <a:outerShdw blurRad="38100" dist="38100" dir="2700000" algn="tl">
                      <a:srgbClr val="000000"/>
                    </a:outerShdw>
                  </a:effectLst>
                  <a:latin typeface="Times New Roman" pitchFamily="18" charset="0"/>
                </a:rPr>
                <a:t>called feasibility </a:t>
              </a:r>
              <a:br>
                <a:rPr kumimoji="1" lang="en-US" sz="2000" b="1">
                  <a:solidFill>
                    <a:srgbClr val="FFFFCC"/>
                  </a:solidFill>
                  <a:effectLst>
                    <a:outerShdw blurRad="38100" dist="38100" dir="2700000" algn="tl">
                      <a:srgbClr val="000000"/>
                    </a:outerShdw>
                  </a:effectLst>
                  <a:latin typeface="Times New Roman" pitchFamily="18" charset="0"/>
                </a:rPr>
              </a:br>
              <a:r>
                <a:rPr kumimoji="1" lang="en-US" sz="2000" b="1">
                  <a:solidFill>
                    <a:srgbClr val="FFFFCC"/>
                  </a:solidFill>
                  <a:effectLst>
                    <a:outerShdw blurRad="38100" dist="38100" dir="2700000" algn="tl">
                      <a:srgbClr val="000000"/>
                    </a:outerShdw>
                  </a:effectLst>
                  <a:latin typeface="Times New Roman" pitchFamily="18" charset="0"/>
                </a:rPr>
                <a:t>study</a:t>
              </a:r>
            </a:p>
          </p:txBody>
        </p:sp>
      </p:grpSp>
      <p:grpSp>
        <p:nvGrpSpPr>
          <p:cNvPr id="3" name="Group 14">
            <a:extLst>
              <a:ext uri="{FF2B5EF4-FFF2-40B4-BE49-F238E27FC236}">
                <a16:creationId xmlns:a16="http://schemas.microsoft.com/office/drawing/2014/main" id="{DF6E671D-8EFD-7B32-3B42-D9225DEB5AF1}"/>
              </a:ext>
            </a:extLst>
          </p:cNvPr>
          <p:cNvGrpSpPr>
            <a:grpSpLocks/>
          </p:cNvGrpSpPr>
          <p:nvPr/>
        </p:nvGrpSpPr>
        <p:grpSpPr bwMode="auto">
          <a:xfrm>
            <a:off x="4572000" y="2209800"/>
            <a:ext cx="4114800" cy="2286000"/>
            <a:chOff x="2880" y="1392"/>
            <a:chExt cx="2592" cy="1440"/>
          </a:xfrm>
        </p:grpSpPr>
        <p:sp>
          <p:nvSpPr>
            <p:cNvPr id="35850" name="AutoShape 10">
              <a:extLst>
                <a:ext uri="{FF2B5EF4-FFF2-40B4-BE49-F238E27FC236}">
                  <a16:creationId xmlns:a16="http://schemas.microsoft.com/office/drawing/2014/main" id="{95672695-23EB-F052-F502-3EBBDB2A64B0}"/>
                </a:ext>
              </a:extLst>
            </p:cNvPr>
            <p:cNvSpPr>
              <a:spLocks noChangeArrowheads="1"/>
            </p:cNvSpPr>
            <p:nvPr/>
          </p:nvSpPr>
          <p:spPr bwMode="auto">
            <a:xfrm flipV="1">
              <a:off x="2880" y="1392"/>
              <a:ext cx="2592" cy="1440"/>
            </a:xfrm>
            <a:prstGeom prst="rtTriangle">
              <a:avLst/>
            </a:prstGeom>
            <a:solidFill>
              <a:srgbClr val="008080"/>
            </a:solidFill>
            <a:ln w="9525">
              <a:noFill/>
              <a:miter lim="800000"/>
              <a:headEnd/>
              <a:tailEnd/>
            </a:ln>
            <a:effectLst>
              <a:outerShdw dist="107763" dir="18900000" algn="ctr" rotWithShape="0">
                <a:schemeClr val="bg2"/>
              </a:outerShdw>
            </a:effectLst>
          </p:spPr>
          <p:txBody>
            <a:bodyPr rot="10800000" wrap="none" anchor="ctr"/>
            <a:lstStyle/>
            <a:p>
              <a:pPr algn="ctr">
                <a:spcBef>
                  <a:spcPct val="50000"/>
                </a:spcBef>
                <a:buClr>
                  <a:srgbClr val="D94439"/>
                </a:buClr>
                <a:buSzPct val="75000"/>
                <a:buFont typeface="Wingdings" pitchFamily="2" charset="2"/>
                <a:buNone/>
                <a:defRPr/>
              </a:pPr>
              <a:endParaRPr kumimoji="1" lang="en-US" sz="1800" b="1">
                <a:solidFill>
                  <a:srgbClr val="000000"/>
                </a:solidFill>
                <a:latin typeface="Times New Roman" pitchFamily="18" charset="0"/>
              </a:endParaRPr>
            </a:p>
          </p:txBody>
        </p:sp>
        <p:sp>
          <p:nvSpPr>
            <p:cNvPr id="35851" name="Rectangle 11">
              <a:extLst>
                <a:ext uri="{FF2B5EF4-FFF2-40B4-BE49-F238E27FC236}">
                  <a16:creationId xmlns:a16="http://schemas.microsoft.com/office/drawing/2014/main" id="{CD615791-8DDD-ED3A-6C5F-7E204960A0A6}"/>
                </a:ext>
              </a:extLst>
            </p:cNvPr>
            <p:cNvSpPr>
              <a:spLocks noChangeArrowheads="1"/>
            </p:cNvSpPr>
            <p:nvPr/>
          </p:nvSpPr>
          <p:spPr bwMode="auto">
            <a:xfrm>
              <a:off x="3024" y="1440"/>
              <a:ext cx="1440" cy="442"/>
            </a:xfrm>
            <a:prstGeom prst="rect">
              <a:avLst/>
            </a:prstGeom>
            <a:noFill/>
            <a:ln w="9525">
              <a:noFill/>
              <a:miter lim="800000"/>
              <a:headEnd/>
              <a:tailEnd/>
            </a:ln>
            <a:effectLst/>
          </p:spPr>
          <p:txBody>
            <a:bodyPr>
              <a:spAutoFit/>
            </a:bodyPr>
            <a:lstStyle/>
            <a:p>
              <a:pPr>
                <a:spcBef>
                  <a:spcPct val="5000"/>
                </a:spcBef>
                <a:buClr>
                  <a:srgbClr val="D94439"/>
                </a:buClr>
                <a:buSzPct val="75000"/>
                <a:buFont typeface="Wingdings" pitchFamily="2" charset="2"/>
                <a:buNone/>
                <a:defRPr/>
              </a:pPr>
              <a:r>
                <a:rPr kumimoji="1" lang="en-US" sz="2000" b="1">
                  <a:solidFill>
                    <a:srgbClr val="FFFFCC"/>
                  </a:solidFill>
                  <a:effectLst>
                    <a:outerShdw blurRad="38100" dist="38100" dir="2700000" algn="tl">
                      <a:srgbClr val="000000"/>
                    </a:outerShdw>
                  </a:effectLst>
                  <a:latin typeface="Times New Roman" pitchFamily="18" charset="0"/>
                </a:rPr>
                <a:t>Perform detailed analysis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childTnLst>
                          </p:cTn>
                        </p:par>
                        <p:par>
                          <p:cTn id="8" fill="hold" nodeType="afterGroup">
                            <p:stCondLst>
                              <p:cond delay="1500"/>
                            </p:stCondLst>
                            <p:childTnLst>
                              <p:par>
                                <p:cTn id="9" presetID="17" presetClass="entr" presetSubtype="2" fill="hold" nodeType="afterEffect">
                                  <p:stCondLst>
                                    <p:cond delay="30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par>
                          <p:cTn id="15" fill="hold" nodeType="afterGroup">
                            <p:stCondLst>
                              <p:cond delay="5000"/>
                            </p:stCondLst>
                            <p:childTnLst>
                              <p:par>
                                <p:cTn id="16" presetID="17" presetClass="entr" presetSubtype="8" fill="hold" nodeType="afterEffect">
                                  <p:stCondLst>
                                    <p:cond delay="400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ppt_x</p:attrName>
                                        </p:attrNameLst>
                                      </p:cBhvr>
                                      <p:tavLst>
                                        <p:tav tm="0">
                                          <p:val>
                                            <p:strVal val="#ppt_x-#ppt_w/2"/>
                                          </p:val>
                                        </p:tav>
                                        <p:tav tm="100000">
                                          <p:val>
                                            <p:strVal val="#ppt_x"/>
                                          </p:val>
                                        </p:tav>
                                      </p:tavLst>
                                    </p:anim>
                                    <p:anim calcmode="lin" valueType="num">
                                      <p:cBhvr>
                                        <p:cTn id="19" dur="500" fill="hold"/>
                                        <p:tgtEl>
                                          <p:spTgt spid="3"/>
                                        </p:tgtEl>
                                        <p:attrNameLst>
                                          <p:attrName>ppt_y</p:attrName>
                                        </p:attrNameLst>
                                      </p:cBhvr>
                                      <p:tavLst>
                                        <p:tav tm="0">
                                          <p:val>
                                            <p:strVal val="#ppt_y"/>
                                          </p:val>
                                        </p:tav>
                                        <p:tav tm="100000">
                                          <p:val>
                                            <p:strVal val="#ppt_y"/>
                                          </p:val>
                                        </p:tav>
                                      </p:tavLst>
                                    </p:anim>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5" autoUpdateAnimBg="0" advAuto="100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B7C49D4-B69E-5137-9702-A13CBA50CA29}"/>
              </a:ext>
            </a:extLst>
          </p:cNvPr>
          <p:cNvSpPr>
            <a:spLocks noGrp="1" noChangeArrowheads="1"/>
          </p:cNvSpPr>
          <p:nvPr>
            <p:ph type="title"/>
          </p:nvPr>
        </p:nvSpPr>
        <p:spPr/>
        <p:txBody>
          <a:bodyPr/>
          <a:lstStyle/>
          <a:p>
            <a:r>
              <a:rPr lang="en-US" altLang="en-US" sz="3900"/>
              <a:t>The System Development Life Cycle</a:t>
            </a:r>
          </a:p>
        </p:txBody>
      </p:sp>
      <p:sp>
        <p:nvSpPr>
          <p:cNvPr id="37891" name="Rectangle 3">
            <a:extLst>
              <a:ext uri="{FF2B5EF4-FFF2-40B4-BE49-F238E27FC236}">
                <a16:creationId xmlns:a16="http://schemas.microsoft.com/office/drawing/2014/main" id="{A8CC4969-6739-9E28-315D-9F8077670F24}"/>
              </a:ext>
            </a:extLst>
          </p:cNvPr>
          <p:cNvSpPr>
            <a:spLocks noGrp="1" noChangeArrowheads="1"/>
          </p:cNvSpPr>
          <p:nvPr>
            <p:ph type="body" idx="1"/>
          </p:nvPr>
        </p:nvSpPr>
        <p:spPr>
          <a:xfrm>
            <a:off x="304800" y="1090613"/>
            <a:ext cx="8585200" cy="661987"/>
          </a:xfrm>
        </p:spPr>
        <p:txBody>
          <a:bodyPr/>
          <a:lstStyle/>
          <a:p>
            <a:pPr>
              <a:buFont typeface="Monotype Sorts" panose="01010601010101010101" pitchFamily="2" charset="2"/>
              <a:buNone/>
            </a:pPr>
            <a:r>
              <a:rPr lang="en-US" altLang="en-US"/>
              <a:t>What is the </a:t>
            </a:r>
            <a:r>
              <a:rPr lang="en-US" altLang="en-US">
                <a:solidFill>
                  <a:schemeClr val="hlink"/>
                </a:solidFill>
              </a:rPr>
              <a:t>preliminary investigation</a:t>
            </a:r>
            <a:r>
              <a:rPr lang="en-US" altLang="en-US"/>
              <a:t>?</a:t>
            </a:r>
            <a:endParaRPr lang="en-US" altLang="en-US">
              <a:latin typeface="Arial Unicode MS" panose="020B0604020202020204" pitchFamily="34" charset="-128"/>
            </a:endParaRPr>
          </a:p>
        </p:txBody>
      </p:sp>
      <p:sp>
        <p:nvSpPr>
          <p:cNvPr id="37896" name="Rectangle 8">
            <a:extLst>
              <a:ext uri="{FF2B5EF4-FFF2-40B4-BE49-F238E27FC236}">
                <a16:creationId xmlns:a16="http://schemas.microsoft.com/office/drawing/2014/main" id="{2B8B9794-2CFB-2F09-8B64-062A5AD0B6D9}"/>
              </a:ext>
            </a:extLst>
          </p:cNvPr>
          <p:cNvSpPr>
            <a:spLocks noChangeArrowheads="1"/>
          </p:cNvSpPr>
          <p:nvPr/>
        </p:nvSpPr>
        <p:spPr bwMode="auto">
          <a:xfrm>
            <a:off x="304800" y="1547813"/>
            <a:ext cx="858520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4675" indent="-574675">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spcBef>
                <a:spcPct val="5000"/>
              </a:spcBef>
              <a:buClr>
                <a:srgbClr val="D94439"/>
              </a:buClr>
              <a:buSzPct val="75000"/>
              <a:buFont typeface="Wingdings" panose="05000000000000000000" pitchFamily="2" charset="2"/>
              <a:buChar char="Ø"/>
            </a:pPr>
            <a:r>
              <a:rPr kumimoji="1" lang="en-US" altLang="en-US" sz="2600" b="1">
                <a:solidFill>
                  <a:srgbClr val="000000"/>
                </a:solidFill>
                <a:latin typeface="Times New Roman" panose="02020603050405020304" pitchFamily="18" charset="0"/>
              </a:rPr>
              <a:t>Determine exact nature of problem or improvement and whether it is worth pursuing</a:t>
            </a:r>
          </a:p>
        </p:txBody>
      </p:sp>
      <p:sp>
        <p:nvSpPr>
          <p:cNvPr id="37899" name="Rectangle 11">
            <a:extLst>
              <a:ext uri="{FF2B5EF4-FFF2-40B4-BE49-F238E27FC236}">
                <a16:creationId xmlns:a16="http://schemas.microsoft.com/office/drawing/2014/main" id="{D0A97BDC-7A92-69A1-DDCE-C616C188E5A6}"/>
              </a:ext>
            </a:extLst>
          </p:cNvPr>
          <p:cNvSpPr>
            <a:spLocks noChangeArrowheads="1"/>
          </p:cNvSpPr>
          <p:nvPr/>
        </p:nvSpPr>
        <p:spPr bwMode="auto">
          <a:xfrm>
            <a:off x="587375" y="2378075"/>
            <a:ext cx="8556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60405020304" pitchFamily="18" charset="0"/>
              </a:defRPr>
            </a:lvl1pPr>
            <a:lvl2pPr marL="627063" indent="-339725">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lvl="1">
              <a:spcBef>
                <a:spcPct val="20000"/>
              </a:spcBef>
              <a:buClr>
                <a:srgbClr val="D94439"/>
              </a:buClr>
              <a:buFont typeface="Wingdings" panose="05000000000000000000" pitchFamily="2" charset="2"/>
              <a:buChar char="§"/>
            </a:pPr>
            <a:r>
              <a:rPr kumimoji="1" lang="en-US" altLang="en-US" sz="1800">
                <a:solidFill>
                  <a:srgbClr val="000000"/>
                </a:solidFill>
                <a:latin typeface="Times New Roman" panose="02020603050405020304" pitchFamily="18" charset="0"/>
              </a:rPr>
              <a:t>Findings are presented in feasibility report, also known as a feasibility study</a:t>
            </a:r>
            <a:endParaRPr kumimoji="1" lang="en-US" altLang="en-US" sz="1800">
              <a:solidFill>
                <a:srgbClr val="000000"/>
              </a:solidFill>
              <a:latin typeface="Arial Unicode MS" panose="020B0604020202020204" pitchFamily="34" charset="-128"/>
            </a:endParaRPr>
          </a:p>
        </p:txBody>
      </p:sp>
      <p:pic>
        <p:nvPicPr>
          <p:cNvPr id="37900" name="Picture 12" descr="Fig12-0008a">
            <a:extLst>
              <a:ext uri="{FF2B5EF4-FFF2-40B4-BE49-F238E27FC236}">
                <a16:creationId xmlns:a16="http://schemas.microsoft.com/office/drawing/2014/main" id="{1BF9A8DF-8F72-BA8E-A911-C573D1D68D0A}"/>
              </a:ext>
            </a:extLst>
          </p:cNvPr>
          <p:cNvPicPr>
            <a:picLocks noChangeAspect="1" noChangeArrowheads="1"/>
          </p:cNvPicPr>
          <p:nvPr/>
        </p:nvPicPr>
        <p:blipFill>
          <a:blip r:embed="rId2">
            <a:clrChange>
              <a:clrFrom>
                <a:srgbClr val="8489BE"/>
              </a:clrFrom>
              <a:clrTo>
                <a:srgbClr val="8489BE">
                  <a:alpha val="0"/>
                </a:srgbClr>
              </a:clrTo>
            </a:clrChange>
            <a:extLst>
              <a:ext uri="{28A0092B-C50C-407E-A947-70E740481C1C}">
                <a14:useLocalDpi xmlns:a14="http://schemas.microsoft.com/office/drawing/2010/main" val="0"/>
              </a:ext>
            </a:extLst>
          </a:blip>
          <a:srcRect/>
          <a:stretch>
            <a:fillRect/>
          </a:stretch>
        </p:blipFill>
        <p:spPr bwMode="auto">
          <a:xfrm>
            <a:off x="1371600" y="2743200"/>
            <a:ext cx="5943600" cy="38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left)">
                                      <p:cBhvr>
                                        <p:cTn id="7" dur="500"/>
                                        <p:tgtEl>
                                          <p:spTgt spid="37891">
                                            <p:txEl>
                                              <p:pRg st="0" end="0"/>
                                            </p:txEl>
                                          </p:spTgt>
                                        </p:tgtEl>
                                      </p:cBhvr>
                                    </p:animEffect>
                                  </p:childTnLst>
                                </p:cTn>
                              </p:par>
                            </p:childTnLst>
                          </p:cTn>
                        </p:par>
                        <p:par>
                          <p:cTn id="8" fill="hold" nodeType="afterGroup">
                            <p:stCondLst>
                              <p:cond delay="1500"/>
                            </p:stCondLst>
                            <p:childTnLst>
                              <p:par>
                                <p:cTn id="9" presetID="22" presetClass="entr" presetSubtype="8" fill="hold" nodeType="afterEffect">
                                  <p:stCondLst>
                                    <p:cond delay="3000"/>
                                  </p:stCondLst>
                                  <p:childTnLst>
                                    <p:set>
                                      <p:cBhvr>
                                        <p:cTn id="10" dur="1" fill="hold">
                                          <p:stCondLst>
                                            <p:cond delay="0"/>
                                          </p:stCondLst>
                                        </p:cTn>
                                        <p:tgtEl>
                                          <p:spTgt spid="37896">
                                            <p:txEl>
                                              <p:pRg st="0" end="0"/>
                                            </p:txEl>
                                          </p:spTgt>
                                        </p:tgtEl>
                                        <p:attrNameLst>
                                          <p:attrName>style.visibility</p:attrName>
                                        </p:attrNameLst>
                                      </p:cBhvr>
                                      <p:to>
                                        <p:strVal val="visible"/>
                                      </p:to>
                                    </p:set>
                                    <p:animEffect transition="in" filter="wipe(left)">
                                      <p:cBhvr>
                                        <p:cTn id="11" dur="500"/>
                                        <p:tgtEl>
                                          <p:spTgt spid="37896">
                                            <p:txEl>
                                              <p:pRg st="0" end="0"/>
                                            </p:txEl>
                                          </p:spTgt>
                                        </p:tgtEl>
                                      </p:cBhvr>
                                    </p:animEffect>
                                  </p:childTnLst>
                                </p:cTn>
                              </p:par>
                            </p:childTnLst>
                          </p:cTn>
                        </p:par>
                        <p:par>
                          <p:cTn id="12" fill="hold" nodeType="afterGroup">
                            <p:stCondLst>
                              <p:cond delay="5000"/>
                            </p:stCondLst>
                            <p:childTnLst>
                              <p:par>
                                <p:cTn id="13" presetID="22" presetClass="entr" presetSubtype="8" fill="hold" nodeType="afterEffect">
                                  <p:stCondLst>
                                    <p:cond delay="3000"/>
                                  </p:stCondLst>
                                  <p:childTnLst>
                                    <p:set>
                                      <p:cBhvr>
                                        <p:cTn id="14" dur="1" fill="hold">
                                          <p:stCondLst>
                                            <p:cond delay="0"/>
                                          </p:stCondLst>
                                        </p:cTn>
                                        <p:tgtEl>
                                          <p:spTgt spid="37899">
                                            <p:txEl>
                                              <p:pRg st="0" end="0"/>
                                            </p:txEl>
                                          </p:spTgt>
                                        </p:tgtEl>
                                        <p:attrNameLst>
                                          <p:attrName>style.visibility</p:attrName>
                                        </p:attrNameLst>
                                      </p:cBhvr>
                                      <p:to>
                                        <p:strVal val="visible"/>
                                      </p:to>
                                    </p:set>
                                    <p:animEffect transition="in" filter="wipe(left)">
                                      <p:cBhvr>
                                        <p:cTn id="15" dur="500"/>
                                        <p:tgtEl>
                                          <p:spTgt spid="37899">
                                            <p:txEl>
                                              <p:pRg st="0" end="0"/>
                                            </p:txEl>
                                          </p:spTgt>
                                        </p:tgtEl>
                                      </p:cBhvr>
                                    </p:animEffect>
                                  </p:childTnLst>
                                </p:cTn>
                              </p:par>
                            </p:childTnLst>
                          </p:cTn>
                        </p:par>
                        <p:par>
                          <p:cTn id="16" fill="hold" nodeType="afterGroup">
                            <p:stCondLst>
                              <p:cond delay="8500"/>
                            </p:stCondLst>
                            <p:childTnLst>
                              <p:par>
                                <p:cTn id="17" presetID="2" presetClass="entr" presetSubtype="4" fill="hold" nodeType="afterEffect">
                                  <p:stCondLst>
                                    <p:cond delay="2000"/>
                                  </p:stCondLst>
                                  <p:childTnLst>
                                    <p:set>
                                      <p:cBhvr>
                                        <p:cTn id="18" dur="1" fill="hold">
                                          <p:stCondLst>
                                            <p:cond delay="0"/>
                                          </p:stCondLst>
                                        </p:cTn>
                                        <p:tgtEl>
                                          <p:spTgt spid="37900"/>
                                        </p:tgtEl>
                                        <p:attrNameLst>
                                          <p:attrName>style.visibility</p:attrName>
                                        </p:attrNameLst>
                                      </p:cBhvr>
                                      <p:to>
                                        <p:strVal val="visible"/>
                                      </p:to>
                                    </p:set>
                                    <p:anim calcmode="lin" valueType="num">
                                      <p:cBhvr additive="base">
                                        <p:cTn id="19" dur="500" fill="hold"/>
                                        <p:tgtEl>
                                          <p:spTgt spid="37900"/>
                                        </p:tgtEl>
                                        <p:attrNameLst>
                                          <p:attrName>ppt_x</p:attrName>
                                        </p:attrNameLst>
                                      </p:cBhvr>
                                      <p:tavLst>
                                        <p:tav tm="0">
                                          <p:val>
                                            <p:strVal val="#ppt_x"/>
                                          </p:val>
                                        </p:tav>
                                        <p:tav tm="100000">
                                          <p:val>
                                            <p:strVal val="#ppt_x"/>
                                          </p:val>
                                        </p:tav>
                                      </p:tavLst>
                                    </p:anim>
                                    <p:anim calcmode="lin" valueType="num">
                                      <p:cBhvr additive="base">
                                        <p:cTn id="20" dur="500" fill="hold"/>
                                        <p:tgtEl>
                                          <p:spTgt spid="37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bldLvl="5" autoUpdateAnimBg="0" advAuto="1000"/>
      <p:bldP spid="37896" grpId="0" build="p" bldLvl="3" autoUpdateAnimBg="0" advAuto="3000"/>
      <p:bldP spid="37899" grpId="0" build="p" bldLvl="3" autoUpdateAnimBg="0" advAuto="300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930EFBA-9065-D491-2CF9-30AE4A8868ED}"/>
              </a:ext>
            </a:extLst>
          </p:cNvPr>
          <p:cNvSpPr>
            <a:spLocks noGrp="1" noChangeArrowheads="1"/>
          </p:cNvSpPr>
          <p:nvPr>
            <p:ph type="title"/>
          </p:nvPr>
        </p:nvSpPr>
        <p:spPr/>
        <p:txBody>
          <a:bodyPr/>
          <a:lstStyle/>
          <a:p>
            <a:r>
              <a:rPr lang="en-US" altLang="en-US" sz="3900"/>
              <a:t>The System Development Life Cycle</a:t>
            </a:r>
          </a:p>
        </p:txBody>
      </p:sp>
      <p:sp>
        <p:nvSpPr>
          <p:cNvPr id="39939" name="Rectangle 3">
            <a:extLst>
              <a:ext uri="{FF2B5EF4-FFF2-40B4-BE49-F238E27FC236}">
                <a16:creationId xmlns:a16="http://schemas.microsoft.com/office/drawing/2014/main" id="{A13D74D6-FF44-FB35-502B-434228CF2E1E}"/>
              </a:ext>
            </a:extLst>
          </p:cNvPr>
          <p:cNvSpPr>
            <a:spLocks noGrp="1" noChangeArrowheads="1"/>
          </p:cNvSpPr>
          <p:nvPr>
            <p:ph type="body" idx="1"/>
          </p:nvPr>
        </p:nvSpPr>
        <p:spPr>
          <a:xfrm>
            <a:off x="304800" y="1090613"/>
            <a:ext cx="8585200" cy="661987"/>
          </a:xfrm>
        </p:spPr>
        <p:txBody>
          <a:bodyPr/>
          <a:lstStyle/>
          <a:p>
            <a:pPr>
              <a:buFont typeface="Monotype Sorts" panose="01010601010101010101" pitchFamily="2" charset="2"/>
              <a:buNone/>
            </a:pPr>
            <a:r>
              <a:rPr lang="en-US" altLang="en-US"/>
              <a:t>What is detailed analysis?</a:t>
            </a:r>
          </a:p>
        </p:txBody>
      </p:sp>
      <p:sp>
        <p:nvSpPr>
          <p:cNvPr id="39944" name="Rectangle 8">
            <a:extLst>
              <a:ext uri="{FF2B5EF4-FFF2-40B4-BE49-F238E27FC236}">
                <a16:creationId xmlns:a16="http://schemas.microsoft.com/office/drawing/2014/main" id="{3C51D7E3-2AC9-10A7-A483-E1597E28DB2C}"/>
              </a:ext>
            </a:extLst>
          </p:cNvPr>
          <p:cNvSpPr>
            <a:spLocks noChangeArrowheads="1"/>
          </p:cNvSpPr>
          <p:nvPr/>
        </p:nvSpPr>
        <p:spPr bwMode="auto">
          <a:xfrm>
            <a:off x="3048000" y="5181600"/>
            <a:ext cx="3200400" cy="838200"/>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0"/>
              </a:spcBef>
              <a:buClr>
                <a:srgbClr val="D94439"/>
              </a:buClr>
              <a:buFont typeface="Wingdings" panose="05000000000000000000" pitchFamily="2" charset="2"/>
              <a:buNone/>
            </a:pPr>
            <a:r>
              <a:rPr kumimoji="1" lang="en-US" altLang="en-US" sz="1600" b="1">
                <a:latin typeface="Times New Roman" panose="02020603050405020304" pitchFamily="18" charset="0"/>
              </a:rPr>
              <a:t>Sometimes called logical design</a:t>
            </a:r>
          </a:p>
        </p:txBody>
      </p:sp>
      <p:sp>
        <p:nvSpPr>
          <p:cNvPr id="39945" name="AutoShape 9">
            <a:extLst>
              <a:ext uri="{FF2B5EF4-FFF2-40B4-BE49-F238E27FC236}">
                <a16:creationId xmlns:a16="http://schemas.microsoft.com/office/drawing/2014/main" id="{110236BA-B65D-46C9-4B9C-83D8013AAB4E}"/>
              </a:ext>
            </a:extLst>
          </p:cNvPr>
          <p:cNvSpPr>
            <a:spLocks noChangeArrowheads="1"/>
          </p:cNvSpPr>
          <p:nvPr/>
        </p:nvSpPr>
        <p:spPr bwMode="auto">
          <a:xfrm>
            <a:off x="1447800" y="2971800"/>
            <a:ext cx="6419850" cy="1143000"/>
          </a:xfrm>
          <a:custGeom>
            <a:avLst/>
            <a:gdLst>
              <a:gd name="T0" fmla="*/ 5617369 w 21600"/>
              <a:gd name="T1" fmla="*/ 571500 h 21600"/>
              <a:gd name="T2" fmla="*/ 3209925 w 21600"/>
              <a:gd name="T3" fmla="*/ 1143000 h 21600"/>
              <a:gd name="T4" fmla="*/ 802481 w 21600"/>
              <a:gd name="T5" fmla="*/ 571500 h 21600"/>
              <a:gd name="T6" fmla="*/ 320992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182880" anchor="ct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0"/>
              </a:spcBef>
              <a:buClr>
                <a:srgbClr val="D94439"/>
              </a:buClr>
              <a:buSzPct val="75000"/>
              <a:buFont typeface="Wingdings" panose="05000000000000000000" pitchFamily="2" charset="2"/>
              <a:buNone/>
            </a:pPr>
            <a:r>
              <a:rPr kumimoji="1" lang="en-US" altLang="en-US" sz="2000">
                <a:solidFill>
                  <a:srgbClr val="FFFFCC"/>
                </a:solidFill>
                <a:latin typeface="Times New Roman" panose="02020603050405020304" pitchFamily="18" charset="0"/>
              </a:rPr>
              <a:t>2. Determine user’s wants, needs, and requirements</a:t>
            </a:r>
          </a:p>
        </p:txBody>
      </p:sp>
      <p:sp>
        <p:nvSpPr>
          <p:cNvPr id="39946" name="AutoShape 10">
            <a:extLst>
              <a:ext uri="{FF2B5EF4-FFF2-40B4-BE49-F238E27FC236}">
                <a16:creationId xmlns:a16="http://schemas.microsoft.com/office/drawing/2014/main" id="{E322D22A-337C-DEBE-91FF-91AB38B25AC5}"/>
              </a:ext>
            </a:extLst>
          </p:cNvPr>
          <p:cNvSpPr>
            <a:spLocks noChangeArrowheads="1"/>
          </p:cNvSpPr>
          <p:nvPr/>
        </p:nvSpPr>
        <p:spPr bwMode="auto">
          <a:xfrm>
            <a:off x="1447800" y="4114800"/>
            <a:ext cx="6419850" cy="1143000"/>
          </a:xfrm>
          <a:custGeom>
            <a:avLst/>
            <a:gdLst>
              <a:gd name="T0" fmla="*/ 5617369 w 21600"/>
              <a:gd name="T1" fmla="*/ 571500 h 21600"/>
              <a:gd name="T2" fmla="*/ 3209925 w 21600"/>
              <a:gd name="T3" fmla="*/ 1143000 h 21600"/>
              <a:gd name="T4" fmla="*/ 802481 w 21600"/>
              <a:gd name="T5" fmla="*/ 571500 h 21600"/>
              <a:gd name="T6" fmla="*/ 320992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D94439"/>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914400" anchor="ct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0"/>
              </a:spcBef>
              <a:buClr>
                <a:srgbClr val="D94439"/>
              </a:buClr>
              <a:buSzPct val="75000"/>
              <a:buFont typeface="Wingdings" panose="05000000000000000000" pitchFamily="2" charset="2"/>
              <a:buNone/>
            </a:pPr>
            <a:br>
              <a:rPr kumimoji="1" lang="en-US" altLang="en-US" sz="2000">
                <a:solidFill>
                  <a:srgbClr val="FFFFCC"/>
                </a:solidFill>
                <a:latin typeface="Times New Roman" panose="02020603050405020304" pitchFamily="18" charset="0"/>
              </a:rPr>
            </a:br>
            <a:br>
              <a:rPr kumimoji="1" lang="en-US" altLang="en-US" sz="2000">
                <a:solidFill>
                  <a:srgbClr val="FFFFCC"/>
                </a:solidFill>
                <a:latin typeface="Times New Roman" panose="02020603050405020304" pitchFamily="18" charset="0"/>
              </a:rPr>
            </a:br>
            <a:r>
              <a:rPr kumimoji="1" lang="en-US" altLang="en-US" sz="2000">
                <a:solidFill>
                  <a:srgbClr val="FFFFCC"/>
                </a:solidFill>
                <a:latin typeface="Times New Roman" panose="02020603050405020304" pitchFamily="18" charset="0"/>
              </a:rPr>
              <a:t>3. Recommend solution</a:t>
            </a:r>
          </a:p>
        </p:txBody>
      </p:sp>
      <p:sp>
        <p:nvSpPr>
          <p:cNvPr id="39947" name="AutoShape 11">
            <a:extLst>
              <a:ext uri="{FF2B5EF4-FFF2-40B4-BE49-F238E27FC236}">
                <a16:creationId xmlns:a16="http://schemas.microsoft.com/office/drawing/2014/main" id="{72DDC9F8-22E0-E1E1-8133-954EEB9982C6}"/>
              </a:ext>
            </a:extLst>
          </p:cNvPr>
          <p:cNvSpPr>
            <a:spLocks noChangeArrowheads="1"/>
          </p:cNvSpPr>
          <p:nvPr/>
        </p:nvSpPr>
        <p:spPr bwMode="auto">
          <a:xfrm>
            <a:off x="1447800" y="1828800"/>
            <a:ext cx="6419850" cy="1143000"/>
          </a:xfrm>
          <a:custGeom>
            <a:avLst/>
            <a:gdLst>
              <a:gd name="T0" fmla="*/ 5617369 w 21600"/>
              <a:gd name="T1" fmla="*/ 571500 h 21600"/>
              <a:gd name="T2" fmla="*/ 3209925 w 21600"/>
              <a:gd name="T3" fmla="*/ 1143000 h 21600"/>
              <a:gd name="T4" fmla="*/ 802481 w 21600"/>
              <a:gd name="T5" fmla="*/ 571500 h 21600"/>
              <a:gd name="T6" fmla="*/ 320992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914400" anchor="ct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0"/>
              </a:spcBef>
              <a:buClr>
                <a:srgbClr val="D94439"/>
              </a:buClr>
              <a:buSzPct val="75000"/>
              <a:buFont typeface="Wingdings" panose="05000000000000000000" pitchFamily="2" charset="2"/>
              <a:buNone/>
            </a:pPr>
            <a:br>
              <a:rPr kumimoji="1" lang="en-US" altLang="en-US" sz="2000">
                <a:solidFill>
                  <a:srgbClr val="FFFFCC"/>
                </a:solidFill>
                <a:latin typeface="Times New Roman" panose="02020603050405020304" pitchFamily="18" charset="0"/>
              </a:rPr>
            </a:br>
            <a:br>
              <a:rPr kumimoji="1" lang="en-US" altLang="en-US" sz="2000">
                <a:solidFill>
                  <a:srgbClr val="FFFFCC"/>
                </a:solidFill>
                <a:latin typeface="Times New Roman" panose="02020603050405020304" pitchFamily="18" charset="0"/>
              </a:rPr>
            </a:br>
            <a:r>
              <a:rPr kumimoji="1" lang="en-US" altLang="en-US" sz="2000">
                <a:solidFill>
                  <a:srgbClr val="FFFFCC"/>
                </a:solidFill>
                <a:latin typeface="Times New Roman" panose="02020603050405020304" pitchFamily="18" charset="0"/>
              </a:rPr>
              <a:t>1. Study how current system works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left)">
                                      <p:cBhvr>
                                        <p:cTn id="7" dur="500"/>
                                        <p:tgtEl>
                                          <p:spTgt spid="39939">
                                            <p:txEl>
                                              <p:pRg st="0" end="0"/>
                                            </p:txEl>
                                          </p:spTgt>
                                        </p:tgtEl>
                                      </p:cBhvr>
                                    </p:animEffect>
                                  </p:childTnLst>
                                </p:cTn>
                              </p:par>
                            </p:childTnLst>
                          </p:cTn>
                        </p:par>
                        <p:par>
                          <p:cTn id="8" fill="hold" nodeType="afterGroup">
                            <p:stCondLst>
                              <p:cond delay="1500"/>
                            </p:stCondLst>
                            <p:childTnLst>
                              <p:par>
                                <p:cTn id="9" presetID="2" presetClass="entr" presetSubtype="4" fill="hold" nodeType="afterEffect">
                                  <p:stCondLst>
                                    <p:cond delay="3000"/>
                                  </p:stCondLst>
                                  <p:childTnLst>
                                    <p:set>
                                      <p:cBhvr>
                                        <p:cTn id="10" dur="1" fill="hold">
                                          <p:stCondLst>
                                            <p:cond delay="0"/>
                                          </p:stCondLst>
                                        </p:cTn>
                                        <p:tgtEl>
                                          <p:spTgt spid="39947"/>
                                        </p:tgtEl>
                                        <p:attrNameLst>
                                          <p:attrName>style.visibility</p:attrName>
                                        </p:attrNameLst>
                                      </p:cBhvr>
                                      <p:to>
                                        <p:strVal val="visible"/>
                                      </p:to>
                                    </p:set>
                                    <p:anim calcmode="lin" valueType="num">
                                      <p:cBhvr additive="base">
                                        <p:cTn id="11" dur="500" fill="hold"/>
                                        <p:tgtEl>
                                          <p:spTgt spid="39947"/>
                                        </p:tgtEl>
                                        <p:attrNameLst>
                                          <p:attrName>ppt_x</p:attrName>
                                        </p:attrNameLst>
                                      </p:cBhvr>
                                      <p:tavLst>
                                        <p:tav tm="0">
                                          <p:val>
                                            <p:strVal val="#ppt_x"/>
                                          </p:val>
                                        </p:tav>
                                        <p:tav tm="100000">
                                          <p:val>
                                            <p:strVal val="#ppt_x"/>
                                          </p:val>
                                        </p:tav>
                                      </p:tavLst>
                                    </p:anim>
                                    <p:anim calcmode="lin" valueType="num">
                                      <p:cBhvr additive="base">
                                        <p:cTn id="12" dur="500" fill="hold"/>
                                        <p:tgtEl>
                                          <p:spTgt spid="39947"/>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0"/>
                            </p:stCondLst>
                            <p:childTnLst>
                              <p:par>
                                <p:cTn id="14" presetID="2" presetClass="entr" presetSubtype="4" fill="hold" nodeType="afterEffect">
                                  <p:stCondLst>
                                    <p:cond delay="4000"/>
                                  </p:stCondLst>
                                  <p:childTnLst>
                                    <p:set>
                                      <p:cBhvr>
                                        <p:cTn id="15" dur="1" fill="hold">
                                          <p:stCondLst>
                                            <p:cond delay="0"/>
                                          </p:stCondLst>
                                        </p:cTn>
                                        <p:tgtEl>
                                          <p:spTgt spid="39945"/>
                                        </p:tgtEl>
                                        <p:attrNameLst>
                                          <p:attrName>style.visibility</p:attrName>
                                        </p:attrNameLst>
                                      </p:cBhvr>
                                      <p:to>
                                        <p:strVal val="visible"/>
                                      </p:to>
                                    </p:set>
                                    <p:anim calcmode="lin" valueType="num">
                                      <p:cBhvr additive="base">
                                        <p:cTn id="16" dur="500" fill="hold"/>
                                        <p:tgtEl>
                                          <p:spTgt spid="39945"/>
                                        </p:tgtEl>
                                        <p:attrNameLst>
                                          <p:attrName>ppt_x</p:attrName>
                                        </p:attrNameLst>
                                      </p:cBhvr>
                                      <p:tavLst>
                                        <p:tav tm="0">
                                          <p:val>
                                            <p:strVal val="#ppt_x"/>
                                          </p:val>
                                        </p:tav>
                                        <p:tav tm="100000">
                                          <p:val>
                                            <p:strVal val="#ppt_x"/>
                                          </p:val>
                                        </p:tav>
                                      </p:tavLst>
                                    </p:anim>
                                    <p:anim calcmode="lin" valueType="num">
                                      <p:cBhvr additive="base">
                                        <p:cTn id="17" dur="500" fill="hold"/>
                                        <p:tgtEl>
                                          <p:spTgt spid="39945"/>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9500"/>
                            </p:stCondLst>
                            <p:childTnLst>
                              <p:par>
                                <p:cTn id="19" presetID="2" presetClass="entr" presetSubtype="4" fill="hold" nodeType="afterEffect">
                                  <p:stCondLst>
                                    <p:cond delay="4000"/>
                                  </p:stCondLst>
                                  <p:childTnLst>
                                    <p:set>
                                      <p:cBhvr>
                                        <p:cTn id="20" dur="1" fill="hold">
                                          <p:stCondLst>
                                            <p:cond delay="0"/>
                                          </p:stCondLst>
                                        </p:cTn>
                                        <p:tgtEl>
                                          <p:spTgt spid="39946"/>
                                        </p:tgtEl>
                                        <p:attrNameLst>
                                          <p:attrName>style.visibility</p:attrName>
                                        </p:attrNameLst>
                                      </p:cBhvr>
                                      <p:to>
                                        <p:strVal val="visible"/>
                                      </p:to>
                                    </p:set>
                                    <p:anim calcmode="lin" valueType="num">
                                      <p:cBhvr additive="base">
                                        <p:cTn id="21" dur="500" fill="hold"/>
                                        <p:tgtEl>
                                          <p:spTgt spid="39946"/>
                                        </p:tgtEl>
                                        <p:attrNameLst>
                                          <p:attrName>ppt_x</p:attrName>
                                        </p:attrNameLst>
                                      </p:cBhvr>
                                      <p:tavLst>
                                        <p:tav tm="0">
                                          <p:val>
                                            <p:strVal val="#ppt_x"/>
                                          </p:val>
                                        </p:tav>
                                        <p:tav tm="100000">
                                          <p:val>
                                            <p:strVal val="#ppt_x"/>
                                          </p:val>
                                        </p:tav>
                                      </p:tavLst>
                                    </p:anim>
                                    <p:anim calcmode="lin" valueType="num">
                                      <p:cBhvr additive="base">
                                        <p:cTn id="22" dur="500" fill="hold"/>
                                        <p:tgtEl>
                                          <p:spTgt spid="39946"/>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4000"/>
                            </p:stCondLst>
                            <p:childTnLst>
                              <p:par>
                                <p:cTn id="24" presetID="22" presetClass="entr" presetSubtype="1" fill="hold" nodeType="afterEffect">
                                  <p:stCondLst>
                                    <p:cond delay="3000"/>
                                  </p:stCondLst>
                                  <p:childTnLst>
                                    <p:set>
                                      <p:cBhvr>
                                        <p:cTn id="25" dur="1" fill="hold">
                                          <p:stCondLst>
                                            <p:cond delay="0"/>
                                          </p:stCondLst>
                                        </p:cTn>
                                        <p:tgtEl>
                                          <p:spTgt spid="39944"/>
                                        </p:tgtEl>
                                        <p:attrNameLst>
                                          <p:attrName>style.visibility</p:attrName>
                                        </p:attrNameLst>
                                      </p:cBhvr>
                                      <p:to>
                                        <p:strVal val="visible"/>
                                      </p:to>
                                    </p:set>
                                    <p:animEffect transition="in" filter="wipe(up)">
                                      <p:cBhvr>
                                        <p:cTn id="26" dur="500"/>
                                        <p:tgtEl>
                                          <p:spTgt spid="3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bldLvl="5" autoUpdateAnimBg="0" advAuto="1000"/>
      <p:bldP spid="39944" grpId="0" animBg="1" autoUpdateAnimBg="0"/>
      <p:bldP spid="39945" grpId="0" animBg="1" autoUpdateAnimBg="0"/>
      <p:bldP spid="39946" grpId="0" animBg="1" autoUpdateAnimBg="0"/>
      <p:bldP spid="3994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0">
            <a:extLst>
              <a:ext uri="{FF2B5EF4-FFF2-40B4-BE49-F238E27FC236}">
                <a16:creationId xmlns:a16="http://schemas.microsoft.com/office/drawing/2014/main" id="{73893595-1606-12D7-B550-26B24A3D6EF0}"/>
              </a:ext>
            </a:extLst>
          </p:cNvPr>
          <p:cNvGrpSpPr>
            <a:grpSpLocks/>
          </p:cNvGrpSpPr>
          <p:nvPr/>
        </p:nvGrpSpPr>
        <p:grpSpPr bwMode="auto">
          <a:xfrm>
            <a:off x="4813300" y="3406775"/>
            <a:ext cx="2755900" cy="2384425"/>
            <a:chOff x="2976" y="2304"/>
            <a:chExt cx="1736" cy="1502"/>
          </a:xfrm>
        </p:grpSpPr>
        <p:sp>
          <p:nvSpPr>
            <p:cNvPr id="18443" name="AutoShape 37">
              <a:extLst>
                <a:ext uri="{FF2B5EF4-FFF2-40B4-BE49-F238E27FC236}">
                  <a16:creationId xmlns:a16="http://schemas.microsoft.com/office/drawing/2014/main" id="{00A0D825-5727-FE91-42CB-A113BD15EDA3}"/>
                </a:ext>
              </a:extLst>
            </p:cNvPr>
            <p:cNvSpPr>
              <a:spLocks noChangeArrowheads="1"/>
            </p:cNvSpPr>
            <p:nvPr/>
          </p:nvSpPr>
          <p:spPr bwMode="auto">
            <a:xfrm rot="1800000">
              <a:off x="2976" y="2304"/>
              <a:ext cx="1736" cy="1502"/>
            </a:xfrm>
            <a:prstGeom prst="hexagon">
              <a:avLst>
                <a:gd name="adj" fmla="val 28895"/>
                <a:gd name="vf" fmla="val 115470"/>
              </a:avLst>
            </a:prstGeom>
            <a:solidFill>
              <a:srgbClr val="800080"/>
            </a:solidFill>
            <a:ln w="9525">
              <a:miter lim="800000"/>
              <a:headEnd/>
              <a:tailEnd/>
            </a:ln>
            <a:scene3d>
              <a:camera prst="legacyObliqueLeft"/>
              <a:lightRig rig="legacyFlat2" dir="b"/>
            </a:scene3d>
            <a:sp3d extrusionH="430200" prstMaterial="legacyMatte">
              <a:bevelT w="13500" h="13500" prst="angle"/>
              <a:bevelB w="13500" h="13500" prst="angle"/>
              <a:extrusionClr>
                <a:srgbClr val="800080"/>
              </a:extrusionClr>
              <a:contourClr>
                <a:srgbClr val="800080"/>
              </a:contourClr>
            </a:sp3d>
          </p:spPr>
          <p:txBody>
            <a:bodyPr wrap="none" anchor="ctr">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endParaRPr lang="en-US" altLang="en-US"/>
            </a:p>
          </p:txBody>
        </p:sp>
        <p:sp>
          <p:nvSpPr>
            <p:cNvPr id="64537" name="Rectangle 25">
              <a:extLst>
                <a:ext uri="{FF2B5EF4-FFF2-40B4-BE49-F238E27FC236}">
                  <a16:creationId xmlns:a16="http://schemas.microsoft.com/office/drawing/2014/main" id="{FDE9C2D3-4548-7770-D0D3-068F8042A1D0}"/>
                </a:ext>
              </a:extLst>
            </p:cNvPr>
            <p:cNvSpPr>
              <a:spLocks noChangeArrowheads="1"/>
            </p:cNvSpPr>
            <p:nvPr/>
          </p:nvSpPr>
          <p:spPr bwMode="auto">
            <a:xfrm>
              <a:off x="3259" y="2438"/>
              <a:ext cx="1207" cy="1210"/>
            </a:xfrm>
            <a:prstGeom prst="rect">
              <a:avLst/>
            </a:prstGeom>
            <a:noFill/>
            <a:ln w="9525">
              <a:noFill/>
              <a:miter lim="800000"/>
              <a:headEnd/>
              <a:tailEnd/>
            </a:ln>
            <a:effectLst/>
          </p:spPr>
          <p:txBody>
            <a:bodyPr>
              <a:spAutoFit/>
            </a:bodyPr>
            <a:lstStyle/>
            <a:p>
              <a:pPr algn="ctr">
                <a:defRPr/>
              </a:pPr>
              <a:r>
                <a:rPr lang="en-US" sz="2000">
                  <a:effectLst>
                    <a:outerShdw blurRad="38100" dist="38100" dir="2700000" algn="tl">
                      <a:srgbClr val="000000"/>
                    </a:outerShdw>
                  </a:effectLst>
                </a:rPr>
                <a:t>Presented to steering committee, which decides how system will be developed</a:t>
              </a:r>
            </a:p>
          </p:txBody>
        </p:sp>
      </p:grpSp>
      <p:sp>
        <p:nvSpPr>
          <p:cNvPr id="18435" name="Rectangle 2">
            <a:extLst>
              <a:ext uri="{FF2B5EF4-FFF2-40B4-BE49-F238E27FC236}">
                <a16:creationId xmlns:a16="http://schemas.microsoft.com/office/drawing/2014/main" id="{4417272F-E536-A943-A0AB-96BC3BE00DA5}"/>
              </a:ext>
            </a:extLst>
          </p:cNvPr>
          <p:cNvSpPr>
            <a:spLocks noGrp="1" noChangeArrowheads="1"/>
          </p:cNvSpPr>
          <p:nvPr>
            <p:ph type="title"/>
          </p:nvPr>
        </p:nvSpPr>
        <p:spPr/>
        <p:txBody>
          <a:bodyPr/>
          <a:lstStyle/>
          <a:p>
            <a:r>
              <a:rPr lang="en-US" altLang="en-US" sz="3900"/>
              <a:t>The System Development Life Cycle</a:t>
            </a:r>
          </a:p>
        </p:txBody>
      </p:sp>
      <p:sp>
        <p:nvSpPr>
          <p:cNvPr id="64515" name="Rectangle 3">
            <a:extLst>
              <a:ext uri="{FF2B5EF4-FFF2-40B4-BE49-F238E27FC236}">
                <a16:creationId xmlns:a16="http://schemas.microsoft.com/office/drawing/2014/main" id="{2002458E-6F18-4AD5-535C-4AF49998EB9C}"/>
              </a:ext>
            </a:extLst>
          </p:cNvPr>
          <p:cNvSpPr>
            <a:spLocks noGrp="1" noChangeArrowheads="1"/>
          </p:cNvSpPr>
          <p:nvPr>
            <p:ph type="body" idx="1"/>
          </p:nvPr>
        </p:nvSpPr>
        <p:spPr>
          <a:xfrm>
            <a:off x="304800" y="1090613"/>
            <a:ext cx="5715000" cy="1347787"/>
          </a:xfrm>
        </p:spPr>
        <p:txBody>
          <a:bodyPr/>
          <a:lstStyle/>
          <a:p>
            <a:pPr marL="0" indent="0">
              <a:buFont typeface="Monotype Sorts" panose="01010601010101010101" pitchFamily="2" charset="2"/>
              <a:buNone/>
              <a:defRPr/>
            </a:pPr>
            <a:r>
              <a:rPr lang="en-US"/>
              <a:t>What is the </a:t>
            </a:r>
            <a:br>
              <a:rPr lang="en-US"/>
            </a:br>
            <a:r>
              <a:rPr lang="en-US">
                <a:solidFill>
                  <a:schemeClr val="hlink"/>
                </a:solidFill>
              </a:rPr>
              <a:t>system proposal</a:t>
            </a:r>
            <a:r>
              <a:rPr lang="en-US"/>
              <a:t>?</a:t>
            </a:r>
            <a:endParaRPr lang="en-US">
              <a:latin typeface="Arial Unicode MS" pitchFamily="34" charset="-128"/>
            </a:endParaRPr>
          </a:p>
          <a:p>
            <a:pPr marL="0" indent="0">
              <a:buFont typeface="Monotype Sorts" panose="01010601010101010101" pitchFamily="2" charset="2"/>
              <a:buNone/>
              <a:defRPr/>
            </a:pPr>
            <a:endParaRPr kumimoji="0" lang="en-US" sz="2000" b="0">
              <a:solidFill>
                <a:schemeClr val="tx1"/>
              </a:solidFill>
              <a:effectLst>
                <a:outerShdw blurRad="38100" dist="38100" dir="2700000" algn="tl">
                  <a:srgbClr val="000000"/>
                </a:outerShdw>
              </a:effectLst>
              <a:latin typeface="Times" pitchFamily="18" charset="0"/>
            </a:endParaRPr>
          </a:p>
          <a:p>
            <a:pPr marL="0" indent="0">
              <a:buFont typeface="Monotype Sorts" panose="01010601010101010101" pitchFamily="2" charset="2"/>
              <a:buNone/>
              <a:defRPr/>
            </a:pPr>
            <a:endParaRPr kumimoji="0" lang="en-US" sz="2000" b="0">
              <a:solidFill>
                <a:schemeClr val="tx1"/>
              </a:solidFill>
              <a:effectLst>
                <a:outerShdw blurRad="38100" dist="38100" dir="2700000" algn="tl">
                  <a:srgbClr val="000000"/>
                </a:outerShdw>
              </a:effectLst>
              <a:latin typeface="Times" pitchFamily="18" charset="0"/>
            </a:endParaRPr>
          </a:p>
          <a:p>
            <a:pPr marL="0" indent="0">
              <a:buFont typeface="Monotype Sorts" panose="01010601010101010101" pitchFamily="2" charset="2"/>
              <a:buNone/>
              <a:defRPr/>
            </a:pPr>
            <a:endParaRPr kumimoji="0" lang="en-US" sz="2000" b="0">
              <a:solidFill>
                <a:schemeClr val="tx1"/>
              </a:solidFill>
              <a:effectLst>
                <a:outerShdw blurRad="38100" dist="38100" dir="2700000" algn="tl">
                  <a:srgbClr val="000000"/>
                </a:outerShdw>
              </a:effectLst>
              <a:latin typeface="Times" pitchFamily="18" charset="0"/>
            </a:endParaRPr>
          </a:p>
        </p:txBody>
      </p:sp>
      <p:grpSp>
        <p:nvGrpSpPr>
          <p:cNvPr id="3" name="Group 41">
            <a:extLst>
              <a:ext uri="{FF2B5EF4-FFF2-40B4-BE49-F238E27FC236}">
                <a16:creationId xmlns:a16="http://schemas.microsoft.com/office/drawing/2014/main" id="{3B17847B-9EC0-E7D2-78B2-676425559A9D}"/>
              </a:ext>
            </a:extLst>
          </p:cNvPr>
          <p:cNvGrpSpPr>
            <a:grpSpLocks/>
          </p:cNvGrpSpPr>
          <p:nvPr/>
        </p:nvGrpSpPr>
        <p:grpSpPr bwMode="auto">
          <a:xfrm>
            <a:off x="3657600" y="1349375"/>
            <a:ext cx="2755900" cy="2384425"/>
            <a:chOff x="2248" y="1042"/>
            <a:chExt cx="1736" cy="1502"/>
          </a:xfrm>
        </p:grpSpPr>
        <p:sp>
          <p:nvSpPr>
            <p:cNvPr id="18441" name="AutoShape 34">
              <a:extLst>
                <a:ext uri="{FF2B5EF4-FFF2-40B4-BE49-F238E27FC236}">
                  <a16:creationId xmlns:a16="http://schemas.microsoft.com/office/drawing/2014/main" id="{60A01A76-0928-B2A2-E345-0BA6D09A014C}"/>
                </a:ext>
              </a:extLst>
            </p:cNvPr>
            <p:cNvSpPr>
              <a:spLocks noChangeArrowheads="1"/>
            </p:cNvSpPr>
            <p:nvPr/>
          </p:nvSpPr>
          <p:spPr bwMode="auto">
            <a:xfrm rot="1800000">
              <a:off x="2248" y="1042"/>
              <a:ext cx="1736" cy="1502"/>
            </a:xfrm>
            <a:prstGeom prst="hexagon">
              <a:avLst>
                <a:gd name="adj" fmla="val 28895"/>
                <a:gd name="vf" fmla="val 115470"/>
              </a:avLst>
            </a:prstGeom>
            <a:solidFill>
              <a:srgbClr val="808000"/>
            </a:solidFill>
            <a:ln w="9525">
              <a:miter lim="800000"/>
              <a:headEnd/>
              <a:tailEnd/>
            </a:ln>
            <a:scene3d>
              <a:camera prst="legacyObliqueLeft"/>
              <a:lightRig rig="legacyFlat2" dir="b"/>
            </a:scene3d>
            <a:sp3d extrusionH="430200" prstMaterial="legacyMatte">
              <a:bevelT w="13500" h="13500" prst="angle"/>
              <a:bevelB w="13500" h="13500" prst="angle"/>
              <a:extrusionClr>
                <a:srgbClr val="808000"/>
              </a:extrusionClr>
              <a:contourClr>
                <a:srgbClr val="808000"/>
              </a:contourClr>
            </a:sp3d>
          </p:spPr>
          <p:txBody>
            <a:bodyPr wrap="none" anchor="ctr">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endParaRPr lang="en-US" altLang="en-US"/>
            </a:p>
          </p:txBody>
        </p:sp>
        <p:sp>
          <p:nvSpPr>
            <p:cNvPr id="64531" name="Rectangle 19">
              <a:extLst>
                <a:ext uri="{FF2B5EF4-FFF2-40B4-BE49-F238E27FC236}">
                  <a16:creationId xmlns:a16="http://schemas.microsoft.com/office/drawing/2014/main" id="{79E04B9D-2226-2C95-8BCD-6500415992B8}"/>
                </a:ext>
              </a:extLst>
            </p:cNvPr>
            <p:cNvSpPr>
              <a:spLocks noChangeArrowheads="1"/>
            </p:cNvSpPr>
            <p:nvPr/>
          </p:nvSpPr>
          <p:spPr bwMode="auto">
            <a:xfrm>
              <a:off x="2541" y="1248"/>
              <a:ext cx="1079" cy="1018"/>
            </a:xfrm>
            <a:prstGeom prst="rect">
              <a:avLst/>
            </a:prstGeom>
            <a:noFill/>
            <a:ln w="9525">
              <a:noFill/>
              <a:miter lim="800000"/>
              <a:headEnd/>
              <a:tailEnd/>
            </a:ln>
            <a:effectLst/>
          </p:spPr>
          <p:txBody>
            <a:bodyPr>
              <a:spAutoFit/>
            </a:bodyPr>
            <a:lstStyle/>
            <a:p>
              <a:pPr algn="ctr">
                <a:defRPr/>
              </a:pPr>
              <a:r>
                <a:rPr lang="en-US" sz="2000">
                  <a:effectLst>
                    <a:outerShdw blurRad="38100" dist="38100" dir="2700000" algn="tl">
                      <a:srgbClr val="000000"/>
                    </a:outerShdw>
                  </a:effectLst>
                </a:rPr>
                <a:t>Assesses feasibility </a:t>
              </a:r>
              <a:br>
                <a:rPr lang="en-US" sz="2000">
                  <a:effectLst>
                    <a:outerShdw blurRad="38100" dist="38100" dir="2700000" algn="tl">
                      <a:srgbClr val="000000"/>
                    </a:outerShdw>
                  </a:effectLst>
                </a:rPr>
              </a:br>
              <a:r>
                <a:rPr lang="en-US" sz="2000">
                  <a:effectLst>
                    <a:outerShdw blurRad="38100" dist="38100" dir="2700000" algn="tl">
                      <a:srgbClr val="000000"/>
                    </a:outerShdw>
                  </a:effectLst>
                </a:rPr>
                <a:t>of each alternative solution</a:t>
              </a:r>
            </a:p>
          </p:txBody>
        </p:sp>
      </p:grpSp>
      <p:grpSp>
        <p:nvGrpSpPr>
          <p:cNvPr id="4" name="Group 43">
            <a:extLst>
              <a:ext uri="{FF2B5EF4-FFF2-40B4-BE49-F238E27FC236}">
                <a16:creationId xmlns:a16="http://schemas.microsoft.com/office/drawing/2014/main" id="{F8D5FFAB-4443-AEE3-1E4F-FE5B762B32CA}"/>
              </a:ext>
            </a:extLst>
          </p:cNvPr>
          <p:cNvGrpSpPr>
            <a:grpSpLocks/>
          </p:cNvGrpSpPr>
          <p:nvPr/>
        </p:nvGrpSpPr>
        <p:grpSpPr bwMode="auto">
          <a:xfrm>
            <a:off x="2438400" y="3406775"/>
            <a:ext cx="2755900" cy="2384425"/>
            <a:chOff x="1536" y="2146"/>
            <a:chExt cx="1736" cy="1502"/>
          </a:xfrm>
        </p:grpSpPr>
        <p:sp>
          <p:nvSpPr>
            <p:cNvPr id="18439" name="AutoShape 31">
              <a:extLst>
                <a:ext uri="{FF2B5EF4-FFF2-40B4-BE49-F238E27FC236}">
                  <a16:creationId xmlns:a16="http://schemas.microsoft.com/office/drawing/2014/main" id="{39BF1AEB-9FF1-C34A-57FA-F06525B2E9F2}"/>
                </a:ext>
              </a:extLst>
            </p:cNvPr>
            <p:cNvSpPr>
              <a:spLocks noChangeArrowheads="1"/>
            </p:cNvSpPr>
            <p:nvPr/>
          </p:nvSpPr>
          <p:spPr bwMode="auto">
            <a:xfrm rot="1800000">
              <a:off x="1536" y="2146"/>
              <a:ext cx="1736" cy="1502"/>
            </a:xfrm>
            <a:prstGeom prst="hexagon">
              <a:avLst>
                <a:gd name="adj" fmla="val 28895"/>
                <a:gd name="vf" fmla="val 115470"/>
              </a:avLst>
            </a:prstGeom>
            <a:solidFill>
              <a:schemeClr val="hlink"/>
            </a:solidFill>
            <a:ln w="9525">
              <a:miter lim="800000"/>
              <a:headEnd/>
              <a:tailEnd/>
            </a:ln>
            <a:scene3d>
              <a:camera prst="legacyObliqueLeft"/>
              <a:lightRig rig="legacyFlat2" dir="b"/>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endParaRPr lang="en-US" altLang="en-US"/>
            </a:p>
          </p:txBody>
        </p:sp>
        <p:sp>
          <p:nvSpPr>
            <p:cNvPr id="64534" name="Rectangle 22">
              <a:extLst>
                <a:ext uri="{FF2B5EF4-FFF2-40B4-BE49-F238E27FC236}">
                  <a16:creationId xmlns:a16="http://schemas.microsoft.com/office/drawing/2014/main" id="{98EF8A62-FD96-AEFB-CEB0-CCF5BD7BF7A4}"/>
                </a:ext>
              </a:extLst>
            </p:cNvPr>
            <p:cNvSpPr>
              <a:spLocks noChangeArrowheads="1"/>
            </p:cNvSpPr>
            <p:nvPr/>
          </p:nvSpPr>
          <p:spPr bwMode="auto">
            <a:xfrm>
              <a:off x="1883" y="2386"/>
              <a:ext cx="997" cy="1018"/>
            </a:xfrm>
            <a:prstGeom prst="rect">
              <a:avLst/>
            </a:prstGeom>
            <a:noFill/>
            <a:ln w="9525">
              <a:noFill/>
              <a:miter lim="800000"/>
              <a:headEnd/>
              <a:tailEnd/>
            </a:ln>
            <a:effectLst/>
          </p:spPr>
          <p:txBody>
            <a:bodyPr>
              <a:spAutoFit/>
            </a:bodyPr>
            <a:lstStyle/>
            <a:p>
              <a:pPr algn="ctr">
                <a:defRPr/>
              </a:pPr>
              <a:r>
                <a:rPr lang="en-US" sz="2000">
                  <a:effectLst>
                    <a:outerShdw blurRad="38100" dist="38100" dir="2700000" algn="tl">
                      <a:srgbClr val="000000"/>
                    </a:outerShdw>
                  </a:effectLst>
                </a:rPr>
                <a:t>Recommends the most feasible solution for the project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left)">
                                      <p:cBhvr>
                                        <p:cTn id="7" dur="500"/>
                                        <p:tgtEl>
                                          <p:spTgt spid="64515">
                                            <p:txEl>
                                              <p:pRg st="0" end="0"/>
                                            </p:txEl>
                                          </p:spTgt>
                                        </p:tgtEl>
                                      </p:cBhvr>
                                    </p:animEffect>
                                  </p:childTnLst>
                                </p:cTn>
                              </p:par>
                            </p:childTnLst>
                          </p:cTn>
                        </p:par>
                        <p:par>
                          <p:cTn id="8" fill="hold" nodeType="afterGroup">
                            <p:stCondLst>
                              <p:cond delay="1500"/>
                            </p:stCondLst>
                            <p:childTnLst>
                              <p:par>
                                <p:cTn id="9" presetID="2" presetClass="entr" presetSubtype="4" fill="hold" nodeType="afterEffect">
                                  <p:stCondLst>
                                    <p:cond delay="30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0"/>
                            </p:stCondLst>
                            <p:childTnLst>
                              <p:par>
                                <p:cTn id="14" presetID="2" presetClass="entr" presetSubtype="4" fill="hold" nodeType="afterEffect">
                                  <p:stCondLst>
                                    <p:cond delay="300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8500"/>
                            </p:stCondLst>
                            <p:childTnLst>
                              <p:par>
                                <p:cTn id="19" presetID="2" presetClass="entr" presetSubtype="4" fill="hold" nodeType="afterEffect">
                                  <p:stCondLst>
                                    <p:cond delay="300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bldLvl="5" autoUpdateAnimBg="0" advAuto="100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49A83C6-3B78-ACC7-5BA5-A03E30D746E9}"/>
              </a:ext>
            </a:extLst>
          </p:cNvPr>
          <p:cNvSpPr>
            <a:spLocks noGrp="1" noChangeArrowheads="1"/>
          </p:cNvSpPr>
          <p:nvPr>
            <p:ph type="title"/>
          </p:nvPr>
        </p:nvSpPr>
        <p:spPr/>
        <p:txBody>
          <a:bodyPr/>
          <a:lstStyle/>
          <a:p>
            <a:r>
              <a:rPr lang="en-US" altLang="en-US" sz="3900"/>
              <a:t>The System Development Life Cycle</a:t>
            </a:r>
          </a:p>
        </p:txBody>
      </p:sp>
      <p:sp>
        <p:nvSpPr>
          <p:cNvPr id="19459" name="Rectangle 3">
            <a:extLst>
              <a:ext uri="{FF2B5EF4-FFF2-40B4-BE49-F238E27FC236}">
                <a16:creationId xmlns:a16="http://schemas.microsoft.com/office/drawing/2014/main" id="{59060308-0A1F-C2BD-0F55-97653376A16C}"/>
              </a:ext>
            </a:extLst>
          </p:cNvPr>
          <p:cNvSpPr>
            <a:spLocks noGrp="1" noChangeArrowheads="1"/>
          </p:cNvSpPr>
          <p:nvPr>
            <p:ph type="body" idx="1"/>
          </p:nvPr>
        </p:nvSpPr>
        <p:spPr>
          <a:xfrm>
            <a:off x="304800" y="1090613"/>
            <a:ext cx="8585200" cy="585787"/>
          </a:xfrm>
        </p:spPr>
        <p:txBody>
          <a:bodyPr/>
          <a:lstStyle/>
          <a:p>
            <a:pPr>
              <a:buFont typeface="Monotype Sorts" panose="01010601010101010101" pitchFamily="2" charset="2"/>
              <a:buNone/>
            </a:pPr>
            <a:r>
              <a:rPr lang="en-US" altLang="en-US"/>
              <a:t>What are possible solutions?</a:t>
            </a:r>
            <a:endParaRPr lang="en-US" altLang="en-US">
              <a:latin typeface="Arial Unicode MS" panose="020B0604020202020204" pitchFamily="34" charset="-128"/>
            </a:endParaRPr>
          </a:p>
        </p:txBody>
      </p:sp>
      <p:sp>
        <p:nvSpPr>
          <p:cNvPr id="66599" name="AutoShape 39">
            <a:extLst>
              <a:ext uri="{FF2B5EF4-FFF2-40B4-BE49-F238E27FC236}">
                <a16:creationId xmlns:a16="http://schemas.microsoft.com/office/drawing/2014/main" id="{677F4F58-9BA1-C864-0682-2F228DAF5FF8}"/>
              </a:ext>
            </a:extLst>
          </p:cNvPr>
          <p:cNvSpPr>
            <a:spLocks noChangeArrowheads="1"/>
          </p:cNvSpPr>
          <p:nvPr/>
        </p:nvSpPr>
        <p:spPr bwMode="auto">
          <a:xfrm>
            <a:off x="1144588" y="1905000"/>
            <a:ext cx="4570412" cy="914400"/>
          </a:xfrm>
          <a:prstGeom prst="roundRect">
            <a:avLst>
              <a:gd name="adj" fmla="val 16667"/>
            </a:avLst>
          </a:prstGeom>
          <a:solidFill>
            <a:srgbClr val="FF9900"/>
          </a:solidFill>
          <a:ln w="9525">
            <a:noFill/>
            <a:round/>
            <a:headEnd/>
            <a:tailEnd/>
          </a:ln>
          <a:effectLst>
            <a:outerShdw dist="107763" dir="2700000" algn="ctr" rotWithShape="0">
              <a:schemeClr val="bg2"/>
            </a:outerShdw>
          </a:effectLst>
        </p:spPr>
        <p:txBody>
          <a:bodyPr tIns="0" anchor="ctr" anchorCtr="1"/>
          <a:lstStyle/>
          <a:p>
            <a:pPr algn="ctr">
              <a:defRPr/>
            </a:pPr>
            <a:r>
              <a:rPr kumimoji="1" lang="en-US" sz="2000" b="1">
                <a:solidFill>
                  <a:schemeClr val="bg2"/>
                </a:solidFill>
                <a:latin typeface="Times New Roman" pitchFamily="18" charset="0"/>
              </a:rPr>
              <a:t>Buy</a:t>
            </a:r>
            <a:r>
              <a:rPr kumimoji="1" lang="en-US" sz="2000" b="1">
                <a:solidFill>
                  <a:srgbClr val="FFFFCC"/>
                </a:solidFill>
                <a:latin typeface="Times New Roman" pitchFamily="18" charset="0"/>
              </a:rPr>
              <a:t> </a:t>
            </a:r>
            <a:r>
              <a:rPr kumimoji="1" lang="en-US" sz="2000" b="1">
                <a:solidFill>
                  <a:schemeClr val="hlink"/>
                </a:solidFill>
                <a:latin typeface="Times New Roman" pitchFamily="18" charset="0"/>
              </a:rPr>
              <a:t>packaged software</a:t>
            </a:r>
            <a:r>
              <a:rPr kumimoji="1" lang="en-US" sz="2000" b="1">
                <a:solidFill>
                  <a:schemeClr val="bg2"/>
                </a:solidFill>
                <a:latin typeface="Times New Roman" pitchFamily="18" charset="0"/>
              </a:rPr>
              <a:t>—prewritten software available for purchase</a:t>
            </a:r>
          </a:p>
        </p:txBody>
      </p:sp>
      <p:sp>
        <p:nvSpPr>
          <p:cNvPr id="66600" name="AutoShape 40">
            <a:extLst>
              <a:ext uri="{FF2B5EF4-FFF2-40B4-BE49-F238E27FC236}">
                <a16:creationId xmlns:a16="http://schemas.microsoft.com/office/drawing/2014/main" id="{EB871843-75B6-4B94-1E90-9DF84E9033CA}"/>
              </a:ext>
            </a:extLst>
          </p:cNvPr>
          <p:cNvSpPr>
            <a:spLocks noChangeArrowheads="1"/>
          </p:cNvSpPr>
          <p:nvPr/>
        </p:nvSpPr>
        <p:spPr bwMode="auto">
          <a:xfrm>
            <a:off x="1144588" y="4495800"/>
            <a:ext cx="4570412" cy="914400"/>
          </a:xfrm>
          <a:prstGeom prst="roundRect">
            <a:avLst>
              <a:gd name="adj" fmla="val 16667"/>
            </a:avLst>
          </a:prstGeom>
          <a:solidFill>
            <a:srgbClr val="FF9900"/>
          </a:solidFill>
          <a:ln w="9525">
            <a:noFill/>
            <a:round/>
            <a:headEnd/>
            <a:tailEnd/>
          </a:ln>
          <a:effectLst>
            <a:outerShdw dist="107763" dir="2700000" algn="ctr" rotWithShape="0">
              <a:schemeClr val="bg2"/>
            </a:outerShdw>
          </a:effectLst>
        </p:spPr>
        <p:txBody>
          <a:bodyPr tIns="0" anchor="ctr" anchorCtr="1"/>
          <a:lstStyle/>
          <a:p>
            <a:pPr algn="ctr">
              <a:spcBef>
                <a:spcPct val="20000"/>
              </a:spcBef>
              <a:buClr>
                <a:srgbClr val="D94439"/>
              </a:buClr>
              <a:buFont typeface="Times" pitchFamily="18" charset="0"/>
              <a:buNone/>
              <a:defRPr/>
            </a:pPr>
            <a:r>
              <a:rPr kumimoji="1" lang="en-US" sz="2000" b="1">
                <a:solidFill>
                  <a:schemeClr val="bg2"/>
                </a:solidFill>
                <a:latin typeface="Times New Roman" pitchFamily="18" charset="0"/>
              </a:rPr>
              <a:t>Outsource—have outside source develop software</a:t>
            </a:r>
          </a:p>
        </p:txBody>
      </p:sp>
      <p:sp>
        <p:nvSpPr>
          <p:cNvPr id="66603" name="AutoShape 43">
            <a:extLst>
              <a:ext uri="{FF2B5EF4-FFF2-40B4-BE49-F238E27FC236}">
                <a16:creationId xmlns:a16="http://schemas.microsoft.com/office/drawing/2014/main" id="{D9BB6522-9C0C-1FF8-DF69-D8CB86670E9A}"/>
              </a:ext>
            </a:extLst>
          </p:cNvPr>
          <p:cNvSpPr>
            <a:spLocks noChangeArrowheads="1"/>
          </p:cNvSpPr>
          <p:nvPr/>
        </p:nvSpPr>
        <p:spPr bwMode="auto">
          <a:xfrm>
            <a:off x="1144588" y="3200400"/>
            <a:ext cx="4570412" cy="914400"/>
          </a:xfrm>
          <a:prstGeom prst="roundRect">
            <a:avLst>
              <a:gd name="adj" fmla="val 16667"/>
            </a:avLst>
          </a:prstGeom>
          <a:solidFill>
            <a:srgbClr val="FF9900"/>
          </a:solidFill>
          <a:ln w="9525">
            <a:noFill/>
            <a:round/>
            <a:headEnd/>
            <a:tailEnd/>
          </a:ln>
          <a:effectLst>
            <a:outerShdw dist="107763" dir="2700000" algn="ctr" rotWithShape="0">
              <a:schemeClr val="bg2"/>
            </a:outerShdw>
          </a:effectLst>
        </p:spPr>
        <p:txBody>
          <a:bodyPr tIns="0" anchor="ctr" anchorCtr="1"/>
          <a:lstStyle/>
          <a:p>
            <a:pPr algn="ctr">
              <a:defRPr/>
            </a:pPr>
            <a:r>
              <a:rPr kumimoji="1" lang="en-US" sz="2000" b="1">
                <a:solidFill>
                  <a:schemeClr val="bg2"/>
                </a:solidFill>
                <a:latin typeface="Times New Roman" pitchFamily="18" charset="0"/>
              </a:rPr>
              <a:t>Write own </a:t>
            </a:r>
            <a:r>
              <a:rPr kumimoji="1" lang="en-US" sz="2000" b="1">
                <a:solidFill>
                  <a:schemeClr val="hlink"/>
                </a:solidFill>
                <a:latin typeface="Times New Roman" pitchFamily="18" charset="0"/>
              </a:rPr>
              <a:t>custom software</a:t>
            </a:r>
            <a:r>
              <a:rPr kumimoji="1" lang="en-US" sz="2000" b="1">
                <a:solidFill>
                  <a:schemeClr val="bg2"/>
                </a:solidFill>
                <a:latin typeface="Times New Roman" pitchFamily="18" charset="0"/>
              </a:rPr>
              <a:t>—software developed at user’s request</a:t>
            </a:r>
          </a:p>
        </p:txBody>
      </p:sp>
      <p:sp>
        <p:nvSpPr>
          <p:cNvPr id="66604" name="Line 44">
            <a:extLst>
              <a:ext uri="{FF2B5EF4-FFF2-40B4-BE49-F238E27FC236}">
                <a16:creationId xmlns:a16="http://schemas.microsoft.com/office/drawing/2014/main" id="{200621CC-5943-6DB7-CD2C-0FF3D7950DB6}"/>
              </a:ext>
            </a:extLst>
          </p:cNvPr>
          <p:cNvSpPr>
            <a:spLocks noChangeShapeType="1"/>
          </p:cNvSpPr>
          <p:nvPr/>
        </p:nvSpPr>
        <p:spPr bwMode="auto">
          <a:xfrm flipV="1">
            <a:off x="5715000" y="2133600"/>
            <a:ext cx="685800" cy="304800"/>
          </a:xfrm>
          <a:prstGeom prst="line">
            <a:avLst/>
          </a:prstGeom>
          <a:noFill/>
          <a:ln w="38100">
            <a:solidFill>
              <a:schemeClr val="hlink"/>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6605" name="Line 45">
            <a:extLst>
              <a:ext uri="{FF2B5EF4-FFF2-40B4-BE49-F238E27FC236}">
                <a16:creationId xmlns:a16="http://schemas.microsoft.com/office/drawing/2014/main" id="{15AEF168-25CB-366F-F5AD-F85F4CC9C708}"/>
              </a:ext>
            </a:extLst>
          </p:cNvPr>
          <p:cNvSpPr>
            <a:spLocks noChangeShapeType="1"/>
          </p:cNvSpPr>
          <p:nvPr/>
        </p:nvSpPr>
        <p:spPr bwMode="auto">
          <a:xfrm flipH="1" flipV="1">
            <a:off x="5715000" y="2438400"/>
            <a:ext cx="685800" cy="304800"/>
          </a:xfrm>
          <a:prstGeom prst="line">
            <a:avLst/>
          </a:prstGeom>
          <a:noFill/>
          <a:ln w="38100">
            <a:solidFill>
              <a:schemeClr val="hlink"/>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6601" name="Rectangle 41">
            <a:extLst>
              <a:ext uri="{FF2B5EF4-FFF2-40B4-BE49-F238E27FC236}">
                <a16:creationId xmlns:a16="http://schemas.microsoft.com/office/drawing/2014/main" id="{E1139747-7658-F2E1-F105-2F2525EA4A68}"/>
              </a:ext>
            </a:extLst>
          </p:cNvPr>
          <p:cNvSpPr>
            <a:spLocks noChangeArrowheads="1"/>
          </p:cNvSpPr>
          <p:nvPr/>
        </p:nvSpPr>
        <p:spPr bwMode="auto">
          <a:xfrm>
            <a:off x="6400800" y="2514600"/>
            <a:ext cx="2057400" cy="1219200"/>
          </a:xfrm>
          <a:prstGeom prst="rect">
            <a:avLst/>
          </a:prstGeom>
          <a:solidFill>
            <a:srgbClr val="808000"/>
          </a:solidFill>
          <a:ln w="9525">
            <a:noFill/>
            <a:miter lim="800000"/>
            <a:headEnd/>
            <a:tailEnd/>
          </a:ln>
          <a:effectLst>
            <a:outerShdw dist="107763" dir="2700000" algn="ctr" rotWithShape="0">
              <a:schemeClr val="bg2"/>
            </a:outerShdw>
          </a:effectLst>
        </p:spPr>
        <p:txBody>
          <a:bodyPr tIns="0" anchor="ctr" anchorCtr="1"/>
          <a:lstStyle/>
          <a:p>
            <a:pPr algn="ctr">
              <a:spcBef>
                <a:spcPct val="50000"/>
              </a:spcBef>
              <a:buClr>
                <a:srgbClr val="D94439"/>
              </a:buClr>
              <a:buFont typeface="Wingdings" pitchFamily="2" charset="2"/>
              <a:buNone/>
              <a:defRPr/>
            </a:pPr>
            <a:r>
              <a:rPr kumimoji="1" lang="en-US" sz="1600" b="1">
                <a:solidFill>
                  <a:schemeClr val="accent2"/>
                </a:solidFill>
                <a:latin typeface="Times New Roman" pitchFamily="18" charset="0"/>
              </a:rPr>
              <a:t>Vertical market software</a:t>
            </a:r>
            <a:r>
              <a:rPr kumimoji="1" lang="en-US" sz="1600">
                <a:latin typeface="Times New Roman" pitchFamily="18" charset="0"/>
              </a:rPr>
              <a:t>—designed for particular industry</a:t>
            </a:r>
          </a:p>
        </p:txBody>
      </p:sp>
      <p:sp>
        <p:nvSpPr>
          <p:cNvPr id="66602" name="Rectangle 42">
            <a:extLst>
              <a:ext uri="{FF2B5EF4-FFF2-40B4-BE49-F238E27FC236}">
                <a16:creationId xmlns:a16="http://schemas.microsoft.com/office/drawing/2014/main" id="{B91BEA52-B701-F585-89F6-F7153876E02D}"/>
              </a:ext>
            </a:extLst>
          </p:cNvPr>
          <p:cNvSpPr>
            <a:spLocks noChangeArrowheads="1"/>
          </p:cNvSpPr>
          <p:nvPr/>
        </p:nvSpPr>
        <p:spPr bwMode="auto">
          <a:xfrm>
            <a:off x="6400800" y="1143000"/>
            <a:ext cx="2057400" cy="1219200"/>
          </a:xfrm>
          <a:prstGeom prst="rect">
            <a:avLst/>
          </a:prstGeom>
          <a:solidFill>
            <a:srgbClr val="808000"/>
          </a:solidFill>
          <a:ln w="9525">
            <a:noFill/>
            <a:miter lim="800000"/>
            <a:headEnd/>
            <a:tailEnd/>
          </a:ln>
          <a:effectLst>
            <a:outerShdw dist="107763" dir="2700000" algn="ctr" rotWithShape="0">
              <a:schemeClr val="bg2"/>
            </a:outerShdw>
          </a:effectLst>
        </p:spPr>
        <p:txBody>
          <a:bodyPr tIns="0" anchor="ctr" anchorCtr="1"/>
          <a:lstStyle/>
          <a:p>
            <a:pPr algn="ctr">
              <a:defRPr/>
            </a:pPr>
            <a:r>
              <a:rPr kumimoji="1" lang="en-US" sz="1600" b="1">
                <a:solidFill>
                  <a:schemeClr val="accent2"/>
                </a:solidFill>
                <a:latin typeface="Times New Roman" pitchFamily="18" charset="0"/>
              </a:rPr>
              <a:t>Horizontal market software</a:t>
            </a:r>
            <a:r>
              <a:rPr kumimoji="1" lang="en-US" sz="1600">
                <a:latin typeface="Times New Roman" pitchFamily="18" charset="0"/>
              </a:rPr>
              <a:t>—meets needs of many companies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2000"/>
                                  </p:stCondLst>
                                  <p:childTnLst>
                                    <p:set>
                                      <p:cBhvr>
                                        <p:cTn id="6" dur="1" fill="hold">
                                          <p:stCondLst>
                                            <p:cond delay="0"/>
                                          </p:stCondLst>
                                        </p:cTn>
                                        <p:tgtEl>
                                          <p:spTgt spid="66599"/>
                                        </p:tgtEl>
                                        <p:attrNameLst>
                                          <p:attrName>style.visibility</p:attrName>
                                        </p:attrNameLst>
                                      </p:cBhvr>
                                      <p:to>
                                        <p:strVal val="visible"/>
                                      </p:to>
                                    </p:set>
                                    <p:anim calcmode="lin" valueType="num">
                                      <p:cBhvr>
                                        <p:cTn id="7" dur="500" fill="hold"/>
                                        <p:tgtEl>
                                          <p:spTgt spid="66599"/>
                                        </p:tgtEl>
                                        <p:attrNameLst>
                                          <p:attrName>ppt_w</p:attrName>
                                        </p:attrNameLst>
                                      </p:cBhvr>
                                      <p:tavLst>
                                        <p:tav tm="0">
                                          <p:val>
                                            <p:strVal val="2/3*#ppt_w"/>
                                          </p:val>
                                        </p:tav>
                                        <p:tav tm="100000">
                                          <p:val>
                                            <p:strVal val="#ppt_w"/>
                                          </p:val>
                                        </p:tav>
                                      </p:tavLst>
                                    </p:anim>
                                    <p:anim calcmode="lin" valueType="num">
                                      <p:cBhvr>
                                        <p:cTn id="8" dur="500" fill="hold"/>
                                        <p:tgtEl>
                                          <p:spTgt spid="66599"/>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2500"/>
                            </p:stCondLst>
                            <p:childTnLst>
                              <p:par>
                                <p:cTn id="10" presetID="22" presetClass="entr" presetSubtype="8" fill="hold" nodeType="afterEffect">
                                  <p:stCondLst>
                                    <p:cond delay="2000"/>
                                  </p:stCondLst>
                                  <p:childTnLst>
                                    <p:set>
                                      <p:cBhvr>
                                        <p:cTn id="11" dur="1" fill="hold">
                                          <p:stCondLst>
                                            <p:cond delay="0"/>
                                          </p:stCondLst>
                                        </p:cTn>
                                        <p:tgtEl>
                                          <p:spTgt spid="66604"/>
                                        </p:tgtEl>
                                        <p:attrNameLst>
                                          <p:attrName>style.visibility</p:attrName>
                                        </p:attrNameLst>
                                      </p:cBhvr>
                                      <p:to>
                                        <p:strVal val="visible"/>
                                      </p:to>
                                    </p:set>
                                    <p:animEffect transition="in" filter="wipe(left)">
                                      <p:cBhvr>
                                        <p:cTn id="12" dur="500"/>
                                        <p:tgtEl>
                                          <p:spTgt spid="66604"/>
                                        </p:tgtEl>
                                      </p:cBhvr>
                                    </p:animEffect>
                                  </p:childTnLst>
                                </p:cTn>
                              </p:par>
                            </p:childTnLst>
                          </p:cTn>
                        </p:par>
                        <p:par>
                          <p:cTn id="13" fill="hold" nodeType="afterGroup">
                            <p:stCondLst>
                              <p:cond delay="5000"/>
                            </p:stCondLst>
                            <p:childTnLst>
                              <p:par>
                                <p:cTn id="14" presetID="22" presetClass="entr" presetSubtype="8" fill="hold" nodeType="afterEffect">
                                  <p:stCondLst>
                                    <p:cond delay="0"/>
                                  </p:stCondLst>
                                  <p:childTnLst>
                                    <p:set>
                                      <p:cBhvr>
                                        <p:cTn id="15" dur="1" fill="hold">
                                          <p:stCondLst>
                                            <p:cond delay="0"/>
                                          </p:stCondLst>
                                        </p:cTn>
                                        <p:tgtEl>
                                          <p:spTgt spid="66602"/>
                                        </p:tgtEl>
                                        <p:attrNameLst>
                                          <p:attrName>style.visibility</p:attrName>
                                        </p:attrNameLst>
                                      </p:cBhvr>
                                      <p:to>
                                        <p:strVal val="visible"/>
                                      </p:to>
                                    </p:set>
                                    <p:animEffect transition="in" filter="wipe(left)">
                                      <p:cBhvr>
                                        <p:cTn id="16" dur="500"/>
                                        <p:tgtEl>
                                          <p:spTgt spid="66602"/>
                                        </p:tgtEl>
                                      </p:cBhvr>
                                    </p:animEffect>
                                  </p:childTnLst>
                                </p:cTn>
                              </p:par>
                            </p:childTnLst>
                          </p:cTn>
                        </p:par>
                        <p:par>
                          <p:cTn id="17" fill="hold" nodeType="afterGroup">
                            <p:stCondLst>
                              <p:cond delay="5500"/>
                            </p:stCondLst>
                            <p:childTnLst>
                              <p:par>
                                <p:cTn id="18" presetID="22" presetClass="entr" presetSubtype="8" fill="hold" nodeType="afterEffect">
                                  <p:stCondLst>
                                    <p:cond delay="4000"/>
                                  </p:stCondLst>
                                  <p:childTnLst>
                                    <p:set>
                                      <p:cBhvr>
                                        <p:cTn id="19" dur="1" fill="hold">
                                          <p:stCondLst>
                                            <p:cond delay="0"/>
                                          </p:stCondLst>
                                        </p:cTn>
                                        <p:tgtEl>
                                          <p:spTgt spid="66605"/>
                                        </p:tgtEl>
                                        <p:attrNameLst>
                                          <p:attrName>style.visibility</p:attrName>
                                        </p:attrNameLst>
                                      </p:cBhvr>
                                      <p:to>
                                        <p:strVal val="visible"/>
                                      </p:to>
                                    </p:set>
                                    <p:animEffect transition="in" filter="wipe(left)">
                                      <p:cBhvr>
                                        <p:cTn id="20" dur="500"/>
                                        <p:tgtEl>
                                          <p:spTgt spid="66605"/>
                                        </p:tgtEl>
                                      </p:cBhvr>
                                    </p:animEffect>
                                  </p:childTnLst>
                                </p:cTn>
                              </p:par>
                            </p:childTnLst>
                          </p:cTn>
                        </p:par>
                        <p:par>
                          <p:cTn id="21" fill="hold" nodeType="afterGroup">
                            <p:stCondLst>
                              <p:cond delay="10000"/>
                            </p:stCondLst>
                            <p:childTnLst>
                              <p:par>
                                <p:cTn id="22" presetID="22" presetClass="entr" presetSubtype="8" fill="hold" nodeType="afterEffect">
                                  <p:stCondLst>
                                    <p:cond delay="0"/>
                                  </p:stCondLst>
                                  <p:childTnLst>
                                    <p:set>
                                      <p:cBhvr>
                                        <p:cTn id="23" dur="1" fill="hold">
                                          <p:stCondLst>
                                            <p:cond delay="0"/>
                                          </p:stCondLst>
                                        </p:cTn>
                                        <p:tgtEl>
                                          <p:spTgt spid="66601"/>
                                        </p:tgtEl>
                                        <p:attrNameLst>
                                          <p:attrName>style.visibility</p:attrName>
                                        </p:attrNameLst>
                                      </p:cBhvr>
                                      <p:to>
                                        <p:strVal val="visible"/>
                                      </p:to>
                                    </p:set>
                                    <p:animEffect transition="in" filter="wipe(left)">
                                      <p:cBhvr>
                                        <p:cTn id="24" dur="500"/>
                                        <p:tgtEl>
                                          <p:spTgt spid="66601"/>
                                        </p:tgtEl>
                                      </p:cBhvr>
                                    </p:animEffect>
                                  </p:childTnLst>
                                </p:cTn>
                              </p:par>
                            </p:childTnLst>
                          </p:cTn>
                        </p:par>
                        <p:par>
                          <p:cTn id="25" fill="hold" nodeType="afterGroup">
                            <p:stCondLst>
                              <p:cond delay="10500"/>
                            </p:stCondLst>
                            <p:childTnLst>
                              <p:par>
                                <p:cTn id="26" presetID="23" presetClass="entr" presetSubtype="272" fill="hold" nodeType="afterEffect">
                                  <p:stCondLst>
                                    <p:cond delay="4000"/>
                                  </p:stCondLst>
                                  <p:childTnLst>
                                    <p:set>
                                      <p:cBhvr>
                                        <p:cTn id="27" dur="1" fill="hold">
                                          <p:stCondLst>
                                            <p:cond delay="0"/>
                                          </p:stCondLst>
                                        </p:cTn>
                                        <p:tgtEl>
                                          <p:spTgt spid="66603"/>
                                        </p:tgtEl>
                                        <p:attrNameLst>
                                          <p:attrName>style.visibility</p:attrName>
                                        </p:attrNameLst>
                                      </p:cBhvr>
                                      <p:to>
                                        <p:strVal val="visible"/>
                                      </p:to>
                                    </p:set>
                                    <p:anim calcmode="lin" valueType="num">
                                      <p:cBhvr>
                                        <p:cTn id="28" dur="500" fill="hold"/>
                                        <p:tgtEl>
                                          <p:spTgt spid="66603"/>
                                        </p:tgtEl>
                                        <p:attrNameLst>
                                          <p:attrName>ppt_w</p:attrName>
                                        </p:attrNameLst>
                                      </p:cBhvr>
                                      <p:tavLst>
                                        <p:tav tm="0">
                                          <p:val>
                                            <p:strVal val="2/3*#ppt_w"/>
                                          </p:val>
                                        </p:tav>
                                        <p:tav tm="100000">
                                          <p:val>
                                            <p:strVal val="#ppt_w"/>
                                          </p:val>
                                        </p:tav>
                                      </p:tavLst>
                                    </p:anim>
                                    <p:anim calcmode="lin" valueType="num">
                                      <p:cBhvr>
                                        <p:cTn id="29" dur="500" fill="hold"/>
                                        <p:tgtEl>
                                          <p:spTgt spid="66603"/>
                                        </p:tgtEl>
                                        <p:attrNameLst>
                                          <p:attrName>ppt_h</p:attrName>
                                        </p:attrNameLst>
                                      </p:cBhvr>
                                      <p:tavLst>
                                        <p:tav tm="0">
                                          <p:val>
                                            <p:strVal val="2/3*#ppt_h"/>
                                          </p:val>
                                        </p:tav>
                                        <p:tav tm="100000">
                                          <p:val>
                                            <p:strVal val="#ppt_h"/>
                                          </p:val>
                                        </p:tav>
                                      </p:tavLst>
                                    </p:anim>
                                  </p:childTnLst>
                                </p:cTn>
                              </p:par>
                            </p:childTnLst>
                          </p:cTn>
                        </p:par>
                        <p:par>
                          <p:cTn id="30" fill="hold" nodeType="afterGroup">
                            <p:stCondLst>
                              <p:cond delay="15000"/>
                            </p:stCondLst>
                            <p:childTnLst>
                              <p:par>
                                <p:cTn id="31" presetID="23" presetClass="entr" presetSubtype="272" fill="hold" nodeType="afterEffect">
                                  <p:stCondLst>
                                    <p:cond delay="4000"/>
                                  </p:stCondLst>
                                  <p:childTnLst>
                                    <p:set>
                                      <p:cBhvr>
                                        <p:cTn id="32" dur="1" fill="hold">
                                          <p:stCondLst>
                                            <p:cond delay="0"/>
                                          </p:stCondLst>
                                        </p:cTn>
                                        <p:tgtEl>
                                          <p:spTgt spid="66600"/>
                                        </p:tgtEl>
                                        <p:attrNameLst>
                                          <p:attrName>style.visibility</p:attrName>
                                        </p:attrNameLst>
                                      </p:cBhvr>
                                      <p:to>
                                        <p:strVal val="visible"/>
                                      </p:to>
                                    </p:set>
                                    <p:anim calcmode="lin" valueType="num">
                                      <p:cBhvr>
                                        <p:cTn id="33" dur="500" fill="hold"/>
                                        <p:tgtEl>
                                          <p:spTgt spid="66600"/>
                                        </p:tgtEl>
                                        <p:attrNameLst>
                                          <p:attrName>ppt_w</p:attrName>
                                        </p:attrNameLst>
                                      </p:cBhvr>
                                      <p:tavLst>
                                        <p:tav tm="0">
                                          <p:val>
                                            <p:strVal val="2/3*#ppt_w"/>
                                          </p:val>
                                        </p:tav>
                                        <p:tav tm="100000">
                                          <p:val>
                                            <p:strVal val="#ppt_w"/>
                                          </p:val>
                                        </p:tav>
                                      </p:tavLst>
                                    </p:anim>
                                    <p:anim calcmode="lin" valueType="num">
                                      <p:cBhvr>
                                        <p:cTn id="34" dur="500" fill="hold"/>
                                        <p:tgtEl>
                                          <p:spTgt spid="66600"/>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99" grpId="0" animBg="1" autoUpdateAnimBg="0"/>
      <p:bldP spid="66600" grpId="0" animBg="1" autoUpdateAnimBg="0"/>
      <p:bldP spid="66603" grpId="0" animBg="1" autoUpdateAnimBg="0"/>
      <p:bldP spid="66601" grpId="0" animBg="1" autoUpdateAnimBg="0"/>
      <p:bldP spid="6660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94383B0-CD95-3094-B8E6-E0955363C222}"/>
              </a:ext>
            </a:extLst>
          </p:cNvPr>
          <p:cNvSpPr>
            <a:spLocks noGrp="1" noChangeArrowheads="1"/>
          </p:cNvSpPr>
          <p:nvPr>
            <p:ph type="title"/>
          </p:nvPr>
        </p:nvSpPr>
        <p:spPr/>
        <p:txBody>
          <a:bodyPr/>
          <a:lstStyle/>
          <a:p>
            <a:r>
              <a:rPr lang="en-US" altLang="en-US" sz="3900"/>
              <a:t>The System Development Life Cycle</a:t>
            </a:r>
          </a:p>
        </p:txBody>
      </p:sp>
      <p:sp>
        <p:nvSpPr>
          <p:cNvPr id="70659" name="Rectangle 3">
            <a:extLst>
              <a:ext uri="{FF2B5EF4-FFF2-40B4-BE49-F238E27FC236}">
                <a16:creationId xmlns:a16="http://schemas.microsoft.com/office/drawing/2014/main" id="{3B0B2ABF-ED04-7454-4BE5-0E21DFEB5B71}"/>
              </a:ext>
            </a:extLst>
          </p:cNvPr>
          <p:cNvSpPr>
            <a:spLocks noGrp="1" noChangeArrowheads="1"/>
          </p:cNvSpPr>
          <p:nvPr>
            <p:ph type="body" idx="1"/>
          </p:nvPr>
        </p:nvSpPr>
        <p:spPr>
          <a:xfrm>
            <a:off x="304800" y="1090613"/>
            <a:ext cx="8585200" cy="738187"/>
          </a:xfrm>
        </p:spPr>
        <p:txBody>
          <a:bodyPr/>
          <a:lstStyle/>
          <a:p>
            <a:pPr>
              <a:buFont typeface="Monotype Sorts" panose="01010601010101010101" pitchFamily="2" charset="2"/>
              <a:buNone/>
            </a:pPr>
            <a:r>
              <a:rPr lang="en-US" altLang="en-US"/>
              <a:t>What is the </a:t>
            </a:r>
            <a:r>
              <a:rPr lang="en-US" altLang="en-US">
                <a:solidFill>
                  <a:schemeClr val="hlink"/>
                </a:solidFill>
              </a:rPr>
              <a:t>design phase</a:t>
            </a:r>
            <a:r>
              <a:rPr lang="en-US" altLang="en-US"/>
              <a:t>?</a:t>
            </a:r>
            <a:endParaRPr lang="en-US" altLang="en-US" sz="1800" b="0">
              <a:solidFill>
                <a:schemeClr val="tx1"/>
              </a:solidFill>
            </a:endParaRPr>
          </a:p>
        </p:txBody>
      </p:sp>
      <p:sp>
        <p:nvSpPr>
          <p:cNvPr id="70664" name="AutoShape 8">
            <a:extLst>
              <a:ext uri="{FF2B5EF4-FFF2-40B4-BE49-F238E27FC236}">
                <a16:creationId xmlns:a16="http://schemas.microsoft.com/office/drawing/2014/main" id="{5E0283CD-2E7C-2DAE-E97A-51038F1764B9}"/>
              </a:ext>
            </a:extLst>
          </p:cNvPr>
          <p:cNvSpPr>
            <a:spLocks noChangeArrowheads="1"/>
          </p:cNvSpPr>
          <p:nvPr/>
        </p:nvSpPr>
        <p:spPr bwMode="auto">
          <a:xfrm>
            <a:off x="762000" y="2133600"/>
            <a:ext cx="4248150" cy="1295400"/>
          </a:xfrm>
          <a:prstGeom prst="roundRect">
            <a:avLst>
              <a:gd name="adj" fmla="val 16667"/>
            </a:avLst>
          </a:prstGeom>
          <a:solidFill>
            <a:srgbClr val="993366"/>
          </a:solidFill>
          <a:ln w="9525">
            <a:noFill/>
            <a:round/>
            <a:headEnd/>
            <a:tailEnd/>
          </a:ln>
          <a:effectLst>
            <a:outerShdw dist="107763" dir="2700000" algn="ctr" rotWithShape="0">
              <a:schemeClr val="bg2"/>
            </a:outerShdw>
          </a:effectLst>
        </p:spPr>
        <p:txBody>
          <a:bodyPr anchor="ctr"/>
          <a:lstStyle/>
          <a:p>
            <a:pPr algn="ctr">
              <a:spcBef>
                <a:spcPct val="20000"/>
              </a:spcBef>
              <a:buClr>
                <a:schemeClr val="accent1"/>
              </a:buClr>
              <a:buSzPct val="80000"/>
              <a:buFont typeface="Monotype Sorts" pitchFamily="2" charset="2"/>
              <a:buNone/>
              <a:defRPr/>
            </a:pPr>
            <a:r>
              <a:rPr kumimoji="1" lang="en-US" sz="2200">
                <a:latin typeface="Times New Roman" pitchFamily="18" charset="0"/>
              </a:rPr>
              <a:t>Acquire hardware and software</a:t>
            </a:r>
          </a:p>
        </p:txBody>
      </p:sp>
      <p:sp>
        <p:nvSpPr>
          <p:cNvPr id="70665" name="AutoShape 9">
            <a:extLst>
              <a:ext uri="{FF2B5EF4-FFF2-40B4-BE49-F238E27FC236}">
                <a16:creationId xmlns:a16="http://schemas.microsoft.com/office/drawing/2014/main" id="{78B198F0-A2FE-23DE-2089-A48E3F6D8E92}"/>
              </a:ext>
            </a:extLst>
          </p:cNvPr>
          <p:cNvSpPr>
            <a:spLocks noChangeArrowheads="1"/>
          </p:cNvSpPr>
          <p:nvPr/>
        </p:nvSpPr>
        <p:spPr bwMode="auto">
          <a:xfrm>
            <a:off x="4038600" y="3962400"/>
            <a:ext cx="4248150" cy="1295400"/>
          </a:xfrm>
          <a:prstGeom prst="roundRect">
            <a:avLst>
              <a:gd name="adj" fmla="val 16667"/>
            </a:avLst>
          </a:prstGeom>
          <a:solidFill>
            <a:srgbClr val="008080"/>
          </a:solidFill>
          <a:ln w="9525">
            <a:noFill/>
            <a:round/>
            <a:headEnd/>
            <a:tailEnd/>
          </a:ln>
          <a:effectLst>
            <a:outerShdw dist="107763" dir="2700000" algn="ctr" rotWithShape="0">
              <a:schemeClr val="bg2"/>
            </a:outerShdw>
          </a:effectLst>
        </p:spPr>
        <p:txBody>
          <a:bodyPr anchor="ctr"/>
          <a:lstStyle/>
          <a:p>
            <a:pPr algn="ctr">
              <a:defRPr/>
            </a:pPr>
            <a:r>
              <a:rPr kumimoji="1" lang="en-US" sz="2200">
                <a:latin typeface="Times New Roman" pitchFamily="18" charset="0"/>
              </a:rPr>
              <a:t>Develop all details of new or modified information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wipe(left)">
                                      <p:cBhvr>
                                        <p:cTn id="7" dur="500"/>
                                        <p:tgtEl>
                                          <p:spTgt spid="70659">
                                            <p:txEl>
                                              <p:pRg st="0" end="0"/>
                                            </p:txEl>
                                          </p:spTgt>
                                        </p:tgtEl>
                                      </p:cBhvr>
                                    </p:animEffect>
                                  </p:childTnLst>
                                </p:cTn>
                              </p:par>
                            </p:childTnLst>
                          </p:cTn>
                        </p:par>
                        <p:par>
                          <p:cTn id="8" fill="hold" nodeType="afterGroup">
                            <p:stCondLst>
                              <p:cond delay="1500"/>
                            </p:stCondLst>
                            <p:childTnLst>
                              <p:par>
                                <p:cTn id="9" presetID="22" presetClass="entr" presetSubtype="8" fill="hold" nodeType="afterEffect">
                                  <p:stCondLst>
                                    <p:cond delay="3000"/>
                                  </p:stCondLst>
                                  <p:childTnLst>
                                    <p:set>
                                      <p:cBhvr>
                                        <p:cTn id="10" dur="1" fill="hold">
                                          <p:stCondLst>
                                            <p:cond delay="0"/>
                                          </p:stCondLst>
                                        </p:cTn>
                                        <p:tgtEl>
                                          <p:spTgt spid="70664"/>
                                        </p:tgtEl>
                                        <p:attrNameLst>
                                          <p:attrName>style.visibility</p:attrName>
                                        </p:attrNameLst>
                                      </p:cBhvr>
                                      <p:to>
                                        <p:strVal val="visible"/>
                                      </p:to>
                                    </p:set>
                                    <p:animEffect transition="in" filter="wipe(left)">
                                      <p:cBhvr>
                                        <p:cTn id="11" dur="500"/>
                                        <p:tgtEl>
                                          <p:spTgt spid="70664"/>
                                        </p:tgtEl>
                                      </p:cBhvr>
                                    </p:animEffect>
                                  </p:childTnLst>
                                </p:cTn>
                              </p:par>
                            </p:childTnLst>
                          </p:cTn>
                        </p:par>
                        <p:par>
                          <p:cTn id="12" fill="hold" nodeType="afterGroup">
                            <p:stCondLst>
                              <p:cond delay="5000"/>
                            </p:stCondLst>
                            <p:childTnLst>
                              <p:par>
                                <p:cTn id="13" presetID="22" presetClass="entr" presetSubtype="2" fill="hold" nodeType="afterEffect">
                                  <p:stCondLst>
                                    <p:cond delay="4000"/>
                                  </p:stCondLst>
                                  <p:childTnLst>
                                    <p:set>
                                      <p:cBhvr>
                                        <p:cTn id="14" dur="1" fill="hold">
                                          <p:stCondLst>
                                            <p:cond delay="0"/>
                                          </p:stCondLst>
                                        </p:cTn>
                                        <p:tgtEl>
                                          <p:spTgt spid="70665"/>
                                        </p:tgtEl>
                                        <p:attrNameLst>
                                          <p:attrName>style.visibility</p:attrName>
                                        </p:attrNameLst>
                                      </p:cBhvr>
                                      <p:to>
                                        <p:strVal val="visible"/>
                                      </p:to>
                                    </p:set>
                                    <p:animEffect transition="in" filter="wipe(right)">
                                      <p:cBhvr>
                                        <p:cTn id="15" dur="500"/>
                                        <p:tgtEl>
                                          <p:spTgt spid="70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bldLvl="5" autoUpdateAnimBg="0" advAuto="1000"/>
      <p:bldP spid="70664" grpId="0" animBg="1" autoUpdateAnimBg="0"/>
      <p:bldP spid="70665"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38" name="AutoShape 34">
            <a:extLst>
              <a:ext uri="{FF2B5EF4-FFF2-40B4-BE49-F238E27FC236}">
                <a16:creationId xmlns:a16="http://schemas.microsoft.com/office/drawing/2014/main" id="{00311A06-19BF-06C1-918D-1595868FD68C}"/>
              </a:ext>
            </a:extLst>
          </p:cNvPr>
          <p:cNvSpPr>
            <a:spLocks noChangeArrowheads="1"/>
          </p:cNvSpPr>
          <p:nvPr/>
        </p:nvSpPr>
        <p:spPr bwMode="auto">
          <a:xfrm>
            <a:off x="990600" y="4071938"/>
            <a:ext cx="3352800" cy="1524000"/>
          </a:xfrm>
          <a:prstGeom prst="hexagon">
            <a:avLst>
              <a:gd name="adj" fmla="val 55000"/>
              <a:gd name="vf" fmla="val 115470"/>
            </a:avLst>
          </a:prstGeom>
          <a:solidFill>
            <a:srgbClr val="808000"/>
          </a:solidFill>
          <a:ln w="9525">
            <a:noFill/>
            <a:miter lim="800000"/>
            <a:headEnd/>
            <a:tailEnd/>
          </a:ln>
          <a:effectLst>
            <a:outerShdw dist="35921" dir="2700000" algn="ctr" rotWithShape="0">
              <a:schemeClr val="bg2"/>
            </a:outerShdw>
          </a:effectLst>
        </p:spPr>
        <p:txBody>
          <a:bodyPr lIns="0" tIns="0" rIns="0" anchor="ctr" anchorCtr="1"/>
          <a:lstStyle/>
          <a:p>
            <a:pPr algn="ctr">
              <a:spcBef>
                <a:spcPct val="5000"/>
              </a:spcBef>
              <a:buClr>
                <a:srgbClr val="D94439"/>
              </a:buClr>
              <a:buSzPct val="75000"/>
              <a:buFont typeface="Wingdings" pitchFamily="2" charset="2"/>
              <a:buNone/>
              <a:defRPr/>
            </a:pPr>
            <a:r>
              <a:rPr kumimoji="1" lang="en-US" sz="1800" b="1">
                <a:solidFill>
                  <a:srgbClr val="FFFFCC"/>
                </a:solidFill>
                <a:effectLst>
                  <a:outerShdw blurRad="38100" dist="38100" dir="2700000" algn="tl">
                    <a:srgbClr val="000000"/>
                  </a:outerShdw>
                </a:effectLst>
                <a:latin typeface="Times New Roman" pitchFamily="18" charset="0"/>
              </a:rPr>
              <a:t>Visit vendors’ stores</a:t>
            </a:r>
            <a:endParaRPr lang="en-US"/>
          </a:p>
        </p:txBody>
      </p:sp>
      <p:sp>
        <p:nvSpPr>
          <p:cNvPr id="21507" name="Rectangle 2">
            <a:extLst>
              <a:ext uri="{FF2B5EF4-FFF2-40B4-BE49-F238E27FC236}">
                <a16:creationId xmlns:a16="http://schemas.microsoft.com/office/drawing/2014/main" id="{15744EEF-4272-B009-A4A5-61A9D52A1342}"/>
              </a:ext>
            </a:extLst>
          </p:cNvPr>
          <p:cNvSpPr>
            <a:spLocks noGrp="1" noChangeArrowheads="1"/>
          </p:cNvSpPr>
          <p:nvPr>
            <p:ph type="title"/>
          </p:nvPr>
        </p:nvSpPr>
        <p:spPr/>
        <p:txBody>
          <a:bodyPr/>
          <a:lstStyle/>
          <a:p>
            <a:r>
              <a:rPr lang="en-US" altLang="en-US" sz="3900"/>
              <a:t>The System Development Life Cycle</a:t>
            </a:r>
          </a:p>
        </p:txBody>
      </p:sp>
      <p:sp>
        <p:nvSpPr>
          <p:cNvPr id="72707" name="Rectangle 3">
            <a:extLst>
              <a:ext uri="{FF2B5EF4-FFF2-40B4-BE49-F238E27FC236}">
                <a16:creationId xmlns:a16="http://schemas.microsoft.com/office/drawing/2014/main" id="{B0A3F43E-B98F-3CDA-00BE-91B65FA48FC3}"/>
              </a:ext>
            </a:extLst>
          </p:cNvPr>
          <p:cNvSpPr>
            <a:spLocks noGrp="1" noChangeArrowheads="1"/>
          </p:cNvSpPr>
          <p:nvPr>
            <p:ph type="body" idx="1"/>
          </p:nvPr>
        </p:nvSpPr>
        <p:spPr>
          <a:xfrm>
            <a:off x="304800" y="1090613"/>
            <a:ext cx="8839200" cy="1347787"/>
          </a:xfrm>
        </p:spPr>
        <p:txBody>
          <a:bodyPr/>
          <a:lstStyle/>
          <a:p>
            <a:pPr>
              <a:buFont typeface="Monotype Sorts" panose="01010601010101010101" pitchFamily="2" charset="2"/>
              <a:buNone/>
            </a:pPr>
            <a:r>
              <a:rPr lang="en-US" altLang="en-US"/>
              <a:t>What is needed to acquire new hardware and software?</a:t>
            </a:r>
          </a:p>
          <a:p>
            <a:pPr>
              <a:buFont typeface="Monotype Sorts" panose="01010601010101010101" pitchFamily="2" charset="2"/>
              <a:buNone/>
            </a:pPr>
            <a:endParaRPr lang="en-US" altLang="en-US">
              <a:latin typeface="Arial Unicode MS" panose="020B0604020202020204" pitchFamily="34" charset="-128"/>
            </a:endParaRPr>
          </a:p>
        </p:txBody>
      </p:sp>
      <p:sp>
        <p:nvSpPr>
          <p:cNvPr id="72714" name="Rectangle 10">
            <a:extLst>
              <a:ext uri="{FF2B5EF4-FFF2-40B4-BE49-F238E27FC236}">
                <a16:creationId xmlns:a16="http://schemas.microsoft.com/office/drawing/2014/main" id="{99E81537-D0B5-38DF-9B4C-2C9C7FB3ABB1}"/>
              </a:ext>
            </a:extLst>
          </p:cNvPr>
          <p:cNvSpPr>
            <a:spLocks noChangeArrowheads="1"/>
          </p:cNvSpPr>
          <p:nvPr/>
        </p:nvSpPr>
        <p:spPr bwMode="auto">
          <a:xfrm>
            <a:off x="304800" y="1547813"/>
            <a:ext cx="85852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60405020304" pitchFamily="18" charset="0"/>
              </a:defRPr>
            </a:lvl1pPr>
            <a:lvl2pPr marL="609600" indent="-49530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en-US" b="1">
                <a:solidFill>
                  <a:srgbClr val="000000"/>
                </a:solidFill>
                <a:latin typeface="Times New Roman" panose="02020603050405020304" pitchFamily="18" charset="0"/>
              </a:rPr>
              <a:t>Identify all hardware and software requirements of new or modified system</a:t>
            </a:r>
          </a:p>
        </p:txBody>
      </p:sp>
      <p:sp>
        <p:nvSpPr>
          <p:cNvPr id="72729" name="AutoShape 25">
            <a:extLst>
              <a:ext uri="{FF2B5EF4-FFF2-40B4-BE49-F238E27FC236}">
                <a16:creationId xmlns:a16="http://schemas.microsoft.com/office/drawing/2014/main" id="{8A860072-7225-127C-2DBF-1CF65817D2D4}"/>
              </a:ext>
            </a:extLst>
          </p:cNvPr>
          <p:cNvSpPr>
            <a:spLocks noChangeArrowheads="1"/>
          </p:cNvSpPr>
          <p:nvPr/>
        </p:nvSpPr>
        <p:spPr bwMode="auto">
          <a:xfrm>
            <a:off x="4419600" y="2433638"/>
            <a:ext cx="3352800" cy="1524000"/>
          </a:xfrm>
          <a:prstGeom prst="hexagon">
            <a:avLst>
              <a:gd name="adj" fmla="val 55000"/>
              <a:gd name="vf" fmla="val 115470"/>
            </a:avLst>
          </a:prstGeom>
          <a:solidFill>
            <a:srgbClr val="808000"/>
          </a:solidFill>
          <a:ln w="9525">
            <a:noFill/>
            <a:miter lim="800000"/>
            <a:headEnd/>
            <a:tailEnd/>
          </a:ln>
          <a:effectLst>
            <a:outerShdw dist="35921" dir="2700000" algn="ctr" rotWithShape="0">
              <a:schemeClr val="bg2"/>
            </a:outerShdw>
          </a:effectLst>
        </p:spPr>
        <p:txBody>
          <a:bodyPr lIns="0" tIns="0" rIns="0" anchor="ctr" anchorCtr="1"/>
          <a:lstStyle/>
          <a:p>
            <a:pPr algn="ctr">
              <a:spcBef>
                <a:spcPct val="5000"/>
              </a:spcBef>
              <a:buClr>
                <a:srgbClr val="D94439"/>
              </a:buClr>
              <a:buSzPct val="75000"/>
              <a:buFont typeface="Wingdings" pitchFamily="2" charset="2"/>
              <a:buNone/>
              <a:defRPr/>
            </a:pPr>
            <a:r>
              <a:rPr kumimoji="1" lang="en-US" sz="1800" b="1">
                <a:solidFill>
                  <a:srgbClr val="FFFFCC"/>
                </a:solidFill>
                <a:effectLst>
                  <a:outerShdw blurRad="38100" dist="38100" dir="2700000" algn="tl">
                    <a:srgbClr val="000000"/>
                  </a:outerShdw>
                </a:effectLst>
                <a:latin typeface="Times New Roman" pitchFamily="18" charset="0"/>
              </a:rPr>
              <a:t>Surf Web</a:t>
            </a:r>
            <a:endParaRPr lang="en-US"/>
          </a:p>
        </p:txBody>
      </p:sp>
      <p:sp>
        <p:nvSpPr>
          <p:cNvPr id="72732" name="AutoShape 28">
            <a:extLst>
              <a:ext uri="{FF2B5EF4-FFF2-40B4-BE49-F238E27FC236}">
                <a16:creationId xmlns:a16="http://schemas.microsoft.com/office/drawing/2014/main" id="{311DA7F2-CF2E-0978-B9F8-AD36529BF0A9}"/>
              </a:ext>
            </a:extLst>
          </p:cNvPr>
          <p:cNvSpPr>
            <a:spLocks noChangeArrowheads="1"/>
          </p:cNvSpPr>
          <p:nvPr/>
        </p:nvSpPr>
        <p:spPr bwMode="auto">
          <a:xfrm>
            <a:off x="4419600" y="4071938"/>
            <a:ext cx="3352800" cy="1524000"/>
          </a:xfrm>
          <a:prstGeom prst="hexagon">
            <a:avLst>
              <a:gd name="adj" fmla="val 55000"/>
              <a:gd name="vf" fmla="val 115470"/>
            </a:avLst>
          </a:prstGeom>
          <a:solidFill>
            <a:srgbClr val="808000"/>
          </a:solidFill>
          <a:ln w="9525">
            <a:noFill/>
            <a:miter lim="800000"/>
            <a:headEnd/>
            <a:tailEnd/>
          </a:ln>
          <a:effectLst>
            <a:outerShdw dist="35921" dir="2700000" algn="ctr" rotWithShape="0">
              <a:schemeClr val="bg2"/>
            </a:outerShdw>
          </a:effectLst>
        </p:spPr>
        <p:txBody>
          <a:bodyPr lIns="0" tIns="91440" rIns="0" bIns="0" anchor="ctr" anchorCtr="1"/>
          <a:lstStyle/>
          <a:p>
            <a:pPr algn="ctr">
              <a:spcBef>
                <a:spcPct val="5000"/>
              </a:spcBef>
              <a:buClr>
                <a:srgbClr val="D94439"/>
              </a:buClr>
              <a:buSzPct val="75000"/>
              <a:buFont typeface="Wingdings" pitchFamily="2" charset="2"/>
              <a:buNone/>
              <a:defRPr/>
            </a:pPr>
            <a:r>
              <a:rPr kumimoji="1" lang="en-US" sz="1800" b="1">
                <a:solidFill>
                  <a:srgbClr val="FFFFCC"/>
                </a:solidFill>
                <a:effectLst>
                  <a:outerShdw blurRad="38100" dist="38100" dir="2700000" algn="tl">
                    <a:srgbClr val="000000"/>
                  </a:outerShdw>
                </a:effectLst>
                <a:latin typeface="Times New Roman" pitchFamily="18" charset="0"/>
              </a:rPr>
              <a:t>Read print and online trade journals, newspapers, and magazines</a:t>
            </a:r>
          </a:p>
        </p:txBody>
      </p:sp>
      <p:sp>
        <p:nvSpPr>
          <p:cNvPr id="72735" name="AutoShape 31">
            <a:extLst>
              <a:ext uri="{FF2B5EF4-FFF2-40B4-BE49-F238E27FC236}">
                <a16:creationId xmlns:a16="http://schemas.microsoft.com/office/drawing/2014/main" id="{F8B57BF3-D53B-D5BF-8BB1-A48DFF589AC9}"/>
              </a:ext>
            </a:extLst>
          </p:cNvPr>
          <p:cNvSpPr>
            <a:spLocks noChangeArrowheads="1"/>
          </p:cNvSpPr>
          <p:nvPr/>
        </p:nvSpPr>
        <p:spPr bwMode="auto">
          <a:xfrm>
            <a:off x="990600" y="2433638"/>
            <a:ext cx="3352800" cy="1524000"/>
          </a:xfrm>
          <a:prstGeom prst="hexagon">
            <a:avLst>
              <a:gd name="adj" fmla="val 55000"/>
              <a:gd name="vf" fmla="val 115470"/>
            </a:avLst>
          </a:prstGeom>
          <a:solidFill>
            <a:srgbClr val="808000"/>
          </a:solidFill>
          <a:ln w="9525">
            <a:noFill/>
            <a:miter lim="800000"/>
            <a:headEnd/>
            <a:tailEnd/>
          </a:ln>
          <a:effectLst>
            <a:outerShdw dist="35921" dir="2700000" algn="ctr" rotWithShape="0">
              <a:schemeClr val="bg2"/>
            </a:outerShdw>
          </a:effectLst>
        </p:spPr>
        <p:txBody>
          <a:bodyPr lIns="0" tIns="0" rIns="0" anchor="ctr" anchorCtr="1"/>
          <a:lstStyle/>
          <a:p>
            <a:pPr algn="ctr">
              <a:defRPr/>
            </a:pPr>
            <a:r>
              <a:rPr kumimoji="1" lang="en-US" sz="1800" b="1">
                <a:solidFill>
                  <a:srgbClr val="FFFFCC"/>
                </a:solidFill>
                <a:effectLst>
                  <a:outerShdw blurRad="38100" dist="38100" dir="2700000" algn="tl">
                    <a:srgbClr val="000000"/>
                  </a:outerShdw>
                </a:effectLst>
                <a:latin typeface="Times New Roman" pitchFamily="18" charset="0"/>
              </a:rPr>
              <a:t>Talk with other </a:t>
            </a:r>
            <a:br>
              <a:rPr kumimoji="1" lang="en-US" sz="1800" b="1">
                <a:solidFill>
                  <a:srgbClr val="FFFFCC"/>
                </a:solidFill>
                <a:effectLst>
                  <a:outerShdw blurRad="38100" dist="38100" dir="2700000" algn="tl">
                    <a:srgbClr val="000000"/>
                  </a:outerShdw>
                </a:effectLst>
                <a:latin typeface="Times New Roman" pitchFamily="18" charset="0"/>
              </a:rPr>
            </a:br>
            <a:r>
              <a:rPr kumimoji="1" lang="en-US" sz="1800" b="1">
                <a:solidFill>
                  <a:srgbClr val="FFFFCC"/>
                </a:solidFill>
                <a:effectLst>
                  <a:outerShdw blurRad="38100" dist="38100" dir="2700000" algn="tl">
                    <a:srgbClr val="000000"/>
                  </a:outerShdw>
                </a:effectLst>
                <a:latin typeface="Times New Roman" pitchFamily="18" charset="0"/>
              </a:rPr>
              <a:t>systems analysts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wipe(left)">
                                      <p:cBhvr>
                                        <p:cTn id="7" dur="500"/>
                                        <p:tgtEl>
                                          <p:spTgt spid="72707">
                                            <p:txEl>
                                              <p:pRg st="0" end="0"/>
                                            </p:txEl>
                                          </p:spTgt>
                                        </p:tgtEl>
                                      </p:cBhvr>
                                    </p:animEffect>
                                  </p:childTnLst>
                                </p:cTn>
                              </p:par>
                            </p:childTnLst>
                          </p:cTn>
                        </p:par>
                        <p:par>
                          <p:cTn id="8" fill="hold" nodeType="afterGroup">
                            <p:stCondLst>
                              <p:cond delay="1500"/>
                            </p:stCondLst>
                            <p:childTnLst>
                              <p:par>
                                <p:cTn id="9" presetID="22" presetClass="entr" presetSubtype="8" fill="hold" nodeType="afterEffect">
                                  <p:stCondLst>
                                    <p:cond delay="3000"/>
                                  </p:stCondLst>
                                  <p:childTnLst>
                                    <p:set>
                                      <p:cBhvr>
                                        <p:cTn id="10" dur="1" fill="hold">
                                          <p:stCondLst>
                                            <p:cond delay="0"/>
                                          </p:stCondLst>
                                        </p:cTn>
                                        <p:tgtEl>
                                          <p:spTgt spid="72714">
                                            <p:txEl>
                                              <p:pRg st="0" end="0"/>
                                            </p:txEl>
                                          </p:spTgt>
                                        </p:tgtEl>
                                        <p:attrNameLst>
                                          <p:attrName>style.visibility</p:attrName>
                                        </p:attrNameLst>
                                      </p:cBhvr>
                                      <p:to>
                                        <p:strVal val="visible"/>
                                      </p:to>
                                    </p:set>
                                    <p:animEffect transition="in" filter="wipe(left)">
                                      <p:cBhvr>
                                        <p:cTn id="11" dur="500"/>
                                        <p:tgtEl>
                                          <p:spTgt spid="72714">
                                            <p:txEl>
                                              <p:pRg st="0" end="0"/>
                                            </p:txEl>
                                          </p:spTgt>
                                        </p:tgtEl>
                                      </p:cBhvr>
                                    </p:animEffect>
                                  </p:childTnLst>
                                </p:cTn>
                              </p:par>
                            </p:childTnLst>
                          </p:cTn>
                        </p:par>
                        <p:par>
                          <p:cTn id="12" fill="hold" nodeType="afterGroup">
                            <p:stCondLst>
                              <p:cond delay="5000"/>
                            </p:stCondLst>
                            <p:childTnLst>
                              <p:par>
                                <p:cTn id="13" presetID="23" presetClass="entr" presetSubtype="272" fill="hold" nodeType="afterEffect">
                                  <p:stCondLst>
                                    <p:cond delay="4000"/>
                                  </p:stCondLst>
                                  <p:childTnLst>
                                    <p:set>
                                      <p:cBhvr>
                                        <p:cTn id="14" dur="1" fill="hold">
                                          <p:stCondLst>
                                            <p:cond delay="0"/>
                                          </p:stCondLst>
                                        </p:cTn>
                                        <p:tgtEl>
                                          <p:spTgt spid="72735"/>
                                        </p:tgtEl>
                                        <p:attrNameLst>
                                          <p:attrName>style.visibility</p:attrName>
                                        </p:attrNameLst>
                                      </p:cBhvr>
                                      <p:to>
                                        <p:strVal val="visible"/>
                                      </p:to>
                                    </p:set>
                                    <p:anim calcmode="lin" valueType="num">
                                      <p:cBhvr>
                                        <p:cTn id="15" dur="500" fill="hold"/>
                                        <p:tgtEl>
                                          <p:spTgt spid="72735"/>
                                        </p:tgtEl>
                                        <p:attrNameLst>
                                          <p:attrName>ppt_w</p:attrName>
                                        </p:attrNameLst>
                                      </p:cBhvr>
                                      <p:tavLst>
                                        <p:tav tm="0">
                                          <p:val>
                                            <p:strVal val="2/3*#ppt_w"/>
                                          </p:val>
                                        </p:tav>
                                        <p:tav tm="100000">
                                          <p:val>
                                            <p:strVal val="#ppt_w"/>
                                          </p:val>
                                        </p:tav>
                                      </p:tavLst>
                                    </p:anim>
                                    <p:anim calcmode="lin" valueType="num">
                                      <p:cBhvr>
                                        <p:cTn id="16" dur="500" fill="hold"/>
                                        <p:tgtEl>
                                          <p:spTgt spid="72735"/>
                                        </p:tgtEl>
                                        <p:attrNameLst>
                                          <p:attrName>ppt_h</p:attrName>
                                        </p:attrNameLst>
                                      </p:cBhvr>
                                      <p:tavLst>
                                        <p:tav tm="0">
                                          <p:val>
                                            <p:strVal val="2/3*#ppt_h"/>
                                          </p:val>
                                        </p:tav>
                                        <p:tav tm="100000">
                                          <p:val>
                                            <p:strVal val="#ppt_h"/>
                                          </p:val>
                                        </p:tav>
                                      </p:tavLst>
                                    </p:anim>
                                  </p:childTnLst>
                                </p:cTn>
                              </p:par>
                            </p:childTnLst>
                          </p:cTn>
                        </p:par>
                        <p:par>
                          <p:cTn id="17" fill="hold" nodeType="afterGroup">
                            <p:stCondLst>
                              <p:cond delay="9500"/>
                            </p:stCondLst>
                            <p:childTnLst>
                              <p:par>
                                <p:cTn id="18" presetID="23" presetClass="entr" presetSubtype="272" fill="hold" nodeType="afterEffect">
                                  <p:stCondLst>
                                    <p:cond delay="4000"/>
                                  </p:stCondLst>
                                  <p:childTnLst>
                                    <p:set>
                                      <p:cBhvr>
                                        <p:cTn id="19" dur="1" fill="hold">
                                          <p:stCondLst>
                                            <p:cond delay="0"/>
                                          </p:stCondLst>
                                        </p:cTn>
                                        <p:tgtEl>
                                          <p:spTgt spid="72729"/>
                                        </p:tgtEl>
                                        <p:attrNameLst>
                                          <p:attrName>style.visibility</p:attrName>
                                        </p:attrNameLst>
                                      </p:cBhvr>
                                      <p:to>
                                        <p:strVal val="visible"/>
                                      </p:to>
                                    </p:set>
                                    <p:anim calcmode="lin" valueType="num">
                                      <p:cBhvr>
                                        <p:cTn id="20" dur="500" fill="hold"/>
                                        <p:tgtEl>
                                          <p:spTgt spid="72729"/>
                                        </p:tgtEl>
                                        <p:attrNameLst>
                                          <p:attrName>ppt_w</p:attrName>
                                        </p:attrNameLst>
                                      </p:cBhvr>
                                      <p:tavLst>
                                        <p:tav tm="0">
                                          <p:val>
                                            <p:strVal val="2/3*#ppt_w"/>
                                          </p:val>
                                        </p:tav>
                                        <p:tav tm="100000">
                                          <p:val>
                                            <p:strVal val="#ppt_w"/>
                                          </p:val>
                                        </p:tav>
                                      </p:tavLst>
                                    </p:anim>
                                    <p:anim calcmode="lin" valueType="num">
                                      <p:cBhvr>
                                        <p:cTn id="21" dur="500" fill="hold"/>
                                        <p:tgtEl>
                                          <p:spTgt spid="72729"/>
                                        </p:tgtEl>
                                        <p:attrNameLst>
                                          <p:attrName>ppt_h</p:attrName>
                                        </p:attrNameLst>
                                      </p:cBhvr>
                                      <p:tavLst>
                                        <p:tav tm="0">
                                          <p:val>
                                            <p:strVal val="2/3*#ppt_h"/>
                                          </p:val>
                                        </p:tav>
                                        <p:tav tm="100000">
                                          <p:val>
                                            <p:strVal val="#ppt_h"/>
                                          </p:val>
                                        </p:tav>
                                      </p:tavLst>
                                    </p:anim>
                                  </p:childTnLst>
                                </p:cTn>
                              </p:par>
                            </p:childTnLst>
                          </p:cTn>
                        </p:par>
                        <p:par>
                          <p:cTn id="22" fill="hold" nodeType="afterGroup">
                            <p:stCondLst>
                              <p:cond delay="14000"/>
                            </p:stCondLst>
                            <p:childTnLst>
                              <p:par>
                                <p:cTn id="23" presetID="23" presetClass="entr" presetSubtype="272" fill="hold" nodeType="afterEffect">
                                  <p:stCondLst>
                                    <p:cond delay="4000"/>
                                  </p:stCondLst>
                                  <p:childTnLst>
                                    <p:set>
                                      <p:cBhvr>
                                        <p:cTn id="24" dur="1" fill="hold">
                                          <p:stCondLst>
                                            <p:cond delay="0"/>
                                          </p:stCondLst>
                                        </p:cTn>
                                        <p:tgtEl>
                                          <p:spTgt spid="72738"/>
                                        </p:tgtEl>
                                        <p:attrNameLst>
                                          <p:attrName>style.visibility</p:attrName>
                                        </p:attrNameLst>
                                      </p:cBhvr>
                                      <p:to>
                                        <p:strVal val="visible"/>
                                      </p:to>
                                    </p:set>
                                    <p:anim calcmode="lin" valueType="num">
                                      <p:cBhvr>
                                        <p:cTn id="25" dur="500" fill="hold"/>
                                        <p:tgtEl>
                                          <p:spTgt spid="72738"/>
                                        </p:tgtEl>
                                        <p:attrNameLst>
                                          <p:attrName>ppt_w</p:attrName>
                                        </p:attrNameLst>
                                      </p:cBhvr>
                                      <p:tavLst>
                                        <p:tav tm="0">
                                          <p:val>
                                            <p:strVal val="2/3*#ppt_w"/>
                                          </p:val>
                                        </p:tav>
                                        <p:tav tm="100000">
                                          <p:val>
                                            <p:strVal val="#ppt_w"/>
                                          </p:val>
                                        </p:tav>
                                      </p:tavLst>
                                    </p:anim>
                                    <p:anim calcmode="lin" valueType="num">
                                      <p:cBhvr>
                                        <p:cTn id="26" dur="500" fill="hold"/>
                                        <p:tgtEl>
                                          <p:spTgt spid="72738"/>
                                        </p:tgtEl>
                                        <p:attrNameLst>
                                          <p:attrName>ppt_h</p:attrName>
                                        </p:attrNameLst>
                                      </p:cBhvr>
                                      <p:tavLst>
                                        <p:tav tm="0">
                                          <p:val>
                                            <p:strVal val="2/3*#ppt_h"/>
                                          </p:val>
                                        </p:tav>
                                        <p:tav tm="100000">
                                          <p:val>
                                            <p:strVal val="#ppt_h"/>
                                          </p:val>
                                        </p:tav>
                                      </p:tavLst>
                                    </p:anim>
                                  </p:childTnLst>
                                </p:cTn>
                              </p:par>
                            </p:childTnLst>
                          </p:cTn>
                        </p:par>
                        <p:par>
                          <p:cTn id="27" fill="hold" nodeType="afterGroup">
                            <p:stCondLst>
                              <p:cond delay="18500"/>
                            </p:stCondLst>
                            <p:childTnLst>
                              <p:par>
                                <p:cTn id="28" presetID="23" presetClass="entr" presetSubtype="272" fill="hold" nodeType="afterEffect">
                                  <p:stCondLst>
                                    <p:cond delay="4000"/>
                                  </p:stCondLst>
                                  <p:childTnLst>
                                    <p:set>
                                      <p:cBhvr>
                                        <p:cTn id="29" dur="1" fill="hold">
                                          <p:stCondLst>
                                            <p:cond delay="0"/>
                                          </p:stCondLst>
                                        </p:cTn>
                                        <p:tgtEl>
                                          <p:spTgt spid="72732"/>
                                        </p:tgtEl>
                                        <p:attrNameLst>
                                          <p:attrName>style.visibility</p:attrName>
                                        </p:attrNameLst>
                                      </p:cBhvr>
                                      <p:to>
                                        <p:strVal val="visible"/>
                                      </p:to>
                                    </p:set>
                                    <p:anim calcmode="lin" valueType="num">
                                      <p:cBhvr>
                                        <p:cTn id="30" dur="500" fill="hold"/>
                                        <p:tgtEl>
                                          <p:spTgt spid="72732"/>
                                        </p:tgtEl>
                                        <p:attrNameLst>
                                          <p:attrName>ppt_w</p:attrName>
                                        </p:attrNameLst>
                                      </p:cBhvr>
                                      <p:tavLst>
                                        <p:tav tm="0">
                                          <p:val>
                                            <p:strVal val="2/3*#ppt_w"/>
                                          </p:val>
                                        </p:tav>
                                        <p:tav tm="100000">
                                          <p:val>
                                            <p:strVal val="#ppt_w"/>
                                          </p:val>
                                        </p:tav>
                                      </p:tavLst>
                                    </p:anim>
                                    <p:anim calcmode="lin" valueType="num">
                                      <p:cBhvr>
                                        <p:cTn id="31" dur="500" fill="hold"/>
                                        <p:tgtEl>
                                          <p:spTgt spid="7273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38" grpId="0" animBg="1" autoUpdateAnimBg="0"/>
      <p:bldP spid="72707" grpId="0" build="p" bldLvl="5" autoUpdateAnimBg="0" advAuto="1000"/>
      <p:bldP spid="72714" grpId="0" build="p" bldLvl="3" autoUpdateAnimBg="0" advAuto="3000"/>
      <p:bldP spid="72729" grpId="0" animBg="1" autoUpdateAnimBg="0"/>
      <p:bldP spid="72732" grpId="0" animBg="1" autoUpdateAnimBg="0"/>
      <p:bldP spid="72735"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684D45E-AA96-AA58-FFF6-12FED152761F}"/>
              </a:ext>
            </a:extLst>
          </p:cNvPr>
          <p:cNvSpPr>
            <a:spLocks noGrp="1" noChangeArrowheads="1"/>
          </p:cNvSpPr>
          <p:nvPr>
            <p:ph type="title"/>
          </p:nvPr>
        </p:nvSpPr>
        <p:spPr/>
        <p:txBody>
          <a:bodyPr/>
          <a:lstStyle/>
          <a:p>
            <a:r>
              <a:rPr lang="en-US" altLang="en-US" sz="3900"/>
              <a:t>The System Development Life Cycle</a:t>
            </a:r>
          </a:p>
        </p:txBody>
      </p:sp>
      <p:sp>
        <p:nvSpPr>
          <p:cNvPr id="74755" name="Rectangle 3">
            <a:extLst>
              <a:ext uri="{FF2B5EF4-FFF2-40B4-BE49-F238E27FC236}">
                <a16:creationId xmlns:a16="http://schemas.microsoft.com/office/drawing/2014/main" id="{EED23159-2EC3-178F-E54F-1874790E25E7}"/>
              </a:ext>
            </a:extLst>
          </p:cNvPr>
          <p:cNvSpPr>
            <a:spLocks noGrp="1" noChangeArrowheads="1"/>
          </p:cNvSpPr>
          <p:nvPr>
            <p:ph type="body" idx="1"/>
          </p:nvPr>
        </p:nvSpPr>
        <p:spPr>
          <a:xfrm>
            <a:off x="304800" y="1090613"/>
            <a:ext cx="8585200" cy="1042987"/>
          </a:xfrm>
        </p:spPr>
        <p:txBody>
          <a:bodyPr/>
          <a:lstStyle/>
          <a:p>
            <a:pPr marL="0" indent="0">
              <a:buFont typeface="Monotype Sorts" panose="01010601010101010101" pitchFamily="2" charset="2"/>
              <a:buNone/>
            </a:pPr>
            <a:r>
              <a:rPr lang="en-US" altLang="en-US"/>
              <a:t>What are three basic documents used to summarize technical specifications?</a:t>
            </a:r>
            <a:endParaRPr lang="en-US" altLang="en-US">
              <a:latin typeface="Arial Unicode MS" panose="020B0604020202020204" pitchFamily="34" charset="-128"/>
            </a:endParaRPr>
          </a:p>
        </p:txBody>
      </p:sp>
      <p:grpSp>
        <p:nvGrpSpPr>
          <p:cNvPr id="2" name="Group 44">
            <a:extLst>
              <a:ext uri="{FF2B5EF4-FFF2-40B4-BE49-F238E27FC236}">
                <a16:creationId xmlns:a16="http://schemas.microsoft.com/office/drawing/2014/main" id="{E05EE17D-1389-0380-A465-281C4C97E40F}"/>
              </a:ext>
            </a:extLst>
          </p:cNvPr>
          <p:cNvGrpSpPr>
            <a:grpSpLocks/>
          </p:cNvGrpSpPr>
          <p:nvPr/>
        </p:nvGrpSpPr>
        <p:grpSpPr bwMode="auto">
          <a:xfrm>
            <a:off x="5562600" y="4572000"/>
            <a:ext cx="3505200" cy="1681163"/>
            <a:chOff x="3552" y="2880"/>
            <a:chExt cx="2208" cy="1059"/>
          </a:xfrm>
        </p:grpSpPr>
        <p:sp>
          <p:nvSpPr>
            <p:cNvPr id="22545" name="Line 25">
              <a:extLst>
                <a:ext uri="{FF2B5EF4-FFF2-40B4-BE49-F238E27FC236}">
                  <a16:creationId xmlns:a16="http://schemas.microsoft.com/office/drawing/2014/main" id="{AAB7C992-D588-2EB3-A0D7-8A2B9FB65A7C}"/>
                </a:ext>
              </a:extLst>
            </p:cNvPr>
            <p:cNvSpPr>
              <a:spLocks noChangeShapeType="1"/>
            </p:cNvSpPr>
            <p:nvPr/>
          </p:nvSpPr>
          <p:spPr bwMode="auto">
            <a:xfrm flipH="1">
              <a:off x="3552" y="3457"/>
              <a:ext cx="651" cy="239"/>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546" name="Oval 26">
              <a:extLst>
                <a:ext uri="{FF2B5EF4-FFF2-40B4-BE49-F238E27FC236}">
                  <a16:creationId xmlns:a16="http://schemas.microsoft.com/office/drawing/2014/main" id="{0336C9ED-28C8-1814-7207-185D5A0448D8}"/>
                </a:ext>
              </a:extLst>
            </p:cNvPr>
            <p:cNvSpPr>
              <a:spLocks noChangeArrowheads="1"/>
            </p:cNvSpPr>
            <p:nvPr/>
          </p:nvSpPr>
          <p:spPr bwMode="auto">
            <a:xfrm>
              <a:off x="4049" y="2880"/>
              <a:ext cx="1711" cy="1059"/>
            </a:xfrm>
            <a:prstGeom prst="ellipse">
              <a:avLst/>
            </a:pr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0"/>
                </a:spcBef>
                <a:buClr>
                  <a:srgbClr val="D94439"/>
                </a:buClr>
                <a:buFont typeface="Wingdings" panose="05000000000000000000" pitchFamily="2" charset="2"/>
                <a:buNone/>
              </a:pPr>
              <a:r>
                <a:rPr kumimoji="1" lang="en-US" altLang="en-US" sz="1600" b="1">
                  <a:solidFill>
                    <a:srgbClr val="000000"/>
                  </a:solidFill>
                  <a:latin typeface="Times New Roman" panose="02020603050405020304" pitchFamily="18" charset="0"/>
                </a:rPr>
                <a:t>Less formal method that uses standard form to request information about product or service</a:t>
              </a:r>
            </a:p>
          </p:txBody>
        </p:sp>
      </p:grpSp>
      <p:grpSp>
        <p:nvGrpSpPr>
          <p:cNvPr id="3" name="Group 43">
            <a:extLst>
              <a:ext uri="{FF2B5EF4-FFF2-40B4-BE49-F238E27FC236}">
                <a16:creationId xmlns:a16="http://schemas.microsoft.com/office/drawing/2014/main" id="{EE565C74-709F-B104-F56C-37DCD1D62D2B}"/>
              </a:ext>
            </a:extLst>
          </p:cNvPr>
          <p:cNvGrpSpPr>
            <a:grpSpLocks/>
          </p:cNvGrpSpPr>
          <p:nvPr/>
        </p:nvGrpSpPr>
        <p:grpSpPr bwMode="auto">
          <a:xfrm>
            <a:off x="5791200" y="2057400"/>
            <a:ext cx="3048000" cy="1524000"/>
            <a:chOff x="3648" y="1296"/>
            <a:chExt cx="1920" cy="960"/>
          </a:xfrm>
        </p:grpSpPr>
        <p:sp>
          <p:nvSpPr>
            <p:cNvPr id="22543" name="Line 28">
              <a:extLst>
                <a:ext uri="{FF2B5EF4-FFF2-40B4-BE49-F238E27FC236}">
                  <a16:creationId xmlns:a16="http://schemas.microsoft.com/office/drawing/2014/main" id="{78BE7EBA-A290-1399-94BD-BE1179E599BF}"/>
                </a:ext>
              </a:extLst>
            </p:cNvPr>
            <p:cNvSpPr>
              <a:spLocks noChangeShapeType="1"/>
            </p:cNvSpPr>
            <p:nvPr/>
          </p:nvSpPr>
          <p:spPr bwMode="auto">
            <a:xfrm flipH="1" flipV="1">
              <a:off x="3648" y="1632"/>
              <a:ext cx="672" cy="96"/>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4" name="Oval 29">
              <a:extLst>
                <a:ext uri="{FF2B5EF4-FFF2-40B4-BE49-F238E27FC236}">
                  <a16:creationId xmlns:a16="http://schemas.microsoft.com/office/drawing/2014/main" id="{C05FAFB3-F5C7-2664-962A-F7144C2E286F}"/>
                </a:ext>
              </a:extLst>
            </p:cNvPr>
            <p:cNvSpPr>
              <a:spLocks noChangeArrowheads="1"/>
            </p:cNvSpPr>
            <p:nvPr/>
          </p:nvSpPr>
          <p:spPr bwMode="auto">
            <a:xfrm>
              <a:off x="4171" y="1296"/>
              <a:ext cx="1397" cy="960"/>
            </a:xfrm>
            <a:prstGeom prst="ellipse">
              <a:avLst/>
            </a:pr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0"/>
                </a:spcBef>
                <a:buClr>
                  <a:srgbClr val="D94439"/>
                </a:buClr>
                <a:buFont typeface="Wingdings" panose="05000000000000000000" pitchFamily="2" charset="2"/>
                <a:buNone/>
              </a:pPr>
              <a:r>
                <a:rPr kumimoji="1" lang="en-US" altLang="en-US" sz="1600" b="1">
                  <a:solidFill>
                    <a:srgbClr val="000000"/>
                  </a:solidFill>
                  <a:latin typeface="Times New Roman" panose="02020603050405020304" pitchFamily="18" charset="0"/>
                </a:rPr>
                <a:t>Vendor quotes price(s) for listed product(s)</a:t>
              </a:r>
            </a:p>
          </p:txBody>
        </p:sp>
      </p:grpSp>
      <p:grpSp>
        <p:nvGrpSpPr>
          <p:cNvPr id="4" name="Group 45">
            <a:extLst>
              <a:ext uri="{FF2B5EF4-FFF2-40B4-BE49-F238E27FC236}">
                <a16:creationId xmlns:a16="http://schemas.microsoft.com/office/drawing/2014/main" id="{92934133-F0A7-D53B-7796-23E871ACCFCB}"/>
              </a:ext>
            </a:extLst>
          </p:cNvPr>
          <p:cNvGrpSpPr>
            <a:grpSpLocks/>
          </p:cNvGrpSpPr>
          <p:nvPr/>
        </p:nvGrpSpPr>
        <p:grpSpPr bwMode="auto">
          <a:xfrm>
            <a:off x="838200" y="3810000"/>
            <a:ext cx="3170238" cy="1676400"/>
            <a:chOff x="528" y="2400"/>
            <a:chExt cx="1997" cy="1056"/>
          </a:xfrm>
        </p:grpSpPr>
        <p:sp>
          <p:nvSpPr>
            <p:cNvPr id="22541" name="Line 31">
              <a:extLst>
                <a:ext uri="{FF2B5EF4-FFF2-40B4-BE49-F238E27FC236}">
                  <a16:creationId xmlns:a16="http://schemas.microsoft.com/office/drawing/2014/main" id="{62D62561-5A8D-2227-5D81-9343AD5CAA95}"/>
                </a:ext>
              </a:extLst>
            </p:cNvPr>
            <p:cNvSpPr>
              <a:spLocks noChangeShapeType="1"/>
            </p:cNvSpPr>
            <p:nvPr/>
          </p:nvSpPr>
          <p:spPr bwMode="auto">
            <a:xfrm flipH="1">
              <a:off x="1824" y="2448"/>
              <a:ext cx="701" cy="37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2" name="Oval 32">
              <a:extLst>
                <a:ext uri="{FF2B5EF4-FFF2-40B4-BE49-F238E27FC236}">
                  <a16:creationId xmlns:a16="http://schemas.microsoft.com/office/drawing/2014/main" id="{4C2134B1-AD52-C2E5-DE95-036258B9B4FC}"/>
                </a:ext>
              </a:extLst>
            </p:cNvPr>
            <p:cNvSpPr>
              <a:spLocks noChangeArrowheads="1"/>
            </p:cNvSpPr>
            <p:nvPr/>
          </p:nvSpPr>
          <p:spPr bwMode="auto">
            <a:xfrm>
              <a:off x="528" y="2400"/>
              <a:ext cx="1680" cy="1056"/>
            </a:xfrm>
            <a:prstGeom prst="ellipse">
              <a:avLst/>
            </a:pr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20000"/>
                </a:spcBef>
                <a:buClr>
                  <a:schemeClr val="accent1"/>
                </a:buClr>
                <a:buSzPct val="80000"/>
                <a:buFont typeface="Monotype Sorts" panose="01010601010101010101" pitchFamily="2" charset="2"/>
                <a:buNone/>
              </a:pPr>
              <a:r>
                <a:rPr kumimoji="1" lang="en-US" altLang="en-US" sz="1600" b="1">
                  <a:solidFill>
                    <a:srgbClr val="000000"/>
                  </a:solidFill>
                  <a:latin typeface="Times New Roman" panose="02020603050405020304" pitchFamily="18" charset="0"/>
                </a:rPr>
                <a:t>Vendor selects product(s) that meet(s) your requirements and then quotes price(s)</a:t>
              </a:r>
            </a:p>
          </p:txBody>
        </p:sp>
      </p:grpSp>
      <p:grpSp>
        <p:nvGrpSpPr>
          <p:cNvPr id="5" name="Group 42">
            <a:extLst>
              <a:ext uri="{FF2B5EF4-FFF2-40B4-BE49-F238E27FC236}">
                <a16:creationId xmlns:a16="http://schemas.microsoft.com/office/drawing/2014/main" id="{E6F41870-178E-0572-97EF-8DE113F3456D}"/>
              </a:ext>
            </a:extLst>
          </p:cNvPr>
          <p:cNvGrpSpPr>
            <a:grpSpLocks/>
          </p:cNvGrpSpPr>
          <p:nvPr/>
        </p:nvGrpSpPr>
        <p:grpSpPr bwMode="auto">
          <a:xfrm>
            <a:off x="555625" y="2133600"/>
            <a:ext cx="2644775" cy="1524000"/>
            <a:chOff x="350" y="1344"/>
            <a:chExt cx="1666" cy="960"/>
          </a:xfrm>
        </p:grpSpPr>
        <p:sp>
          <p:nvSpPr>
            <p:cNvPr id="22539" name="Line 34">
              <a:extLst>
                <a:ext uri="{FF2B5EF4-FFF2-40B4-BE49-F238E27FC236}">
                  <a16:creationId xmlns:a16="http://schemas.microsoft.com/office/drawing/2014/main" id="{FC1BC262-EB1E-27B5-14AB-B390DFC57356}"/>
                </a:ext>
              </a:extLst>
            </p:cNvPr>
            <p:cNvSpPr>
              <a:spLocks noChangeShapeType="1"/>
            </p:cNvSpPr>
            <p:nvPr/>
          </p:nvSpPr>
          <p:spPr bwMode="auto">
            <a:xfrm flipH="1">
              <a:off x="1261" y="1632"/>
              <a:ext cx="755" cy="144"/>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0" name="Oval 35">
              <a:extLst>
                <a:ext uri="{FF2B5EF4-FFF2-40B4-BE49-F238E27FC236}">
                  <a16:creationId xmlns:a16="http://schemas.microsoft.com/office/drawing/2014/main" id="{7F953766-82A3-E763-015B-EEB179AF2425}"/>
                </a:ext>
              </a:extLst>
            </p:cNvPr>
            <p:cNvSpPr>
              <a:spLocks noChangeArrowheads="1"/>
            </p:cNvSpPr>
            <p:nvPr/>
          </p:nvSpPr>
          <p:spPr bwMode="auto">
            <a:xfrm>
              <a:off x="350" y="1344"/>
              <a:ext cx="1209" cy="960"/>
            </a:xfrm>
            <a:prstGeom prst="ellipse">
              <a:avLst/>
            </a:pr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20000"/>
                </a:spcBef>
                <a:buClr>
                  <a:schemeClr val="accent1"/>
                </a:buClr>
                <a:buSzPct val="80000"/>
                <a:buFont typeface="Monotype Sorts" panose="01010601010101010101" pitchFamily="2" charset="2"/>
                <a:buNone/>
              </a:pPr>
              <a:r>
                <a:rPr kumimoji="1" lang="en-US" altLang="en-US" sz="1600" b="1">
                  <a:solidFill>
                    <a:srgbClr val="000000"/>
                  </a:solidFill>
                  <a:latin typeface="Times New Roman" panose="02020603050405020304" pitchFamily="18" charset="0"/>
                </a:rPr>
                <a:t>Identifies product(s) you want</a:t>
              </a:r>
            </a:p>
          </p:txBody>
        </p:sp>
      </p:grpSp>
      <p:sp>
        <p:nvSpPr>
          <p:cNvPr id="74788" name="Oval 36">
            <a:extLst>
              <a:ext uri="{FF2B5EF4-FFF2-40B4-BE49-F238E27FC236}">
                <a16:creationId xmlns:a16="http://schemas.microsoft.com/office/drawing/2014/main" id="{C2E09254-A3E6-9387-D18D-2BCAB3D96920}"/>
              </a:ext>
            </a:extLst>
          </p:cNvPr>
          <p:cNvSpPr>
            <a:spLocks noChangeArrowheads="1"/>
          </p:cNvSpPr>
          <p:nvPr/>
        </p:nvSpPr>
        <p:spPr bwMode="auto">
          <a:xfrm>
            <a:off x="2781300" y="5410200"/>
            <a:ext cx="3581400" cy="990600"/>
          </a:xfrm>
          <a:prstGeom prst="ellipse">
            <a:avLst/>
          </a:prstGeom>
          <a:solidFill>
            <a:srgbClr val="FF9900"/>
          </a:solidFill>
          <a:ln w="9525">
            <a:noFill/>
            <a:round/>
            <a:headEnd/>
            <a:tailEnd/>
          </a:ln>
          <a:effectLst/>
          <a:scene3d>
            <a:camera prst="legacyObliqueTopLeft"/>
            <a:lightRig rig="legacyFlat3" dir="r"/>
          </a:scene3d>
          <a:sp3d extrusionH="430200" prstMaterial="legacyMatte">
            <a:bevelT w="13500" h="13500" prst="angle"/>
            <a:bevelB w="13500" h="13500" prst="angle"/>
            <a:extrusionClr>
              <a:srgbClr val="FF9900"/>
            </a:extrusionClr>
          </a:sp3d>
        </p:spPr>
        <p:txBody>
          <a:bodyPr wrap="none" anchor="ctr">
            <a:flatTx/>
          </a:bodyPr>
          <a:lstStyle/>
          <a:p>
            <a:pPr algn="ctr">
              <a:spcBef>
                <a:spcPct val="20000"/>
              </a:spcBef>
              <a:buClr>
                <a:schemeClr val="accent1"/>
              </a:buClr>
              <a:buSzPct val="80000"/>
              <a:buFont typeface="Monotype Sorts" pitchFamily="2" charset="2"/>
              <a:buNone/>
              <a:defRPr/>
            </a:pPr>
            <a:r>
              <a:rPr kumimoji="1" lang="en-US" sz="2000" b="1">
                <a:solidFill>
                  <a:srgbClr val="FFFFCC"/>
                </a:solidFill>
                <a:effectLst>
                  <a:outerShdw blurRad="38100" dist="38100" dir="2700000" algn="tl">
                    <a:srgbClr val="000000"/>
                  </a:outerShdw>
                </a:effectLst>
                <a:latin typeface="Times New Roman" pitchFamily="18" charset="0"/>
              </a:rPr>
              <a:t>Request for information (RFI)</a:t>
            </a:r>
          </a:p>
        </p:txBody>
      </p:sp>
      <p:sp>
        <p:nvSpPr>
          <p:cNvPr id="74789" name="Oval 37">
            <a:extLst>
              <a:ext uri="{FF2B5EF4-FFF2-40B4-BE49-F238E27FC236}">
                <a16:creationId xmlns:a16="http://schemas.microsoft.com/office/drawing/2014/main" id="{17594C15-B12C-EE51-2683-712E13ED4F12}"/>
              </a:ext>
            </a:extLst>
          </p:cNvPr>
          <p:cNvSpPr>
            <a:spLocks noChangeArrowheads="1"/>
          </p:cNvSpPr>
          <p:nvPr/>
        </p:nvSpPr>
        <p:spPr bwMode="auto">
          <a:xfrm>
            <a:off x="3505200" y="3543300"/>
            <a:ext cx="3581400" cy="990600"/>
          </a:xfrm>
          <a:prstGeom prst="ellipse">
            <a:avLst/>
          </a:prstGeom>
          <a:solidFill>
            <a:srgbClr val="FF9900"/>
          </a:solidFill>
          <a:ln w="9525">
            <a:noFill/>
            <a:round/>
            <a:headEnd/>
            <a:tailEnd/>
          </a:ln>
          <a:effectLst/>
          <a:scene3d>
            <a:camera prst="legacyObliqueTopLeft"/>
            <a:lightRig rig="legacyFlat3" dir="r"/>
          </a:scene3d>
          <a:sp3d extrusionH="430200" prstMaterial="legacyMatte">
            <a:bevelT w="13500" h="13500" prst="angle"/>
            <a:bevelB w="13500" h="13500" prst="angle"/>
            <a:extrusionClr>
              <a:srgbClr val="FF9900"/>
            </a:extrusionClr>
          </a:sp3d>
        </p:spPr>
        <p:txBody>
          <a:bodyPr wrap="none" anchor="ctr">
            <a:flatTx/>
          </a:bodyPr>
          <a:lstStyle/>
          <a:p>
            <a:pPr algn="ctr">
              <a:spcBef>
                <a:spcPct val="20000"/>
              </a:spcBef>
              <a:buClr>
                <a:schemeClr val="accent1"/>
              </a:buClr>
              <a:buSzPct val="80000"/>
              <a:buFont typeface="Monotype Sorts" pitchFamily="2" charset="2"/>
              <a:buNone/>
              <a:defRPr/>
            </a:pPr>
            <a:r>
              <a:rPr kumimoji="1" lang="en-US" sz="2000" b="1">
                <a:solidFill>
                  <a:srgbClr val="FFFFCC"/>
                </a:solidFill>
                <a:effectLst>
                  <a:outerShdw blurRad="38100" dist="38100" dir="2700000" algn="tl">
                    <a:srgbClr val="000000"/>
                  </a:outerShdw>
                </a:effectLst>
                <a:latin typeface="Times New Roman" pitchFamily="18" charset="0"/>
              </a:rPr>
              <a:t>Request for proposal (RFP)</a:t>
            </a:r>
          </a:p>
        </p:txBody>
      </p:sp>
      <p:sp>
        <p:nvSpPr>
          <p:cNvPr id="74790" name="Oval 38">
            <a:extLst>
              <a:ext uri="{FF2B5EF4-FFF2-40B4-BE49-F238E27FC236}">
                <a16:creationId xmlns:a16="http://schemas.microsoft.com/office/drawing/2014/main" id="{9C142760-64D7-4912-75B0-94FABE122996}"/>
              </a:ext>
            </a:extLst>
          </p:cNvPr>
          <p:cNvSpPr>
            <a:spLocks noChangeArrowheads="1"/>
          </p:cNvSpPr>
          <p:nvPr/>
        </p:nvSpPr>
        <p:spPr bwMode="auto">
          <a:xfrm>
            <a:off x="2743200" y="2209800"/>
            <a:ext cx="3581400" cy="990600"/>
          </a:xfrm>
          <a:prstGeom prst="ellipse">
            <a:avLst/>
          </a:prstGeom>
          <a:solidFill>
            <a:srgbClr val="FF9900"/>
          </a:solidFill>
          <a:ln w="9525">
            <a:noFill/>
            <a:round/>
            <a:headEnd/>
            <a:tailEnd/>
          </a:ln>
          <a:effectLst/>
          <a:scene3d>
            <a:camera prst="legacyObliqueTopLeft"/>
            <a:lightRig rig="legacyFlat3" dir="r"/>
          </a:scene3d>
          <a:sp3d extrusionH="430200" prstMaterial="legacyMatte">
            <a:bevelT w="13500" h="13500" prst="angle"/>
            <a:bevelB w="13500" h="13500" prst="angle"/>
            <a:extrusionClr>
              <a:srgbClr val="FF9900"/>
            </a:extrusionClr>
          </a:sp3d>
        </p:spPr>
        <p:txBody>
          <a:bodyPr wrap="none" anchor="ctr">
            <a:flatTx/>
          </a:bodyPr>
          <a:lstStyle/>
          <a:p>
            <a:pPr algn="ctr">
              <a:spcBef>
                <a:spcPct val="20000"/>
              </a:spcBef>
              <a:buClr>
                <a:schemeClr val="accent1"/>
              </a:buClr>
              <a:buSzPct val="80000"/>
              <a:buFont typeface="Monotype Sorts" pitchFamily="2" charset="2"/>
              <a:buNone/>
              <a:defRPr/>
            </a:pPr>
            <a:r>
              <a:rPr kumimoji="1" lang="en-US" sz="2000" b="1">
                <a:solidFill>
                  <a:srgbClr val="FFFFCC"/>
                </a:solidFill>
                <a:effectLst>
                  <a:outerShdw blurRad="38100" dist="38100" dir="2700000" algn="tl">
                    <a:srgbClr val="000000"/>
                  </a:outerShdw>
                </a:effectLst>
                <a:latin typeface="Times New Roman" pitchFamily="18" charset="0"/>
              </a:rPr>
              <a:t>Request for quotation (RFQ)</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ipe(left)">
                                      <p:cBhvr>
                                        <p:cTn id="7" dur="500"/>
                                        <p:tgtEl>
                                          <p:spTgt spid="74755">
                                            <p:txEl>
                                              <p:pRg st="0" end="0"/>
                                            </p:txEl>
                                          </p:spTgt>
                                        </p:tgtEl>
                                      </p:cBhvr>
                                    </p:animEffect>
                                  </p:childTnLst>
                                </p:cTn>
                              </p:par>
                            </p:childTnLst>
                          </p:cTn>
                        </p:par>
                        <p:par>
                          <p:cTn id="8" fill="hold" nodeType="afterGroup">
                            <p:stCondLst>
                              <p:cond delay="1500"/>
                            </p:stCondLst>
                            <p:childTnLst>
                              <p:par>
                                <p:cTn id="9" presetID="23" presetClass="entr" presetSubtype="16" fill="hold" nodeType="afterEffect">
                                  <p:stCondLst>
                                    <p:cond delay="2000"/>
                                  </p:stCondLst>
                                  <p:childTnLst>
                                    <p:set>
                                      <p:cBhvr>
                                        <p:cTn id="10" dur="1" fill="hold">
                                          <p:stCondLst>
                                            <p:cond delay="0"/>
                                          </p:stCondLst>
                                        </p:cTn>
                                        <p:tgtEl>
                                          <p:spTgt spid="74790"/>
                                        </p:tgtEl>
                                        <p:attrNameLst>
                                          <p:attrName>style.visibility</p:attrName>
                                        </p:attrNameLst>
                                      </p:cBhvr>
                                      <p:to>
                                        <p:strVal val="visible"/>
                                      </p:to>
                                    </p:set>
                                    <p:anim calcmode="lin" valueType="num">
                                      <p:cBhvr>
                                        <p:cTn id="11" dur="500" fill="hold"/>
                                        <p:tgtEl>
                                          <p:spTgt spid="74790"/>
                                        </p:tgtEl>
                                        <p:attrNameLst>
                                          <p:attrName>ppt_w</p:attrName>
                                        </p:attrNameLst>
                                      </p:cBhvr>
                                      <p:tavLst>
                                        <p:tav tm="0">
                                          <p:val>
                                            <p:fltVal val="0"/>
                                          </p:val>
                                        </p:tav>
                                        <p:tav tm="100000">
                                          <p:val>
                                            <p:strVal val="#ppt_w"/>
                                          </p:val>
                                        </p:tav>
                                      </p:tavLst>
                                    </p:anim>
                                    <p:anim calcmode="lin" valueType="num">
                                      <p:cBhvr>
                                        <p:cTn id="12" dur="500" fill="hold"/>
                                        <p:tgtEl>
                                          <p:spTgt spid="74790"/>
                                        </p:tgtEl>
                                        <p:attrNameLst>
                                          <p:attrName>ppt_h</p:attrName>
                                        </p:attrNameLst>
                                      </p:cBhvr>
                                      <p:tavLst>
                                        <p:tav tm="0">
                                          <p:val>
                                            <p:fltVal val="0"/>
                                          </p:val>
                                        </p:tav>
                                        <p:tav tm="100000">
                                          <p:val>
                                            <p:strVal val="#ppt_h"/>
                                          </p:val>
                                        </p:tav>
                                      </p:tavLst>
                                    </p:anim>
                                  </p:childTnLst>
                                </p:cTn>
                              </p:par>
                            </p:childTnLst>
                          </p:cTn>
                        </p:par>
                        <p:par>
                          <p:cTn id="13" fill="hold" nodeType="afterGroup">
                            <p:stCondLst>
                              <p:cond delay="4000"/>
                            </p:stCondLst>
                            <p:childTnLst>
                              <p:par>
                                <p:cTn id="14" presetID="22" presetClass="entr" presetSubtype="2" fill="hold" nodeType="after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nodeType="afterGroup">
                            <p:stCondLst>
                              <p:cond delay="7500"/>
                            </p:stCondLst>
                            <p:childTnLst>
                              <p:par>
                                <p:cTn id="18" presetID="22" presetClass="entr" presetSubtype="8" fill="hold" nodeType="afterEffect">
                                  <p:stCondLst>
                                    <p:cond delay="300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nodeType="afterGroup">
                            <p:stCondLst>
                              <p:cond delay="11000"/>
                            </p:stCondLst>
                            <p:childTnLst>
                              <p:par>
                                <p:cTn id="22" presetID="23" presetClass="entr" presetSubtype="16" fill="hold" nodeType="afterEffect">
                                  <p:stCondLst>
                                    <p:cond delay="3000"/>
                                  </p:stCondLst>
                                  <p:childTnLst>
                                    <p:set>
                                      <p:cBhvr>
                                        <p:cTn id="23" dur="1" fill="hold">
                                          <p:stCondLst>
                                            <p:cond delay="0"/>
                                          </p:stCondLst>
                                        </p:cTn>
                                        <p:tgtEl>
                                          <p:spTgt spid="74789"/>
                                        </p:tgtEl>
                                        <p:attrNameLst>
                                          <p:attrName>style.visibility</p:attrName>
                                        </p:attrNameLst>
                                      </p:cBhvr>
                                      <p:to>
                                        <p:strVal val="visible"/>
                                      </p:to>
                                    </p:set>
                                    <p:anim calcmode="lin" valueType="num">
                                      <p:cBhvr>
                                        <p:cTn id="24" dur="500" fill="hold"/>
                                        <p:tgtEl>
                                          <p:spTgt spid="74789"/>
                                        </p:tgtEl>
                                        <p:attrNameLst>
                                          <p:attrName>ppt_w</p:attrName>
                                        </p:attrNameLst>
                                      </p:cBhvr>
                                      <p:tavLst>
                                        <p:tav tm="0">
                                          <p:val>
                                            <p:fltVal val="0"/>
                                          </p:val>
                                        </p:tav>
                                        <p:tav tm="100000">
                                          <p:val>
                                            <p:strVal val="#ppt_w"/>
                                          </p:val>
                                        </p:tav>
                                      </p:tavLst>
                                    </p:anim>
                                    <p:anim calcmode="lin" valueType="num">
                                      <p:cBhvr>
                                        <p:cTn id="25" dur="500" fill="hold"/>
                                        <p:tgtEl>
                                          <p:spTgt spid="74789"/>
                                        </p:tgtEl>
                                        <p:attrNameLst>
                                          <p:attrName>ppt_h</p:attrName>
                                        </p:attrNameLst>
                                      </p:cBhvr>
                                      <p:tavLst>
                                        <p:tav tm="0">
                                          <p:val>
                                            <p:fltVal val="0"/>
                                          </p:val>
                                        </p:tav>
                                        <p:tav tm="100000">
                                          <p:val>
                                            <p:strVal val="#ppt_h"/>
                                          </p:val>
                                        </p:tav>
                                      </p:tavLst>
                                    </p:anim>
                                  </p:childTnLst>
                                </p:cTn>
                              </p:par>
                            </p:childTnLst>
                          </p:cTn>
                        </p:par>
                        <p:par>
                          <p:cTn id="26" fill="hold" nodeType="afterGroup">
                            <p:stCondLst>
                              <p:cond delay="14500"/>
                            </p:stCondLst>
                            <p:childTnLst>
                              <p:par>
                                <p:cTn id="27" presetID="22" presetClass="entr" presetSubtype="2" fill="hold" nodeType="afterEffect">
                                  <p:stCondLst>
                                    <p:cond delay="3000"/>
                                  </p:stCondLst>
                                  <p:childTnLst>
                                    <p:set>
                                      <p:cBhvr>
                                        <p:cTn id="28" dur="1" fill="hold">
                                          <p:stCondLst>
                                            <p:cond delay="0"/>
                                          </p:stCondLst>
                                        </p:cTn>
                                        <p:tgtEl>
                                          <p:spTgt spid="4"/>
                                        </p:tgtEl>
                                        <p:attrNameLst>
                                          <p:attrName>style.visibility</p:attrName>
                                        </p:attrNameLst>
                                      </p:cBhvr>
                                      <p:to>
                                        <p:strVal val="visible"/>
                                      </p:to>
                                    </p:set>
                                    <p:animEffect transition="in" filter="wipe(right)">
                                      <p:cBhvr>
                                        <p:cTn id="29" dur="500"/>
                                        <p:tgtEl>
                                          <p:spTgt spid="4"/>
                                        </p:tgtEl>
                                      </p:cBhvr>
                                    </p:animEffect>
                                  </p:childTnLst>
                                </p:cTn>
                              </p:par>
                            </p:childTnLst>
                          </p:cTn>
                        </p:par>
                        <p:par>
                          <p:cTn id="30" fill="hold" nodeType="afterGroup">
                            <p:stCondLst>
                              <p:cond delay="18000"/>
                            </p:stCondLst>
                            <p:childTnLst>
                              <p:par>
                                <p:cTn id="31" presetID="23" presetClass="entr" presetSubtype="16" fill="hold" nodeType="afterEffect">
                                  <p:stCondLst>
                                    <p:cond delay="3000"/>
                                  </p:stCondLst>
                                  <p:childTnLst>
                                    <p:set>
                                      <p:cBhvr>
                                        <p:cTn id="32" dur="1" fill="hold">
                                          <p:stCondLst>
                                            <p:cond delay="0"/>
                                          </p:stCondLst>
                                        </p:cTn>
                                        <p:tgtEl>
                                          <p:spTgt spid="74788"/>
                                        </p:tgtEl>
                                        <p:attrNameLst>
                                          <p:attrName>style.visibility</p:attrName>
                                        </p:attrNameLst>
                                      </p:cBhvr>
                                      <p:to>
                                        <p:strVal val="visible"/>
                                      </p:to>
                                    </p:set>
                                    <p:anim calcmode="lin" valueType="num">
                                      <p:cBhvr>
                                        <p:cTn id="33" dur="500" fill="hold"/>
                                        <p:tgtEl>
                                          <p:spTgt spid="74788"/>
                                        </p:tgtEl>
                                        <p:attrNameLst>
                                          <p:attrName>ppt_w</p:attrName>
                                        </p:attrNameLst>
                                      </p:cBhvr>
                                      <p:tavLst>
                                        <p:tav tm="0">
                                          <p:val>
                                            <p:fltVal val="0"/>
                                          </p:val>
                                        </p:tav>
                                        <p:tav tm="100000">
                                          <p:val>
                                            <p:strVal val="#ppt_w"/>
                                          </p:val>
                                        </p:tav>
                                      </p:tavLst>
                                    </p:anim>
                                    <p:anim calcmode="lin" valueType="num">
                                      <p:cBhvr>
                                        <p:cTn id="34" dur="500" fill="hold"/>
                                        <p:tgtEl>
                                          <p:spTgt spid="74788"/>
                                        </p:tgtEl>
                                        <p:attrNameLst>
                                          <p:attrName>ppt_h</p:attrName>
                                        </p:attrNameLst>
                                      </p:cBhvr>
                                      <p:tavLst>
                                        <p:tav tm="0">
                                          <p:val>
                                            <p:fltVal val="0"/>
                                          </p:val>
                                        </p:tav>
                                        <p:tav tm="100000">
                                          <p:val>
                                            <p:strVal val="#ppt_h"/>
                                          </p:val>
                                        </p:tav>
                                      </p:tavLst>
                                    </p:anim>
                                  </p:childTnLst>
                                </p:cTn>
                              </p:par>
                            </p:childTnLst>
                          </p:cTn>
                        </p:par>
                        <p:par>
                          <p:cTn id="35" fill="hold" nodeType="afterGroup">
                            <p:stCondLst>
                              <p:cond delay="21500"/>
                            </p:stCondLst>
                            <p:childTnLst>
                              <p:par>
                                <p:cTn id="36" presetID="22" presetClass="entr" presetSubtype="8" fill="hold" nodeType="afterEffect">
                                  <p:stCondLst>
                                    <p:cond delay="300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bldLvl="5" autoUpdateAnimBg="0" advAuto="1000"/>
      <p:bldP spid="74788" grpId="0" animBg="1" autoUpdateAnimBg="0"/>
      <p:bldP spid="74789" grpId="0" animBg="1" autoUpdateAnimBg="0"/>
      <p:bldP spid="7479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19C9C65-9703-D64A-2E60-AF84D9D3FF28}"/>
              </a:ext>
            </a:extLst>
          </p:cNvPr>
          <p:cNvSpPr>
            <a:spLocks noGrp="1" noChangeArrowheads="1"/>
          </p:cNvSpPr>
          <p:nvPr>
            <p:ph type="title"/>
          </p:nvPr>
        </p:nvSpPr>
        <p:spPr/>
        <p:txBody>
          <a:bodyPr/>
          <a:lstStyle/>
          <a:p>
            <a:r>
              <a:rPr lang="en-US" altLang="en-US" sz="3900"/>
              <a:t>The System Development Life Cycle</a:t>
            </a:r>
          </a:p>
        </p:txBody>
      </p:sp>
      <p:sp>
        <p:nvSpPr>
          <p:cNvPr id="78851" name="Rectangle 3">
            <a:extLst>
              <a:ext uri="{FF2B5EF4-FFF2-40B4-BE49-F238E27FC236}">
                <a16:creationId xmlns:a16="http://schemas.microsoft.com/office/drawing/2014/main" id="{0209F410-EB9D-D3E7-CB04-F5FEE7D535E4}"/>
              </a:ext>
            </a:extLst>
          </p:cNvPr>
          <p:cNvSpPr>
            <a:spLocks noGrp="1" noChangeArrowheads="1"/>
          </p:cNvSpPr>
          <p:nvPr>
            <p:ph type="body" idx="1"/>
          </p:nvPr>
        </p:nvSpPr>
        <p:spPr>
          <a:xfrm>
            <a:off x="304800" y="1090613"/>
            <a:ext cx="8585200" cy="738187"/>
          </a:xfrm>
        </p:spPr>
        <p:txBody>
          <a:bodyPr/>
          <a:lstStyle/>
          <a:p>
            <a:pPr>
              <a:buFont typeface="Monotype Sorts" panose="01010601010101010101" pitchFamily="2" charset="2"/>
              <a:buNone/>
            </a:pPr>
            <a:r>
              <a:rPr lang="en-US" altLang="en-US"/>
              <a:t>How do systems analysts test software products?</a:t>
            </a:r>
            <a:endParaRPr lang="en-US" altLang="en-US">
              <a:latin typeface="Arial Unicode MS" panose="020B0604020202020204" pitchFamily="34" charset="-128"/>
            </a:endParaRPr>
          </a:p>
        </p:txBody>
      </p:sp>
      <p:sp>
        <p:nvSpPr>
          <p:cNvPr id="78872" name="Rectangle 24">
            <a:extLst>
              <a:ext uri="{FF2B5EF4-FFF2-40B4-BE49-F238E27FC236}">
                <a16:creationId xmlns:a16="http://schemas.microsoft.com/office/drawing/2014/main" id="{C36481D2-BC24-DBE2-F8CD-9BF17BBC7712}"/>
              </a:ext>
            </a:extLst>
          </p:cNvPr>
          <p:cNvSpPr>
            <a:spLocks noChangeArrowheads="1"/>
          </p:cNvSpPr>
          <p:nvPr/>
        </p:nvSpPr>
        <p:spPr bwMode="auto">
          <a:xfrm>
            <a:off x="304800" y="1547813"/>
            <a:ext cx="8585200" cy="279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60405020304" pitchFamily="18" charset="0"/>
              </a:defRPr>
            </a:lvl1pPr>
            <a:lvl2pPr marL="609600" indent="-49530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en-US" sz="2600" b="1">
                <a:solidFill>
                  <a:srgbClr val="000000"/>
                </a:solidFill>
                <a:latin typeface="Times New Roman" panose="02020603050405020304" pitchFamily="18" charset="0"/>
              </a:rPr>
              <a:t>References from vendor</a:t>
            </a:r>
          </a:p>
          <a:p>
            <a:pPr lvl="1">
              <a:spcBef>
                <a:spcPct val="5000"/>
              </a:spcBef>
              <a:buClr>
                <a:srgbClr val="D94439"/>
              </a:buClr>
              <a:buSzPct val="75000"/>
              <a:buFont typeface="Wingdings" panose="05000000000000000000" pitchFamily="2" charset="2"/>
              <a:buChar char="Ø"/>
            </a:pPr>
            <a:r>
              <a:rPr kumimoji="1" lang="en-US" altLang="en-US" sz="2600" b="1">
                <a:solidFill>
                  <a:srgbClr val="000000"/>
                </a:solidFill>
                <a:latin typeface="Times New Roman" panose="02020603050405020304" pitchFamily="18" charset="0"/>
              </a:rPr>
              <a:t>Talk to current users of product</a:t>
            </a:r>
          </a:p>
          <a:p>
            <a:pPr lvl="1">
              <a:spcBef>
                <a:spcPct val="5000"/>
              </a:spcBef>
              <a:buClr>
                <a:srgbClr val="D94439"/>
              </a:buClr>
              <a:buSzPct val="75000"/>
              <a:buFont typeface="Wingdings" panose="05000000000000000000" pitchFamily="2" charset="2"/>
              <a:buChar char="Ø"/>
            </a:pPr>
            <a:r>
              <a:rPr kumimoji="1" lang="en-US" altLang="en-US" sz="2600" b="1">
                <a:solidFill>
                  <a:srgbClr val="000000"/>
                </a:solidFill>
                <a:latin typeface="Times New Roman" panose="02020603050405020304" pitchFamily="18" charset="0"/>
              </a:rPr>
              <a:t>Product demonstrations</a:t>
            </a:r>
          </a:p>
          <a:p>
            <a:pPr lvl="1">
              <a:spcBef>
                <a:spcPct val="5000"/>
              </a:spcBef>
              <a:buClr>
                <a:srgbClr val="D94439"/>
              </a:buClr>
              <a:buSzPct val="75000"/>
              <a:buFont typeface="Wingdings" panose="05000000000000000000" pitchFamily="2" charset="2"/>
              <a:buChar char="Ø"/>
            </a:pPr>
            <a:r>
              <a:rPr kumimoji="1" lang="en-US" altLang="en-US" sz="2600" b="1">
                <a:solidFill>
                  <a:srgbClr val="000000"/>
                </a:solidFill>
                <a:latin typeface="Times New Roman" panose="02020603050405020304" pitchFamily="18" charset="0"/>
              </a:rPr>
              <a:t>Trial version of software</a:t>
            </a:r>
          </a:p>
          <a:p>
            <a:pPr lvl="1">
              <a:spcBef>
                <a:spcPct val="5000"/>
              </a:spcBef>
              <a:buClr>
                <a:srgbClr val="D94439"/>
              </a:buClr>
              <a:buSzPct val="75000"/>
              <a:buFont typeface="Wingdings" panose="05000000000000000000" pitchFamily="2" charset="2"/>
              <a:buChar char="Ø"/>
            </a:pPr>
            <a:r>
              <a:rPr kumimoji="1" lang="en-US" altLang="en-US" sz="2600" b="1">
                <a:solidFill>
                  <a:schemeClr val="hlink"/>
                </a:solidFill>
                <a:latin typeface="Times New Roman" panose="02020603050405020304" pitchFamily="18" charset="0"/>
              </a:rPr>
              <a:t>Benchmark test </a:t>
            </a:r>
            <a:r>
              <a:rPr kumimoji="1" lang="en-US" altLang="en-US" sz="2600" b="1">
                <a:solidFill>
                  <a:srgbClr val="000000"/>
                </a:solidFill>
                <a:latin typeface="Times New Roman" panose="02020603050405020304" pitchFamily="18" charset="0"/>
              </a:rPr>
              <a:t>measures performance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wipe(left)">
                                      <p:cBhvr>
                                        <p:cTn id="7" dur="500"/>
                                        <p:tgtEl>
                                          <p:spTgt spid="78851">
                                            <p:txEl>
                                              <p:pRg st="0" end="0"/>
                                            </p:txEl>
                                          </p:spTgt>
                                        </p:tgtEl>
                                      </p:cBhvr>
                                    </p:animEffect>
                                  </p:childTnLst>
                                </p:cTn>
                              </p:par>
                            </p:childTnLst>
                          </p:cTn>
                        </p:par>
                        <p:par>
                          <p:cTn id="8" fill="hold" nodeType="afterGroup">
                            <p:stCondLst>
                              <p:cond delay="1500"/>
                            </p:stCondLst>
                            <p:childTnLst>
                              <p:par>
                                <p:cTn id="9" presetID="22" presetClass="entr" presetSubtype="8" fill="hold" nodeType="afterEffect">
                                  <p:stCondLst>
                                    <p:cond delay="3000"/>
                                  </p:stCondLst>
                                  <p:childTnLst>
                                    <p:set>
                                      <p:cBhvr>
                                        <p:cTn id="10" dur="1" fill="hold">
                                          <p:stCondLst>
                                            <p:cond delay="0"/>
                                          </p:stCondLst>
                                        </p:cTn>
                                        <p:tgtEl>
                                          <p:spTgt spid="78872">
                                            <p:txEl>
                                              <p:pRg st="0" end="0"/>
                                            </p:txEl>
                                          </p:spTgt>
                                        </p:tgtEl>
                                        <p:attrNameLst>
                                          <p:attrName>style.visibility</p:attrName>
                                        </p:attrNameLst>
                                      </p:cBhvr>
                                      <p:to>
                                        <p:strVal val="visible"/>
                                      </p:to>
                                    </p:set>
                                    <p:animEffect transition="in" filter="wipe(left)">
                                      <p:cBhvr>
                                        <p:cTn id="11" dur="500"/>
                                        <p:tgtEl>
                                          <p:spTgt spid="78872">
                                            <p:txEl>
                                              <p:pRg st="0" end="0"/>
                                            </p:txEl>
                                          </p:spTgt>
                                        </p:tgtEl>
                                      </p:cBhvr>
                                    </p:animEffect>
                                  </p:childTnLst>
                                </p:cTn>
                              </p:par>
                            </p:childTnLst>
                          </p:cTn>
                        </p:par>
                        <p:par>
                          <p:cTn id="12" fill="hold" nodeType="afterGroup">
                            <p:stCondLst>
                              <p:cond delay="5000"/>
                            </p:stCondLst>
                            <p:childTnLst>
                              <p:par>
                                <p:cTn id="13" presetID="22" presetClass="entr" presetSubtype="8" fill="hold" nodeType="afterEffect">
                                  <p:stCondLst>
                                    <p:cond delay="3000"/>
                                  </p:stCondLst>
                                  <p:childTnLst>
                                    <p:set>
                                      <p:cBhvr>
                                        <p:cTn id="14" dur="1" fill="hold">
                                          <p:stCondLst>
                                            <p:cond delay="0"/>
                                          </p:stCondLst>
                                        </p:cTn>
                                        <p:tgtEl>
                                          <p:spTgt spid="78872">
                                            <p:txEl>
                                              <p:pRg st="1" end="1"/>
                                            </p:txEl>
                                          </p:spTgt>
                                        </p:tgtEl>
                                        <p:attrNameLst>
                                          <p:attrName>style.visibility</p:attrName>
                                        </p:attrNameLst>
                                      </p:cBhvr>
                                      <p:to>
                                        <p:strVal val="visible"/>
                                      </p:to>
                                    </p:set>
                                    <p:animEffect transition="in" filter="wipe(left)">
                                      <p:cBhvr>
                                        <p:cTn id="15" dur="500"/>
                                        <p:tgtEl>
                                          <p:spTgt spid="78872">
                                            <p:txEl>
                                              <p:pRg st="1" end="1"/>
                                            </p:txEl>
                                          </p:spTgt>
                                        </p:tgtEl>
                                      </p:cBhvr>
                                    </p:animEffect>
                                  </p:childTnLst>
                                </p:cTn>
                              </p:par>
                            </p:childTnLst>
                          </p:cTn>
                        </p:par>
                        <p:par>
                          <p:cTn id="16" fill="hold" nodeType="afterGroup">
                            <p:stCondLst>
                              <p:cond delay="8500"/>
                            </p:stCondLst>
                            <p:childTnLst>
                              <p:par>
                                <p:cTn id="17" presetID="22" presetClass="entr" presetSubtype="8" fill="hold" nodeType="afterEffect">
                                  <p:stCondLst>
                                    <p:cond delay="3000"/>
                                  </p:stCondLst>
                                  <p:childTnLst>
                                    <p:set>
                                      <p:cBhvr>
                                        <p:cTn id="18" dur="1" fill="hold">
                                          <p:stCondLst>
                                            <p:cond delay="0"/>
                                          </p:stCondLst>
                                        </p:cTn>
                                        <p:tgtEl>
                                          <p:spTgt spid="78872">
                                            <p:txEl>
                                              <p:pRg st="2" end="2"/>
                                            </p:txEl>
                                          </p:spTgt>
                                        </p:tgtEl>
                                        <p:attrNameLst>
                                          <p:attrName>style.visibility</p:attrName>
                                        </p:attrNameLst>
                                      </p:cBhvr>
                                      <p:to>
                                        <p:strVal val="visible"/>
                                      </p:to>
                                    </p:set>
                                    <p:animEffect transition="in" filter="wipe(left)">
                                      <p:cBhvr>
                                        <p:cTn id="19" dur="500"/>
                                        <p:tgtEl>
                                          <p:spTgt spid="78872">
                                            <p:txEl>
                                              <p:pRg st="2" end="2"/>
                                            </p:txEl>
                                          </p:spTgt>
                                        </p:tgtEl>
                                      </p:cBhvr>
                                    </p:animEffect>
                                  </p:childTnLst>
                                </p:cTn>
                              </p:par>
                            </p:childTnLst>
                          </p:cTn>
                        </p:par>
                        <p:par>
                          <p:cTn id="20" fill="hold" nodeType="afterGroup">
                            <p:stCondLst>
                              <p:cond delay="12000"/>
                            </p:stCondLst>
                            <p:childTnLst>
                              <p:par>
                                <p:cTn id="21" presetID="22" presetClass="entr" presetSubtype="8" fill="hold" nodeType="afterEffect">
                                  <p:stCondLst>
                                    <p:cond delay="3000"/>
                                  </p:stCondLst>
                                  <p:childTnLst>
                                    <p:set>
                                      <p:cBhvr>
                                        <p:cTn id="22" dur="1" fill="hold">
                                          <p:stCondLst>
                                            <p:cond delay="0"/>
                                          </p:stCondLst>
                                        </p:cTn>
                                        <p:tgtEl>
                                          <p:spTgt spid="78872">
                                            <p:txEl>
                                              <p:pRg st="3" end="3"/>
                                            </p:txEl>
                                          </p:spTgt>
                                        </p:tgtEl>
                                        <p:attrNameLst>
                                          <p:attrName>style.visibility</p:attrName>
                                        </p:attrNameLst>
                                      </p:cBhvr>
                                      <p:to>
                                        <p:strVal val="visible"/>
                                      </p:to>
                                    </p:set>
                                    <p:animEffect transition="in" filter="wipe(left)">
                                      <p:cBhvr>
                                        <p:cTn id="23" dur="500"/>
                                        <p:tgtEl>
                                          <p:spTgt spid="78872">
                                            <p:txEl>
                                              <p:pRg st="3" end="3"/>
                                            </p:txEl>
                                          </p:spTgt>
                                        </p:tgtEl>
                                      </p:cBhvr>
                                    </p:animEffect>
                                  </p:childTnLst>
                                </p:cTn>
                              </p:par>
                            </p:childTnLst>
                          </p:cTn>
                        </p:par>
                        <p:par>
                          <p:cTn id="24" fill="hold" nodeType="afterGroup">
                            <p:stCondLst>
                              <p:cond delay="15500"/>
                            </p:stCondLst>
                            <p:childTnLst>
                              <p:par>
                                <p:cTn id="25" presetID="22" presetClass="entr" presetSubtype="8" fill="hold" nodeType="afterEffect">
                                  <p:stCondLst>
                                    <p:cond delay="3000"/>
                                  </p:stCondLst>
                                  <p:childTnLst>
                                    <p:set>
                                      <p:cBhvr>
                                        <p:cTn id="26" dur="1" fill="hold">
                                          <p:stCondLst>
                                            <p:cond delay="0"/>
                                          </p:stCondLst>
                                        </p:cTn>
                                        <p:tgtEl>
                                          <p:spTgt spid="78872">
                                            <p:txEl>
                                              <p:pRg st="4" end="4"/>
                                            </p:txEl>
                                          </p:spTgt>
                                        </p:tgtEl>
                                        <p:attrNameLst>
                                          <p:attrName>style.visibility</p:attrName>
                                        </p:attrNameLst>
                                      </p:cBhvr>
                                      <p:to>
                                        <p:strVal val="visible"/>
                                      </p:to>
                                    </p:set>
                                    <p:animEffect transition="in" filter="wipe(left)">
                                      <p:cBhvr>
                                        <p:cTn id="27" dur="500"/>
                                        <p:tgtEl>
                                          <p:spTgt spid="788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bldLvl="5" autoUpdateAnimBg="0" advAuto="1000"/>
      <p:bldP spid="78872" grpId="0" build="p" bldLvl="2" autoUpdateAnimBg="0" advAuto="300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99482EE-7DA0-97BC-EF87-FD99A04E531E}"/>
              </a:ext>
            </a:extLst>
          </p:cNvPr>
          <p:cNvSpPr>
            <a:spLocks noGrp="1" noChangeArrowheads="1"/>
          </p:cNvSpPr>
          <p:nvPr>
            <p:ph type="title"/>
          </p:nvPr>
        </p:nvSpPr>
        <p:spPr/>
        <p:txBody>
          <a:bodyPr/>
          <a:lstStyle/>
          <a:p>
            <a:r>
              <a:rPr lang="en-US" altLang="en-US" sz="3900"/>
              <a:t>The System Development Life Cycle</a:t>
            </a:r>
          </a:p>
        </p:txBody>
      </p:sp>
      <p:sp>
        <p:nvSpPr>
          <p:cNvPr id="80899" name="Rectangle 3">
            <a:extLst>
              <a:ext uri="{FF2B5EF4-FFF2-40B4-BE49-F238E27FC236}">
                <a16:creationId xmlns:a16="http://schemas.microsoft.com/office/drawing/2014/main" id="{A7CE8DEE-B7DF-4276-A157-865BFB0A59C9}"/>
              </a:ext>
            </a:extLst>
          </p:cNvPr>
          <p:cNvSpPr>
            <a:spLocks noGrp="1" noChangeArrowheads="1"/>
          </p:cNvSpPr>
          <p:nvPr>
            <p:ph type="body" idx="1"/>
          </p:nvPr>
        </p:nvSpPr>
        <p:spPr>
          <a:xfrm>
            <a:off x="304800" y="1090613"/>
            <a:ext cx="8585200" cy="585787"/>
          </a:xfrm>
        </p:spPr>
        <p:txBody>
          <a:bodyPr/>
          <a:lstStyle/>
          <a:p>
            <a:pPr>
              <a:buFont typeface="Monotype Sorts" panose="01010601010101010101" pitchFamily="2" charset="2"/>
              <a:buNone/>
            </a:pPr>
            <a:r>
              <a:rPr lang="en-US" altLang="en-US"/>
              <a:t>What is a </a:t>
            </a:r>
            <a:r>
              <a:rPr lang="en-US" altLang="en-US">
                <a:solidFill>
                  <a:schemeClr val="bg2"/>
                </a:solidFill>
              </a:rPr>
              <a:t>detailed design</a:t>
            </a:r>
            <a:r>
              <a:rPr lang="en-US" altLang="en-US"/>
              <a:t>?</a:t>
            </a:r>
            <a:endParaRPr lang="en-US" altLang="en-US">
              <a:latin typeface="Arial Unicode MS" panose="020B0604020202020204" pitchFamily="34" charset="-128"/>
            </a:endParaRPr>
          </a:p>
        </p:txBody>
      </p:sp>
      <p:sp>
        <p:nvSpPr>
          <p:cNvPr id="80905" name="AutoShape 9">
            <a:extLst>
              <a:ext uri="{FF2B5EF4-FFF2-40B4-BE49-F238E27FC236}">
                <a16:creationId xmlns:a16="http://schemas.microsoft.com/office/drawing/2014/main" id="{8EA8FFAB-1D19-F06E-177D-3DBA21BE5789}"/>
              </a:ext>
            </a:extLst>
          </p:cNvPr>
          <p:cNvSpPr>
            <a:spLocks noChangeArrowheads="1"/>
          </p:cNvSpPr>
          <p:nvPr/>
        </p:nvSpPr>
        <p:spPr bwMode="auto">
          <a:xfrm>
            <a:off x="762000" y="3200400"/>
            <a:ext cx="7239000" cy="685800"/>
          </a:xfrm>
          <a:prstGeom prst="bevel">
            <a:avLst>
              <a:gd name="adj" fmla="val 5722"/>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
              </a:spcBef>
              <a:buClr>
                <a:srgbClr val="D94439"/>
              </a:buClr>
              <a:buSzPct val="75000"/>
              <a:buFont typeface="Wingdings" panose="05000000000000000000" pitchFamily="2" charset="2"/>
              <a:buNone/>
            </a:pPr>
            <a:r>
              <a:rPr kumimoji="1" lang="en-US" altLang="en-US" sz="2000">
                <a:solidFill>
                  <a:srgbClr val="000000"/>
                </a:solidFill>
                <a:latin typeface="Times New Roman" panose="02020603050405020304" pitchFamily="18" charset="0"/>
              </a:rPr>
              <a:t>Includes several activities</a:t>
            </a:r>
          </a:p>
        </p:txBody>
      </p:sp>
      <p:sp>
        <p:nvSpPr>
          <p:cNvPr id="80906" name="AutoShape 10">
            <a:extLst>
              <a:ext uri="{FF2B5EF4-FFF2-40B4-BE49-F238E27FC236}">
                <a16:creationId xmlns:a16="http://schemas.microsoft.com/office/drawing/2014/main" id="{3D1CF06D-84E1-C7E1-09EC-94935EE39EFB}"/>
              </a:ext>
            </a:extLst>
          </p:cNvPr>
          <p:cNvSpPr>
            <a:spLocks noChangeArrowheads="1"/>
          </p:cNvSpPr>
          <p:nvPr/>
        </p:nvSpPr>
        <p:spPr bwMode="auto">
          <a:xfrm>
            <a:off x="762000" y="3619500"/>
            <a:ext cx="2190750" cy="917575"/>
          </a:xfrm>
          <a:prstGeom prst="roundRect">
            <a:avLst>
              <a:gd name="adj" fmla="val 16667"/>
            </a:avLst>
          </a:prstGeom>
          <a:solidFill>
            <a:srgbClr val="993366"/>
          </a:solidFill>
          <a:ln w="9525">
            <a:noFill/>
            <a:round/>
            <a:headEnd/>
            <a:tailEnd/>
          </a:ln>
          <a:effectLst>
            <a:outerShdw dist="107763" dir="2700000" algn="ctr" rotWithShape="0">
              <a:schemeClr val="bg2"/>
            </a:outerShdw>
          </a:effectLst>
        </p:spPr>
        <p:txBody>
          <a:bodyPr anchor="ctr"/>
          <a:lstStyle/>
          <a:p>
            <a:pPr algn="ctr">
              <a:defRPr/>
            </a:pPr>
            <a:r>
              <a:rPr kumimoji="1" lang="en-US" sz="1800">
                <a:latin typeface="Times New Roman" pitchFamily="18" charset="0"/>
              </a:rPr>
              <a:t>Database </a:t>
            </a:r>
            <a:br>
              <a:rPr kumimoji="1" lang="en-US" sz="1800">
                <a:latin typeface="Times New Roman" pitchFamily="18" charset="0"/>
              </a:rPr>
            </a:br>
            <a:r>
              <a:rPr kumimoji="1" lang="en-US" sz="1800">
                <a:latin typeface="Times New Roman" pitchFamily="18" charset="0"/>
              </a:rPr>
              <a:t>design</a:t>
            </a:r>
          </a:p>
        </p:txBody>
      </p:sp>
      <p:sp>
        <p:nvSpPr>
          <p:cNvPr id="80907" name="AutoShape 11">
            <a:extLst>
              <a:ext uri="{FF2B5EF4-FFF2-40B4-BE49-F238E27FC236}">
                <a16:creationId xmlns:a16="http://schemas.microsoft.com/office/drawing/2014/main" id="{8627B46E-8F03-27B6-5E01-7CBC4CA45805}"/>
              </a:ext>
            </a:extLst>
          </p:cNvPr>
          <p:cNvSpPr>
            <a:spLocks noChangeArrowheads="1"/>
          </p:cNvSpPr>
          <p:nvPr/>
        </p:nvSpPr>
        <p:spPr bwMode="auto">
          <a:xfrm>
            <a:off x="3171825" y="3619500"/>
            <a:ext cx="2190750" cy="917575"/>
          </a:xfrm>
          <a:prstGeom prst="roundRect">
            <a:avLst>
              <a:gd name="adj" fmla="val 16667"/>
            </a:avLst>
          </a:prstGeom>
          <a:solidFill>
            <a:srgbClr val="008080"/>
          </a:solidFill>
          <a:ln w="9525">
            <a:noFill/>
            <a:round/>
            <a:headEnd/>
            <a:tailEnd/>
          </a:ln>
          <a:effectLst>
            <a:outerShdw dist="107763" dir="2700000" algn="ctr" rotWithShape="0">
              <a:schemeClr val="bg2"/>
            </a:outerShdw>
          </a:effectLst>
        </p:spPr>
        <p:txBody>
          <a:bodyPr anchor="ctr"/>
          <a:lstStyle/>
          <a:p>
            <a:pPr algn="ctr">
              <a:defRPr/>
            </a:pPr>
            <a:r>
              <a:rPr kumimoji="1" lang="en-US" sz="1800">
                <a:latin typeface="Times New Roman" pitchFamily="18" charset="0"/>
              </a:rPr>
              <a:t>Input and </a:t>
            </a:r>
            <a:br>
              <a:rPr kumimoji="1" lang="en-US" sz="1800">
                <a:latin typeface="Times New Roman" pitchFamily="18" charset="0"/>
              </a:rPr>
            </a:br>
            <a:r>
              <a:rPr kumimoji="1" lang="en-US" sz="1800">
                <a:latin typeface="Times New Roman" pitchFamily="18" charset="0"/>
              </a:rPr>
              <a:t>output design</a:t>
            </a:r>
          </a:p>
        </p:txBody>
      </p:sp>
      <p:sp>
        <p:nvSpPr>
          <p:cNvPr id="80908" name="AutoShape 12">
            <a:extLst>
              <a:ext uri="{FF2B5EF4-FFF2-40B4-BE49-F238E27FC236}">
                <a16:creationId xmlns:a16="http://schemas.microsoft.com/office/drawing/2014/main" id="{2DFA683D-149B-150F-7893-88EA7D119CDA}"/>
              </a:ext>
            </a:extLst>
          </p:cNvPr>
          <p:cNvSpPr>
            <a:spLocks noChangeArrowheads="1"/>
          </p:cNvSpPr>
          <p:nvPr/>
        </p:nvSpPr>
        <p:spPr bwMode="auto">
          <a:xfrm>
            <a:off x="5638800" y="3619500"/>
            <a:ext cx="2286000" cy="917575"/>
          </a:xfrm>
          <a:prstGeom prst="roundRect">
            <a:avLst>
              <a:gd name="adj" fmla="val 16667"/>
            </a:avLst>
          </a:prstGeom>
          <a:solidFill>
            <a:srgbClr val="D94439"/>
          </a:solidFill>
          <a:ln w="9525">
            <a:noFill/>
            <a:round/>
            <a:headEnd/>
            <a:tailEnd/>
          </a:ln>
          <a:effectLst>
            <a:outerShdw dist="107763" dir="2700000" algn="ctr" rotWithShape="0">
              <a:schemeClr val="bg2"/>
            </a:outerShdw>
          </a:effectLst>
        </p:spPr>
        <p:txBody>
          <a:bodyPr anchor="ctr"/>
          <a:lstStyle/>
          <a:p>
            <a:pPr algn="ctr">
              <a:spcBef>
                <a:spcPct val="50000"/>
              </a:spcBef>
              <a:buClr>
                <a:srgbClr val="D94439"/>
              </a:buClr>
              <a:buFont typeface="Wingdings" pitchFamily="2" charset="2"/>
              <a:buNone/>
              <a:defRPr/>
            </a:pPr>
            <a:r>
              <a:rPr kumimoji="1" lang="en-US" sz="1800">
                <a:latin typeface="Times New Roman" pitchFamily="18" charset="0"/>
              </a:rPr>
              <a:t>Program </a:t>
            </a:r>
            <a:br>
              <a:rPr kumimoji="1" lang="en-US" sz="1800">
                <a:latin typeface="Times New Roman" pitchFamily="18" charset="0"/>
              </a:rPr>
            </a:br>
            <a:r>
              <a:rPr kumimoji="1" lang="en-US" sz="1800">
                <a:latin typeface="Times New Roman" pitchFamily="18" charset="0"/>
              </a:rPr>
              <a:t>design</a:t>
            </a:r>
          </a:p>
        </p:txBody>
      </p:sp>
      <p:sp>
        <p:nvSpPr>
          <p:cNvPr id="80909" name="AutoShape 13">
            <a:extLst>
              <a:ext uri="{FF2B5EF4-FFF2-40B4-BE49-F238E27FC236}">
                <a16:creationId xmlns:a16="http://schemas.microsoft.com/office/drawing/2014/main" id="{3C19892A-3F2D-215A-2830-E5D9D13EFEE4}"/>
              </a:ext>
            </a:extLst>
          </p:cNvPr>
          <p:cNvSpPr>
            <a:spLocks noChangeArrowheads="1"/>
          </p:cNvSpPr>
          <p:nvPr/>
        </p:nvSpPr>
        <p:spPr bwMode="auto">
          <a:xfrm>
            <a:off x="762000" y="2054225"/>
            <a:ext cx="7239000" cy="685800"/>
          </a:xfrm>
          <a:prstGeom prst="bevel">
            <a:avLst>
              <a:gd name="adj" fmla="val 5722"/>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20000"/>
              </a:spcBef>
              <a:buClr>
                <a:schemeClr val="accent1"/>
              </a:buClr>
              <a:buSzPct val="80000"/>
              <a:buFont typeface="Monotype Sorts" panose="01010601010101010101" pitchFamily="2" charset="2"/>
              <a:buNone/>
            </a:pPr>
            <a:r>
              <a:rPr kumimoji="1" lang="en-US" altLang="en-US" sz="2000">
                <a:solidFill>
                  <a:srgbClr val="000000"/>
                </a:solidFill>
                <a:latin typeface="Times New Roman" panose="02020603050405020304" pitchFamily="18" charset="0"/>
              </a:rPr>
              <a:t>Detailed design specifications for components in proposed solution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wipe(left)">
                                      <p:cBhvr>
                                        <p:cTn id="7" dur="500"/>
                                        <p:tgtEl>
                                          <p:spTgt spid="80899">
                                            <p:txEl>
                                              <p:pRg st="0" end="0"/>
                                            </p:txEl>
                                          </p:spTgt>
                                        </p:tgtEl>
                                      </p:cBhvr>
                                    </p:animEffect>
                                  </p:childTnLst>
                                </p:cTn>
                              </p:par>
                            </p:childTnLst>
                          </p:cTn>
                        </p:par>
                        <p:par>
                          <p:cTn id="8" fill="hold" nodeType="afterGroup">
                            <p:stCondLst>
                              <p:cond delay="1500"/>
                            </p:stCondLst>
                            <p:childTnLst>
                              <p:par>
                                <p:cTn id="9" presetID="23" presetClass="entr" presetSubtype="272" fill="hold" nodeType="afterEffect">
                                  <p:stCondLst>
                                    <p:cond delay="3000"/>
                                  </p:stCondLst>
                                  <p:childTnLst>
                                    <p:set>
                                      <p:cBhvr>
                                        <p:cTn id="10" dur="1" fill="hold">
                                          <p:stCondLst>
                                            <p:cond delay="0"/>
                                          </p:stCondLst>
                                        </p:cTn>
                                        <p:tgtEl>
                                          <p:spTgt spid="80909"/>
                                        </p:tgtEl>
                                        <p:attrNameLst>
                                          <p:attrName>style.visibility</p:attrName>
                                        </p:attrNameLst>
                                      </p:cBhvr>
                                      <p:to>
                                        <p:strVal val="visible"/>
                                      </p:to>
                                    </p:set>
                                    <p:anim calcmode="lin" valueType="num">
                                      <p:cBhvr>
                                        <p:cTn id="11" dur="500" fill="hold"/>
                                        <p:tgtEl>
                                          <p:spTgt spid="80909"/>
                                        </p:tgtEl>
                                        <p:attrNameLst>
                                          <p:attrName>ppt_w</p:attrName>
                                        </p:attrNameLst>
                                      </p:cBhvr>
                                      <p:tavLst>
                                        <p:tav tm="0">
                                          <p:val>
                                            <p:strVal val="2/3*#ppt_w"/>
                                          </p:val>
                                        </p:tav>
                                        <p:tav tm="100000">
                                          <p:val>
                                            <p:strVal val="#ppt_w"/>
                                          </p:val>
                                        </p:tav>
                                      </p:tavLst>
                                    </p:anim>
                                    <p:anim calcmode="lin" valueType="num">
                                      <p:cBhvr>
                                        <p:cTn id="12" dur="500" fill="hold"/>
                                        <p:tgtEl>
                                          <p:spTgt spid="80909"/>
                                        </p:tgtEl>
                                        <p:attrNameLst>
                                          <p:attrName>ppt_h</p:attrName>
                                        </p:attrNameLst>
                                      </p:cBhvr>
                                      <p:tavLst>
                                        <p:tav tm="0">
                                          <p:val>
                                            <p:strVal val="2/3*#ppt_h"/>
                                          </p:val>
                                        </p:tav>
                                        <p:tav tm="100000">
                                          <p:val>
                                            <p:strVal val="#ppt_h"/>
                                          </p:val>
                                        </p:tav>
                                      </p:tavLst>
                                    </p:anim>
                                  </p:childTnLst>
                                </p:cTn>
                              </p:par>
                            </p:childTnLst>
                          </p:cTn>
                        </p:par>
                        <p:par>
                          <p:cTn id="13" fill="hold" nodeType="afterGroup">
                            <p:stCondLst>
                              <p:cond delay="5000"/>
                            </p:stCondLst>
                            <p:childTnLst>
                              <p:par>
                                <p:cTn id="14" presetID="23" presetClass="entr" presetSubtype="272" fill="hold" nodeType="afterEffect">
                                  <p:stCondLst>
                                    <p:cond delay="2000"/>
                                  </p:stCondLst>
                                  <p:childTnLst>
                                    <p:set>
                                      <p:cBhvr>
                                        <p:cTn id="15" dur="1" fill="hold">
                                          <p:stCondLst>
                                            <p:cond delay="0"/>
                                          </p:stCondLst>
                                        </p:cTn>
                                        <p:tgtEl>
                                          <p:spTgt spid="80905"/>
                                        </p:tgtEl>
                                        <p:attrNameLst>
                                          <p:attrName>style.visibility</p:attrName>
                                        </p:attrNameLst>
                                      </p:cBhvr>
                                      <p:to>
                                        <p:strVal val="visible"/>
                                      </p:to>
                                    </p:set>
                                    <p:anim calcmode="lin" valueType="num">
                                      <p:cBhvr>
                                        <p:cTn id="16" dur="500" fill="hold"/>
                                        <p:tgtEl>
                                          <p:spTgt spid="80905"/>
                                        </p:tgtEl>
                                        <p:attrNameLst>
                                          <p:attrName>ppt_w</p:attrName>
                                        </p:attrNameLst>
                                      </p:cBhvr>
                                      <p:tavLst>
                                        <p:tav tm="0">
                                          <p:val>
                                            <p:strVal val="2/3*#ppt_w"/>
                                          </p:val>
                                        </p:tav>
                                        <p:tav tm="100000">
                                          <p:val>
                                            <p:strVal val="#ppt_w"/>
                                          </p:val>
                                        </p:tav>
                                      </p:tavLst>
                                    </p:anim>
                                    <p:anim calcmode="lin" valueType="num">
                                      <p:cBhvr>
                                        <p:cTn id="17" dur="500" fill="hold"/>
                                        <p:tgtEl>
                                          <p:spTgt spid="80905"/>
                                        </p:tgtEl>
                                        <p:attrNameLst>
                                          <p:attrName>ppt_h</p:attrName>
                                        </p:attrNameLst>
                                      </p:cBhvr>
                                      <p:tavLst>
                                        <p:tav tm="0">
                                          <p:val>
                                            <p:strVal val="2/3*#ppt_h"/>
                                          </p:val>
                                        </p:tav>
                                        <p:tav tm="100000">
                                          <p:val>
                                            <p:strVal val="#ppt_h"/>
                                          </p:val>
                                        </p:tav>
                                      </p:tavLst>
                                    </p:anim>
                                  </p:childTnLst>
                                </p:cTn>
                              </p:par>
                            </p:childTnLst>
                          </p:cTn>
                        </p:par>
                        <p:par>
                          <p:cTn id="18" fill="hold" nodeType="afterGroup">
                            <p:stCondLst>
                              <p:cond delay="7500"/>
                            </p:stCondLst>
                            <p:childTnLst>
                              <p:par>
                                <p:cTn id="19" presetID="22" presetClass="entr" presetSubtype="1" fill="hold" nodeType="afterEffect">
                                  <p:stCondLst>
                                    <p:cond delay="2000"/>
                                  </p:stCondLst>
                                  <p:childTnLst>
                                    <p:set>
                                      <p:cBhvr>
                                        <p:cTn id="20" dur="1" fill="hold">
                                          <p:stCondLst>
                                            <p:cond delay="0"/>
                                          </p:stCondLst>
                                        </p:cTn>
                                        <p:tgtEl>
                                          <p:spTgt spid="80906"/>
                                        </p:tgtEl>
                                        <p:attrNameLst>
                                          <p:attrName>style.visibility</p:attrName>
                                        </p:attrNameLst>
                                      </p:cBhvr>
                                      <p:to>
                                        <p:strVal val="visible"/>
                                      </p:to>
                                    </p:set>
                                    <p:animEffect transition="in" filter="wipe(up)">
                                      <p:cBhvr>
                                        <p:cTn id="21" dur="500"/>
                                        <p:tgtEl>
                                          <p:spTgt spid="80906"/>
                                        </p:tgtEl>
                                      </p:cBhvr>
                                    </p:animEffect>
                                  </p:childTnLst>
                                </p:cTn>
                              </p:par>
                            </p:childTnLst>
                          </p:cTn>
                        </p:par>
                        <p:par>
                          <p:cTn id="22" fill="hold" nodeType="afterGroup">
                            <p:stCondLst>
                              <p:cond delay="10000"/>
                            </p:stCondLst>
                            <p:childTnLst>
                              <p:par>
                                <p:cTn id="23" presetID="22" presetClass="entr" presetSubtype="1" fill="hold" nodeType="afterEffect">
                                  <p:stCondLst>
                                    <p:cond delay="3000"/>
                                  </p:stCondLst>
                                  <p:childTnLst>
                                    <p:set>
                                      <p:cBhvr>
                                        <p:cTn id="24" dur="1" fill="hold">
                                          <p:stCondLst>
                                            <p:cond delay="0"/>
                                          </p:stCondLst>
                                        </p:cTn>
                                        <p:tgtEl>
                                          <p:spTgt spid="80907"/>
                                        </p:tgtEl>
                                        <p:attrNameLst>
                                          <p:attrName>style.visibility</p:attrName>
                                        </p:attrNameLst>
                                      </p:cBhvr>
                                      <p:to>
                                        <p:strVal val="visible"/>
                                      </p:to>
                                    </p:set>
                                    <p:animEffect transition="in" filter="wipe(up)">
                                      <p:cBhvr>
                                        <p:cTn id="25" dur="500"/>
                                        <p:tgtEl>
                                          <p:spTgt spid="80907"/>
                                        </p:tgtEl>
                                      </p:cBhvr>
                                    </p:animEffect>
                                  </p:childTnLst>
                                </p:cTn>
                              </p:par>
                            </p:childTnLst>
                          </p:cTn>
                        </p:par>
                        <p:par>
                          <p:cTn id="26" fill="hold" nodeType="afterGroup">
                            <p:stCondLst>
                              <p:cond delay="13500"/>
                            </p:stCondLst>
                            <p:childTnLst>
                              <p:par>
                                <p:cTn id="27" presetID="22" presetClass="entr" presetSubtype="1" fill="hold" nodeType="afterEffect">
                                  <p:stCondLst>
                                    <p:cond delay="3000"/>
                                  </p:stCondLst>
                                  <p:childTnLst>
                                    <p:set>
                                      <p:cBhvr>
                                        <p:cTn id="28" dur="1" fill="hold">
                                          <p:stCondLst>
                                            <p:cond delay="0"/>
                                          </p:stCondLst>
                                        </p:cTn>
                                        <p:tgtEl>
                                          <p:spTgt spid="80908"/>
                                        </p:tgtEl>
                                        <p:attrNameLst>
                                          <p:attrName>style.visibility</p:attrName>
                                        </p:attrNameLst>
                                      </p:cBhvr>
                                      <p:to>
                                        <p:strVal val="visible"/>
                                      </p:to>
                                    </p:set>
                                    <p:animEffect transition="in" filter="wipe(up)">
                                      <p:cBhvr>
                                        <p:cTn id="29" dur="500"/>
                                        <p:tgtEl>
                                          <p:spTgt spid="80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bldLvl="5" autoUpdateAnimBg="0" advAuto="1000"/>
      <p:bldP spid="80905" grpId="0" animBg="1" autoUpdateAnimBg="0"/>
      <p:bldP spid="80906" grpId="0" animBg="1" autoUpdateAnimBg="0"/>
      <p:bldP spid="80907" grpId="0" animBg="1" autoUpdateAnimBg="0"/>
      <p:bldP spid="80908" grpId="0" animBg="1" autoUpdateAnimBg="0"/>
      <p:bldP spid="8090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0E9FB0E-48BF-A0E0-9192-1408F7A4E5C5}"/>
              </a:ext>
            </a:extLst>
          </p:cNvPr>
          <p:cNvSpPr txBox="1">
            <a:spLocks/>
          </p:cNvSpPr>
          <p:nvPr/>
        </p:nvSpPr>
        <p:spPr>
          <a:xfrm>
            <a:off x="609600" y="228600"/>
            <a:ext cx="8229307" cy="1143000"/>
          </a:xfrm>
          <a:prstGeom prst="rect">
            <a:avLst/>
          </a:prstGeom>
        </p:spPr>
        <p:txBody>
          <a:bodyPr/>
          <a:lstStyle>
            <a:lvl1pPr algn="l" rtl="0" eaLnBrk="0" fontAlgn="base" hangingPunct="0">
              <a:spcBef>
                <a:spcPct val="0"/>
              </a:spcBef>
              <a:spcAft>
                <a:spcPct val="0"/>
              </a:spcAft>
              <a:defRPr kumimoji="1" sz="3600" b="1">
                <a:solidFill>
                  <a:srgbClr val="33197F"/>
                </a:solidFill>
                <a:latin typeface="+mj-lt"/>
                <a:ea typeface="+mj-ea"/>
                <a:cs typeface="+mj-cs"/>
              </a:defRPr>
            </a:lvl1pPr>
            <a:lvl2pPr algn="l" rtl="0" eaLnBrk="0" fontAlgn="base" hangingPunct="0">
              <a:spcBef>
                <a:spcPct val="0"/>
              </a:spcBef>
              <a:spcAft>
                <a:spcPct val="0"/>
              </a:spcAft>
              <a:defRPr kumimoji="1" sz="3600" b="1">
                <a:solidFill>
                  <a:srgbClr val="33197F"/>
                </a:solidFill>
                <a:latin typeface="Garamond" pitchFamily="18" charset="0"/>
              </a:defRPr>
            </a:lvl2pPr>
            <a:lvl3pPr algn="l" rtl="0" eaLnBrk="0" fontAlgn="base" hangingPunct="0">
              <a:spcBef>
                <a:spcPct val="0"/>
              </a:spcBef>
              <a:spcAft>
                <a:spcPct val="0"/>
              </a:spcAft>
              <a:defRPr kumimoji="1" sz="3600" b="1">
                <a:solidFill>
                  <a:srgbClr val="33197F"/>
                </a:solidFill>
                <a:latin typeface="Garamond" pitchFamily="18" charset="0"/>
              </a:defRPr>
            </a:lvl3pPr>
            <a:lvl4pPr algn="l" rtl="0" eaLnBrk="0" fontAlgn="base" hangingPunct="0">
              <a:spcBef>
                <a:spcPct val="0"/>
              </a:spcBef>
              <a:spcAft>
                <a:spcPct val="0"/>
              </a:spcAft>
              <a:defRPr kumimoji="1" sz="3600" b="1">
                <a:solidFill>
                  <a:srgbClr val="33197F"/>
                </a:solidFill>
                <a:latin typeface="Garamond" pitchFamily="18" charset="0"/>
              </a:defRPr>
            </a:lvl4pPr>
            <a:lvl5pPr algn="l" rtl="0" eaLnBrk="0" fontAlgn="base" hangingPunct="0">
              <a:spcBef>
                <a:spcPct val="0"/>
              </a:spcBef>
              <a:spcAft>
                <a:spcPct val="0"/>
              </a:spcAft>
              <a:defRPr kumimoji="1" sz="3600" b="1">
                <a:solidFill>
                  <a:srgbClr val="33197F"/>
                </a:solidFill>
                <a:latin typeface="Garamond" pitchFamily="18" charset="0"/>
              </a:defRPr>
            </a:lvl5pPr>
            <a:lvl6pPr marL="457200" algn="l" rtl="0" eaLnBrk="0" fontAlgn="base" hangingPunct="0">
              <a:spcBef>
                <a:spcPct val="0"/>
              </a:spcBef>
              <a:spcAft>
                <a:spcPct val="0"/>
              </a:spcAft>
              <a:defRPr kumimoji="1" sz="3600" b="1">
                <a:solidFill>
                  <a:srgbClr val="33197F"/>
                </a:solidFill>
                <a:latin typeface="Garamond" pitchFamily="18" charset="0"/>
              </a:defRPr>
            </a:lvl6pPr>
            <a:lvl7pPr marL="914400" algn="l" rtl="0" eaLnBrk="0" fontAlgn="base" hangingPunct="0">
              <a:spcBef>
                <a:spcPct val="0"/>
              </a:spcBef>
              <a:spcAft>
                <a:spcPct val="0"/>
              </a:spcAft>
              <a:defRPr kumimoji="1" sz="3600" b="1">
                <a:solidFill>
                  <a:srgbClr val="33197F"/>
                </a:solidFill>
                <a:latin typeface="Garamond" pitchFamily="18" charset="0"/>
              </a:defRPr>
            </a:lvl7pPr>
            <a:lvl8pPr marL="1371600" algn="l" rtl="0" eaLnBrk="0" fontAlgn="base" hangingPunct="0">
              <a:spcBef>
                <a:spcPct val="0"/>
              </a:spcBef>
              <a:spcAft>
                <a:spcPct val="0"/>
              </a:spcAft>
              <a:defRPr kumimoji="1" sz="3600" b="1">
                <a:solidFill>
                  <a:srgbClr val="33197F"/>
                </a:solidFill>
                <a:latin typeface="Garamond" pitchFamily="18" charset="0"/>
              </a:defRPr>
            </a:lvl8pPr>
            <a:lvl9pPr marL="1828800" algn="l" rtl="0" eaLnBrk="0" fontAlgn="base" hangingPunct="0">
              <a:spcBef>
                <a:spcPct val="0"/>
              </a:spcBef>
              <a:spcAft>
                <a:spcPct val="0"/>
              </a:spcAft>
              <a:defRPr kumimoji="1" sz="3600" b="1">
                <a:solidFill>
                  <a:srgbClr val="33197F"/>
                </a:solidFill>
                <a:latin typeface="Garamond" pitchFamily="18" charset="0"/>
              </a:defRPr>
            </a:lvl9pPr>
          </a:lstStyle>
          <a:p>
            <a:r>
              <a:rPr lang="en-US" kern="0"/>
              <a:t>Project = Small business</a:t>
            </a:r>
            <a:endParaRPr lang="en-US" kern="0" dirty="0"/>
          </a:p>
        </p:txBody>
      </p:sp>
      <p:sp>
        <p:nvSpPr>
          <p:cNvPr id="3" name="Text Placeholder 5">
            <a:extLst>
              <a:ext uri="{FF2B5EF4-FFF2-40B4-BE49-F238E27FC236}">
                <a16:creationId xmlns:a16="http://schemas.microsoft.com/office/drawing/2014/main" id="{4BC80E94-83F1-2622-3DDC-C423669C787B}"/>
              </a:ext>
            </a:extLst>
          </p:cNvPr>
          <p:cNvSpPr txBox="1">
            <a:spLocks/>
          </p:cNvSpPr>
          <p:nvPr/>
        </p:nvSpPr>
        <p:spPr>
          <a:xfrm>
            <a:off x="4491427" y="1600200"/>
            <a:ext cx="3799495" cy="4114800"/>
          </a:xfrm>
          <a:prstGeom prst="rect">
            <a:avLst/>
          </a:prstGeom>
        </p:spPr>
        <p:txBody>
          <a:bodyPr/>
          <a:lstStyle>
            <a:lvl1pPr marL="533400" indent="-533400" algn="l" rtl="0" eaLnBrk="0" fontAlgn="base" hangingPunct="0">
              <a:spcBef>
                <a:spcPct val="20000"/>
              </a:spcBef>
              <a:spcAft>
                <a:spcPct val="0"/>
              </a:spcAft>
              <a:buClr>
                <a:schemeClr val="accent1"/>
              </a:buClr>
              <a:buSzPct val="80000"/>
              <a:buFont typeface="Monotype Sorts" panose="01010601010101010101" pitchFamily="2" charset="2"/>
              <a:buChar char="•"/>
              <a:defRPr kumimoji="1" sz="2800" b="1">
                <a:solidFill>
                  <a:srgbClr val="000000"/>
                </a:solidFill>
                <a:latin typeface="+mn-lt"/>
                <a:ea typeface="+mn-ea"/>
                <a:cs typeface="+mn-cs"/>
              </a:defRPr>
            </a:lvl1pPr>
            <a:lvl2pPr marL="609600" indent="-495300" algn="l" rtl="0" eaLnBrk="0" fontAlgn="base" hangingPunct="0">
              <a:spcBef>
                <a:spcPct val="5000"/>
              </a:spcBef>
              <a:spcAft>
                <a:spcPct val="0"/>
              </a:spcAft>
              <a:buClr>
                <a:srgbClr val="D94439"/>
              </a:buClr>
              <a:buSzPct val="75000"/>
              <a:buFont typeface="Wingdings" panose="05000000000000000000" pitchFamily="2" charset="2"/>
              <a:buChar char="Ø"/>
              <a:defRPr kumimoji="1" sz="2600" b="1">
                <a:solidFill>
                  <a:srgbClr val="000000"/>
                </a:solidFill>
                <a:latin typeface="+mn-lt"/>
              </a:defRPr>
            </a:lvl2pPr>
            <a:lvl3pPr marL="1028700" indent="-457200" algn="l" rtl="0" eaLnBrk="0" fontAlgn="base" hangingPunct="0">
              <a:spcBef>
                <a:spcPct val="20000"/>
              </a:spcBef>
              <a:spcAft>
                <a:spcPct val="0"/>
              </a:spcAft>
              <a:buClr>
                <a:srgbClr val="D94439"/>
              </a:buClr>
              <a:buFont typeface="Wingdings" panose="05000000000000000000" pitchFamily="2" charset="2"/>
              <a:buChar char="§"/>
              <a:defRPr kumimoji="1" sz="2400">
                <a:solidFill>
                  <a:srgbClr val="000000"/>
                </a:solidFill>
                <a:latin typeface="+mn-lt"/>
              </a:defRPr>
            </a:lvl3pPr>
            <a:lvl4pPr marL="1358900" indent="-381000" algn="l" rtl="0" eaLnBrk="0" fontAlgn="base" hangingPunct="0">
              <a:spcBef>
                <a:spcPct val="20000"/>
              </a:spcBef>
              <a:spcAft>
                <a:spcPct val="0"/>
              </a:spcAft>
              <a:buChar char="–"/>
              <a:defRPr kumimoji="1" sz="2000">
                <a:solidFill>
                  <a:srgbClr val="000000"/>
                </a:solidFill>
                <a:latin typeface="+mn-lt"/>
              </a:defRPr>
            </a:lvl4pPr>
            <a:lvl5pPr marL="1752600" indent="-381000" algn="l" rtl="0" eaLnBrk="0" fontAlgn="base" hangingPunct="0">
              <a:spcBef>
                <a:spcPct val="20000"/>
              </a:spcBef>
              <a:spcAft>
                <a:spcPct val="0"/>
              </a:spcAft>
              <a:buChar char="»"/>
              <a:defRPr kumimoji="1" sz="2000">
                <a:solidFill>
                  <a:srgbClr val="000000"/>
                </a:solidFill>
                <a:latin typeface="+mn-lt"/>
              </a:defRPr>
            </a:lvl5pPr>
            <a:lvl6pPr marL="2209800" indent="-381000" algn="l" rtl="0" eaLnBrk="0" fontAlgn="base" hangingPunct="0">
              <a:spcBef>
                <a:spcPct val="20000"/>
              </a:spcBef>
              <a:spcAft>
                <a:spcPct val="0"/>
              </a:spcAft>
              <a:defRPr kumimoji="1" sz="2000">
                <a:solidFill>
                  <a:srgbClr val="000000"/>
                </a:solidFill>
                <a:latin typeface="+mn-lt"/>
              </a:defRPr>
            </a:lvl6pPr>
            <a:lvl7pPr marL="2667000" indent="-381000" algn="l" rtl="0" eaLnBrk="0" fontAlgn="base" hangingPunct="0">
              <a:spcBef>
                <a:spcPct val="20000"/>
              </a:spcBef>
              <a:spcAft>
                <a:spcPct val="0"/>
              </a:spcAft>
              <a:defRPr kumimoji="1" sz="2000">
                <a:solidFill>
                  <a:srgbClr val="000000"/>
                </a:solidFill>
                <a:latin typeface="+mn-lt"/>
              </a:defRPr>
            </a:lvl7pPr>
            <a:lvl8pPr marL="3124200" indent="-381000" algn="l" rtl="0" eaLnBrk="0" fontAlgn="base" hangingPunct="0">
              <a:spcBef>
                <a:spcPct val="20000"/>
              </a:spcBef>
              <a:spcAft>
                <a:spcPct val="0"/>
              </a:spcAft>
              <a:defRPr kumimoji="1" sz="2000">
                <a:solidFill>
                  <a:srgbClr val="000000"/>
                </a:solidFill>
                <a:latin typeface="+mn-lt"/>
              </a:defRPr>
            </a:lvl8pPr>
            <a:lvl9pPr marL="3581400" indent="-381000" algn="l" rtl="0" eaLnBrk="0" fontAlgn="base" hangingPunct="0">
              <a:spcBef>
                <a:spcPct val="20000"/>
              </a:spcBef>
              <a:spcAft>
                <a:spcPct val="0"/>
              </a:spcAft>
              <a:defRPr kumimoji="1" sz="2000">
                <a:solidFill>
                  <a:srgbClr val="000000"/>
                </a:solidFill>
                <a:latin typeface="+mn-lt"/>
              </a:defRPr>
            </a:lvl9pPr>
          </a:lstStyle>
          <a:p>
            <a:pPr>
              <a:buFont typeface="Wingdings" panose="05000000000000000000" pitchFamily="2" charset="2"/>
              <a:buChar char="Ø"/>
            </a:pPr>
            <a:r>
              <a:rPr lang="en-US" i="1" kern="0" dirty="0">
                <a:solidFill>
                  <a:schemeClr val="bg2">
                    <a:lumMod val="75000"/>
                    <a:lumOff val="25000"/>
                  </a:schemeClr>
                </a:solidFill>
              </a:rPr>
              <a:t>Both project and small business:</a:t>
            </a:r>
          </a:p>
          <a:p>
            <a:pPr lvl="1"/>
            <a:r>
              <a:rPr lang="en-US" i="1" kern="0" dirty="0">
                <a:solidFill>
                  <a:schemeClr val="bg2">
                    <a:lumMod val="75000"/>
                    <a:lumOff val="25000"/>
                  </a:schemeClr>
                </a:solidFill>
              </a:rPr>
              <a:t>Consume resources</a:t>
            </a:r>
          </a:p>
          <a:p>
            <a:pPr lvl="1"/>
            <a:r>
              <a:rPr lang="en-US" i="1" kern="0" dirty="0">
                <a:solidFill>
                  <a:schemeClr val="bg2">
                    <a:lumMod val="75000"/>
                    <a:lumOff val="25000"/>
                  </a:schemeClr>
                </a:solidFill>
              </a:rPr>
              <a:t>Have stakeholders</a:t>
            </a:r>
          </a:p>
          <a:p>
            <a:pPr lvl="1"/>
            <a:r>
              <a:rPr lang="en-US" i="1" kern="0" dirty="0">
                <a:solidFill>
                  <a:schemeClr val="bg2">
                    <a:lumMod val="75000"/>
                    <a:lumOff val="25000"/>
                  </a:schemeClr>
                </a:solidFill>
              </a:rPr>
              <a:t>Have critical success factors</a:t>
            </a:r>
          </a:p>
          <a:p>
            <a:pPr lvl="1"/>
            <a:r>
              <a:rPr lang="en-US" i="1" kern="0" dirty="0">
                <a:solidFill>
                  <a:schemeClr val="bg2">
                    <a:lumMod val="75000"/>
                    <a:lumOff val="25000"/>
                  </a:schemeClr>
                </a:solidFill>
              </a:rPr>
              <a:t>Have financial targets</a:t>
            </a:r>
          </a:p>
        </p:txBody>
      </p:sp>
      <p:pic>
        <p:nvPicPr>
          <p:cNvPr id="4" name="Online Image Placeholder 2">
            <a:extLst>
              <a:ext uri="{FF2B5EF4-FFF2-40B4-BE49-F238E27FC236}">
                <a16:creationId xmlns:a16="http://schemas.microsoft.com/office/drawing/2014/main" id="{14245567-07FD-703C-D95B-E9B716AB6A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863" y="1807061"/>
            <a:ext cx="3800475" cy="3701077"/>
          </a:xfrm>
          <a:prstGeom prst="rect">
            <a:avLst/>
          </a:prstGeom>
        </p:spPr>
      </p:pic>
    </p:spTree>
    <p:extLst>
      <p:ext uri="{BB962C8B-B14F-4D97-AF65-F5344CB8AC3E}">
        <p14:creationId xmlns:p14="http://schemas.microsoft.com/office/powerpoint/2010/main" val="2426113834"/>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7835EEF-9B4F-19E0-4418-AB946D23E6EE}"/>
              </a:ext>
            </a:extLst>
          </p:cNvPr>
          <p:cNvSpPr>
            <a:spLocks noGrp="1" noChangeArrowheads="1"/>
          </p:cNvSpPr>
          <p:nvPr>
            <p:ph type="title"/>
          </p:nvPr>
        </p:nvSpPr>
        <p:spPr/>
        <p:txBody>
          <a:bodyPr/>
          <a:lstStyle/>
          <a:p>
            <a:r>
              <a:rPr lang="en-US" altLang="en-US" sz="3900" dirty="0"/>
              <a:t>The System Development Life Cycle</a:t>
            </a:r>
          </a:p>
        </p:txBody>
      </p:sp>
      <p:sp>
        <p:nvSpPr>
          <p:cNvPr id="82947" name="Rectangle 3">
            <a:extLst>
              <a:ext uri="{FF2B5EF4-FFF2-40B4-BE49-F238E27FC236}">
                <a16:creationId xmlns:a16="http://schemas.microsoft.com/office/drawing/2014/main" id="{ACD0FBC9-E73C-2402-4279-BD491C9A5D72}"/>
              </a:ext>
            </a:extLst>
          </p:cNvPr>
          <p:cNvSpPr>
            <a:spLocks noGrp="1" noChangeArrowheads="1"/>
          </p:cNvSpPr>
          <p:nvPr>
            <p:ph type="body" idx="1"/>
          </p:nvPr>
        </p:nvSpPr>
        <p:spPr>
          <a:xfrm>
            <a:off x="304800" y="1090613"/>
            <a:ext cx="8585200" cy="585787"/>
          </a:xfrm>
        </p:spPr>
        <p:txBody>
          <a:bodyPr/>
          <a:lstStyle/>
          <a:p>
            <a:pPr>
              <a:buFont typeface="Monotype Sorts" panose="01010601010101010101" pitchFamily="2" charset="2"/>
              <a:buNone/>
            </a:pPr>
            <a:r>
              <a:rPr lang="en-US" altLang="en-US"/>
              <a:t>What is a </a:t>
            </a:r>
            <a:r>
              <a:rPr lang="en-US" altLang="en-US">
                <a:solidFill>
                  <a:schemeClr val="bg2"/>
                </a:solidFill>
              </a:rPr>
              <a:t>mockup</a:t>
            </a:r>
            <a:r>
              <a:rPr lang="en-US" altLang="en-US"/>
              <a:t>?</a:t>
            </a:r>
            <a:endParaRPr lang="en-US" altLang="en-US">
              <a:latin typeface="Arial Unicode MS" panose="020B0604020202020204" pitchFamily="34" charset="-128"/>
            </a:endParaRPr>
          </a:p>
        </p:txBody>
      </p:sp>
      <p:sp>
        <p:nvSpPr>
          <p:cNvPr id="82952" name="Rectangle 8">
            <a:extLst>
              <a:ext uri="{FF2B5EF4-FFF2-40B4-BE49-F238E27FC236}">
                <a16:creationId xmlns:a16="http://schemas.microsoft.com/office/drawing/2014/main" id="{A0A74206-687A-F036-3BC0-AA8D86033930}"/>
              </a:ext>
            </a:extLst>
          </p:cNvPr>
          <p:cNvSpPr>
            <a:spLocks noChangeArrowheads="1"/>
          </p:cNvSpPr>
          <p:nvPr/>
        </p:nvSpPr>
        <p:spPr bwMode="auto">
          <a:xfrm>
            <a:off x="304800" y="1547813"/>
            <a:ext cx="8585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60405020304" pitchFamily="18" charset="0"/>
              </a:defRPr>
            </a:lvl1pPr>
            <a:lvl2pPr marL="609600" indent="-49530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en-US" sz="2600" b="1" dirty="0">
                <a:solidFill>
                  <a:srgbClr val="000000"/>
                </a:solidFill>
                <a:latin typeface="Times New Roman" panose="02020603050405020304" pitchFamily="18" charset="0"/>
              </a:rPr>
              <a:t>Sample of input or output that contains actual data</a:t>
            </a:r>
          </a:p>
        </p:txBody>
      </p:sp>
      <p:pic>
        <p:nvPicPr>
          <p:cNvPr id="82954" name="Picture 10" descr="Fig12-0020">
            <a:extLst>
              <a:ext uri="{FF2B5EF4-FFF2-40B4-BE49-F238E27FC236}">
                <a16:creationId xmlns:a16="http://schemas.microsoft.com/office/drawing/2014/main" id="{03F09529-36EB-CC5A-87BB-0BCC87673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4600"/>
            <a:ext cx="561975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wipe(left)">
                                      <p:cBhvr>
                                        <p:cTn id="7" dur="500"/>
                                        <p:tgtEl>
                                          <p:spTgt spid="82947">
                                            <p:txEl>
                                              <p:pRg st="0" end="0"/>
                                            </p:txEl>
                                          </p:spTgt>
                                        </p:tgtEl>
                                      </p:cBhvr>
                                    </p:animEffect>
                                  </p:childTnLst>
                                </p:cTn>
                              </p:par>
                            </p:childTnLst>
                          </p:cTn>
                        </p:par>
                        <p:par>
                          <p:cTn id="8" fill="hold" nodeType="afterGroup">
                            <p:stCondLst>
                              <p:cond delay="1500"/>
                            </p:stCondLst>
                            <p:childTnLst>
                              <p:par>
                                <p:cTn id="9" presetID="22" presetClass="entr" presetSubtype="8" fill="hold" nodeType="afterEffect">
                                  <p:stCondLst>
                                    <p:cond delay="3000"/>
                                  </p:stCondLst>
                                  <p:childTnLst>
                                    <p:set>
                                      <p:cBhvr>
                                        <p:cTn id="10" dur="1" fill="hold">
                                          <p:stCondLst>
                                            <p:cond delay="0"/>
                                          </p:stCondLst>
                                        </p:cTn>
                                        <p:tgtEl>
                                          <p:spTgt spid="82952">
                                            <p:txEl>
                                              <p:pRg st="0" end="0"/>
                                            </p:txEl>
                                          </p:spTgt>
                                        </p:tgtEl>
                                        <p:attrNameLst>
                                          <p:attrName>style.visibility</p:attrName>
                                        </p:attrNameLst>
                                      </p:cBhvr>
                                      <p:to>
                                        <p:strVal val="visible"/>
                                      </p:to>
                                    </p:set>
                                    <p:animEffect transition="in" filter="wipe(left)">
                                      <p:cBhvr>
                                        <p:cTn id="11" dur="500"/>
                                        <p:tgtEl>
                                          <p:spTgt spid="82952">
                                            <p:txEl>
                                              <p:pRg st="0" end="0"/>
                                            </p:txEl>
                                          </p:spTgt>
                                        </p:tgtEl>
                                      </p:cBhvr>
                                    </p:animEffect>
                                  </p:childTnLst>
                                </p:cTn>
                              </p:par>
                            </p:childTnLst>
                          </p:cTn>
                        </p:par>
                        <p:par>
                          <p:cTn id="12" fill="hold" nodeType="afterGroup">
                            <p:stCondLst>
                              <p:cond delay="5000"/>
                            </p:stCondLst>
                            <p:childTnLst>
                              <p:par>
                                <p:cTn id="13" presetID="23" presetClass="entr" presetSubtype="272" fill="hold" nodeType="afterEffect">
                                  <p:stCondLst>
                                    <p:cond delay="2000"/>
                                  </p:stCondLst>
                                  <p:childTnLst>
                                    <p:set>
                                      <p:cBhvr>
                                        <p:cTn id="14" dur="1" fill="hold">
                                          <p:stCondLst>
                                            <p:cond delay="0"/>
                                          </p:stCondLst>
                                        </p:cTn>
                                        <p:tgtEl>
                                          <p:spTgt spid="82954"/>
                                        </p:tgtEl>
                                        <p:attrNameLst>
                                          <p:attrName>style.visibility</p:attrName>
                                        </p:attrNameLst>
                                      </p:cBhvr>
                                      <p:to>
                                        <p:strVal val="visible"/>
                                      </p:to>
                                    </p:set>
                                    <p:anim calcmode="lin" valueType="num">
                                      <p:cBhvr>
                                        <p:cTn id="15" dur="500" fill="hold"/>
                                        <p:tgtEl>
                                          <p:spTgt spid="82954"/>
                                        </p:tgtEl>
                                        <p:attrNameLst>
                                          <p:attrName>ppt_w</p:attrName>
                                        </p:attrNameLst>
                                      </p:cBhvr>
                                      <p:tavLst>
                                        <p:tav tm="0">
                                          <p:val>
                                            <p:strVal val="2/3*#ppt_w"/>
                                          </p:val>
                                        </p:tav>
                                        <p:tav tm="100000">
                                          <p:val>
                                            <p:strVal val="#ppt_w"/>
                                          </p:val>
                                        </p:tav>
                                      </p:tavLst>
                                    </p:anim>
                                    <p:anim calcmode="lin" valueType="num">
                                      <p:cBhvr>
                                        <p:cTn id="16" dur="500" fill="hold"/>
                                        <p:tgtEl>
                                          <p:spTgt spid="8295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bldLvl="5" autoUpdateAnimBg="0" advAuto="1000"/>
      <p:bldP spid="82952" grpId="0" build="p" bldLvl="2" autoUpdateAnimBg="0" advAuto="300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A237581-025F-B9EA-3B03-C6D5EBDCAB51}"/>
              </a:ext>
            </a:extLst>
          </p:cNvPr>
          <p:cNvSpPr>
            <a:spLocks noGrp="1" noChangeArrowheads="1"/>
          </p:cNvSpPr>
          <p:nvPr>
            <p:ph type="title"/>
          </p:nvPr>
        </p:nvSpPr>
        <p:spPr/>
        <p:txBody>
          <a:bodyPr/>
          <a:lstStyle/>
          <a:p>
            <a:r>
              <a:rPr lang="en-US" altLang="en-US" sz="3900"/>
              <a:t>The System Development Life Cycle</a:t>
            </a:r>
          </a:p>
        </p:txBody>
      </p:sp>
      <p:sp>
        <p:nvSpPr>
          <p:cNvPr id="87043" name="Rectangle 3">
            <a:extLst>
              <a:ext uri="{FF2B5EF4-FFF2-40B4-BE49-F238E27FC236}">
                <a16:creationId xmlns:a16="http://schemas.microsoft.com/office/drawing/2014/main" id="{8BED74F9-011F-2A40-18A7-11C888C52ECB}"/>
              </a:ext>
            </a:extLst>
          </p:cNvPr>
          <p:cNvSpPr>
            <a:spLocks noGrp="1" noChangeArrowheads="1"/>
          </p:cNvSpPr>
          <p:nvPr>
            <p:ph type="body" idx="1"/>
          </p:nvPr>
        </p:nvSpPr>
        <p:spPr>
          <a:xfrm>
            <a:off x="304800" y="1090613"/>
            <a:ext cx="8585200" cy="661987"/>
          </a:xfrm>
        </p:spPr>
        <p:txBody>
          <a:bodyPr/>
          <a:lstStyle/>
          <a:p>
            <a:pPr>
              <a:buFont typeface="Monotype Sorts" panose="01010601010101010101" pitchFamily="2" charset="2"/>
              <a:buNone/>
            </a:pPr>
            <a:r>
              <a:rPr lang="en-US" altLang="en-US"/>
              <a:t>What is a </a:t>
            </a:r>
            <a:r>
              <a:rPr lang="en-US" altLang="en-US">
                <a:solidFill>
                  <a:schemeClr val="hlink"/>
                </a:solidFill>
              </a:rPr>
              <a:t>prototype</a:t>
            </a:r>
            <a:r>
              <a:rPr lang="en-US" altLang="en-US"/>
              <a:t>?</a:t>
            </a:r>
            <a:endParaRPr lang="en-US" altLang="en-US">
              <a:latin typeface="Arial Unicode MS" panose="020B0604020202020204" pitchFamily="34" charset="-128"/>
            </a:endParaRPr>
          </a:p>
        </p:txBody>
      </p:sp>
      <p:sp>
        <p:nvSpPr>
          <p:cNvPr id="87049" name="AutoShape 9">
            <a:extLst>
              <a:ext uri="{FF2B5EF4-FFF2-40B4-BE49-F238E27FC236}">
                <a16:creationId xmlns:a16="http://schemas.microsoft.com/office/drawing/2014/main" id="{3EF37A42-3B36-CF0E-5A28-A40711964020}"/>
              </a:ext>
            </a:extLst>
          </p:cNvPr>
          <p:cNvSpPr>
            <a:spLocks noChangeArrowheads="1"/>
          </p:cNvSpPr>
          <p:nvPr/>
        </p:nvSpPr>
        <p:spPr bwMode="auto">
          <a:xfrm>
            <a:off x="1143000" y="2133600"/>
            <a:ext cx="3657600" cy="1711325"/>
          </a:xfrm>
          <a:prstGeom prst="roundRect">
            <a:avLst>
              <a:gd name="adj" fmla="val 16667"/>
            </a:avLst>
          </a:prstGeom>
          <a:solidFill>
            <a:srgbClr val="D94439"/>
          </a:solidFill>
          <a:ln w="9525">
            <a:noFill/>
            <a:round/>
            <a:headEnd/>
            <a:tailEnd/>
          </a:ln>
          <a:effectLst>
            <a:outerShdw dist="35921" dir="2700000" algn="ctr" rotWithShape="0">
              <a:schemeClr val="bg2"/>
            </a:outerShdw>
          </a:effectLst>
        </p:spPr>
        <p:txBody>
          <a:bodyPr anchor="ctr"/>
          <a:lstStyle/>
          <a:p>
            <a:pPr algn="ctr">
              <a:spcBef>
                <a:spcPct val="50000"/>
              </a:spcBef>
              <a:buClr>
                <a:srgbClr val="D94439"/>
              </a:buClr>
              <a:buSzPct val="75000"/>
              <a:buFont typeface="Wingdings" pitchFamily="2" charset="2"/>
              <a:buNone/>
              <a:defRPr/>
            </a:pPr>
            <a:r>
              <a:rPr kumimoji="1" lang="en-US" b="1">
                <a:solidFill>
                  <a:srgbClr val="FFFFCC"/>
                </a:solidFill>
                <a:latin typeface="Times New Roman" pitchFamily="18" charset="0"/>
              </a:rPr>
              <a:t>Working model of </a:t>
            </a:r>
            <a:br>
              <a:rPr kumimoji="1" lang="en-US" b="1">
                <a:solidFill>
                  <a:srgbClr val="FFFFCC"/>
                </a:solidFill>
                <a:latin typeface="Times New Roman" pitchFamily="18" charset="0"/>
              </a:rPr>
            </a:br>
            <a:r>
              <a:rPr kumimoji="1" lang="en-US" b="1">
                <a:solidFill>
                  <a:srgbClr val="FFFFCC"/>
                </a:solidFill>
                <a:latin typeface="Times New Roman" pitchFamily="18" charset="0"/>
              </a:rPr>
              <a:t>proposed system</a:t>
            </a:r>
          </a:p>
        </p:txBody>
      </p:sp>
      <p:sp>
        <p:nvSpPr>
          <p:cNvPr id="87048" name="AutoShape 8">
            <a:extLst>
              <a:ext uri="{FF2B5EF4-FFF2-40B4-BE49-F238E27FC236}">
                <a16:creationId xmlns:a16="http://schemas.microsoft.com/office/drawing/2014/main" id="{4A117B2D-7DA4-0901-66E2-8DAE2A7A2F3E}"/>
              </a:ext>
            </a:extLst>
          </p:cNvPr>
          <p:cNvSpPr>
            <a:spLocks noChangeArrowheads="1"/>
          </p:cNvSpPr>
          <p:nvPr/>
        </p:nvSpPr>
        <p:spPr bwMode="auto">
          <a:xfrm>
            <a:off x="4191000" y="3581400"/>
            <a:ext cx="3657600" cy="1711325"/>
          </a:xfrm>
          <a:prstGeom prst="roundRect">
            <a:avLst>
              <a:gd name="adj" fmla="val 16667"/>
            </a:avLst>
          </a:prstGeom>
          <a:solidFill>
            <a:srgbClr val="008080"/>
          </a:solidFill>
          <a:ln w="9525">
            <a:noFill/>
            <a:round/>
            <a:headEnd/>
            <a:tailEnd/>
          </a:ln>
          <a:effectLst>
            <a:outerShdw dist="35921" dir="2700000" algn="ctr" rotWithShape="0">
              <a:schemeClr val="bg2"/>
            </a:outerShdw>
          </a:effectLst>
        </p:spPr>
        <p:txBody>
          <a:bodyPr anchor="ctr"/>
          <a:lstStyle/>
          <a:p>
            <a:pPr algn="ctr">
              <a:spcBef>
                <a:spcPct val="50000"/>
              </a:spcBef>
              <a:buClr>
                <a:srgbClr val="D94439"/>
              </a:buClr>
              <a:buSzPct val="75000"/>
              <a:buFont typeface="Wingdings" pitchFamily="2" charset="2"/>
              <a:buNone/>
              <a:defRPr/>
            </a:pPr>
            <a:r>
              <a:rPr kumimoji="1" lang="en-US" b="1">
                <a:solidFill>
                  <a:srgbClr val="FFFFCC"/>
                </a:solidFill>
                <a:latin typeface="Times New Roman" pitchFamily="18" charset="0"/>
              </a:rPr>
              <a:t>Beginning a prototype too early may lead to problems</a:t>
            </a:r>
            <a:endParaRPr kumimoji="1" lang="en-US" sz="1800" b="1">
              <a:solidFill>
                <a:srgbClr val="FFFFCC"/>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par>
                          <p:cTn id="8" fill="hold" nodeType="afterGroup">
                            <p:stCondLst>
                              <p:cond delay="1500"/>
                            </p:stCondLst>
                            <p:childTnLst>
                              <p:par>
                                <p:cTn id="9" presetID="23" presetClass="entr" presetSubtype="272" fill="hold" nodeType="afterEffect">
                                  <p:stCondLst>
                                    <p:cond delay="3000"/>
                                  </p:stCondLst>
                                  <p:childTnLst>
                                    <p:set>
                                      <p:cBhvr>
                                        <p:cTn id="10" dur="1" fill="hold">
                                          <p:stCondLst>
                                            <p:cond delay="0"/>
                                          </p:stCondLst>
                                        </p:cTn>
                                        <p:tgtEl>
                                          <p:spTgt spid="87049"/>
                                        </p:tgtEl>
                                        <p:attrNameLst>
                                          <p:attrName>style.visibility</p:attrName>
                                        </p:attrNameLst>
                                      </p:cBhvr>
                                      <p:to>
                                        <p:strVal val="visible"/>
                                      </p:to>
                                    </p:set>
                                    <p:anim calcmode="lin" valueType="num">
                                      <p:cBhvr>
                                        <p:cTn id="11" dur="500" fill="hold"/>
                                        <p:tgtEl>
                                          <p:spTgt spid="87049"/>
                                        </p:tgtEl>
                                        <p:attrNameLst>
                                          <p:attrName>ppt_w</p:attrName>
                                        </p:attrNameLst>
                                      </p:cBhvr>
                                      <p:tavLst>
                                        <p:tav tm="0">
                                          <p:val>
                                            <p:strVal val="2/3*#ppt_w"/>
                                          </p:val>
                                        </p:tav>
                                        <p:tav tm="100000">
                                          <p:val>
                                            <p:strVal val="#ppt_w"/>
                                          </p:val>
                                        </p:tav>
                                      </p:tavLst>
                                    </p:anim>
                                    <p:anim calcmode="lin" valueType="num">
                                      <p:cBhvr>
                                        <p:cTn id="12" dur="500" fill="hold"/>
                                        <p:tgtEl>
                                          <p:spTgt spid="87049"/>
                                        </p:tgtEl>
                                        <p:attrNameLst>
                                          <p:attrName>ppt_h</p:attrName>
                                        </p:attrNameLst>
                                      </p:cBhvr>
                                      <p:tavLst>
                                        <p:tav tm="0">
                                          <p:val>
                                            <p:strVal val="2/3*#ppt_h"/>
                                          </p:val>
                                        </p:tav>
                                        <p:tav tm="100000">
                                          <p:val>
                                            <p:strVal val="#ppt_h"/>
                                          </p:val>
                                        </p:tav>
                                      </p:tavLst>
                                    </p:anim>
                                  </p:childTnLst>
                                </p:cTn>
                              </p:par>
                            </p:childTnLst>
                          </p:cTn>
                        </p:par>
                        <p:par>
                          <p:cTn id="13" fill="hold" nodeType="afterGroup">
                            <p:stCondLst>
                              <p:cond delay="5000"/>
                            </p:stCondLst>
                            <p:childTnLst>
                              <p:par>
                                <p:cTn id="14" presetID="23" presetClass="entr" presetSubtype="272" fill="hold" nodeType="afterEffect">
                                  <p:stCondLst>
                                    <p:cond delay="3000"/>
                                  </p:stCondLst>
                                  <p:childTnLst>
                                    <p:set>
                                      <p:cBhvr>
                                        <p:cTn id="15" dur="1" fill="hold">
                                          <p:stCondLst>
                                            <p:cond delay="0"/>
                                          </p:stCondLst>
                                        </p:cTn>
                                        <p:tgtEl>
                                          <p:spTgt spid="87048"/>
                                        </p:tgtEl>
                                        <p:attrNameLst>
                                          <p:attrName>style.visibility</p:attrName>
                                        </p:attrNameLst>
                                      </p:cBhvr>
                                      <p:to>
                                        <p:strVal val="visible"/>
                                      </p:to>
                                    </p:set>
                                    <p:anim calcmode="lin" valueType="num">
                                      <p:cBhvr>
                                        <p:cTn id="16" dur="500" fill="hold"/>
                                        <p:tgtEl>
                                          <p:spTgt spid="87048"/>
                                        </p:tgtEl>
                                        <p:attrNameLst>
                                          <p:attrName>ppt_w</p:attrName>
                                        </p:attrNameLst>
                                      </p:cBhvr>
                                      <p:tavLst>
                                        <p:tav tm="0">
                                          <p:val>
                                            <p:strVal val="2/3*#ppt_w"/>
                                          </p:val>
                                        </p:tav>
                                        <p:tav tm="100000">
                                          <p:val>
                                            <p:strVal val="#ppt_w"/>
                                          </p:val>
                                        </p:tav>
                                      </p:tavLst>
                                    </p:anim>
                                    <p:anim calcmode="lin" valueType="num">
                                      <p:cBhvr>
                                        <p:cTn id="17" dur="500" fill="hold"/>
                                        <p:tgtEl>
                                          <p:spTgt spid="8704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bldLvl="5" autoUpdateAnimBg="0" advAuto="1000"/>
      <p:bldP spid="87049" grpId="0" animBg="1" autoUpdateAnimBg="0"/>
      <p:bldP spid="87048"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D46C8DD-7CA7-96F0-C6CB-BB4D020C0208}"/>
              </a:ext>
            </a:extLst>
          </p:cNvPr>
          <p:cNvSpPr>
            <a:spLocks noGrp="1" noChangeArrowheads="1"/>
          </p:cNvSpPr>
          <p:nvPr>
            <p:ph type="title"/>
          </p:nvPr>
        </p:nvSpPr>
        <p:spPr/>
        <p:txBody>
          <a:bodyPr/>
          <a:lstStyle/>
          <a:p>
            <a:r>
              <a:rPr lang="en-US" altLang="en-US" sz="3900"/>
              <a:t>The System Development Life Cycle</a:t>
            </a:r>
          </a:p>
        </p:txBody>
      </p:sp>
      <p:sp>
        <p:nvSpPr>
          <p:cNvPr id="89091" name="Rectangle 3">
            <a:extLst>
              <a:ext uri="{FF2B5EF4-FFF2-40B4-BE49-F238E27FC236}">
                <a16:creationId xmlns:a16="http://schemas.microsoft.com/office/drawing/2014/main" id="{1C19FCD9-7B90-0E3C-07A0-B421F2FCFA7A}"/>
              </a:ext>
            </a:extLst>
          </p:cNvPr>
          <p:cNvSpPr>
            <a:spLocks noGrp="1" noChangeArrowheads="1"/>
          </p:cNvSpPr>
          <p:nvPr>
            <p:ph type="body" idx="1"/>
          </p:nvPr>
        </p:nvSpPr>
        <p:spPr>
          <a:xfrm>
            <a:off x="304800" y="1090613"/>
            <a:ext cx="8585200" cy="814387"/>
          </a:xfrm>
        </p:spPr>
        <p:txBody>
          <a:bodyPr/>
          <a:lstStyle/>
          <a:p>
            <a:pPr>
              <a:buFont typeface="Monotype Sorts" panose="01010601010101010101" pitchFamily="2" charset="2"/>
              <a:buNone/>
            </a:pPr>
            <a:r>
              <a:rPr lang="en-US" altLang="en-US"/>
              <a:t>What is </a:t>
            </a:r>
            <a:r>
              <a:rPr lang="en-US" altLang="en-US">
                <a:solidFill>
                  <a:schemeClr val="hlink"/>
                </a:solidFill>
              </a:rPr>
              <a:t>computer-aided software engineering (CASE)</a:t>
            </a:r>
            <a:r>
              <a:rPr lang="en-US" altLang="en-US">
                <a:solidFill>
                  <a:schemeClr val="bg2"/>
                </a:solidFill>
              </a:rPr>
              <a:t>?</a:t>
            </a:r>
            <a:endParaRPr lang="en-US" altLang="en-US">
              <a:solidFill>
                <a:schemeClr val="bg2"/>
              </a:solidFill>
              <a:latin typeface="Arial Unicode MS" panose="020B0604020202020204" pitchFamily="34" charset="-128"/>
            </a:endParaRPr>
          </a:p>
        </p:txBody>
      </p:sp>
      <p:sp>
        <p:nvSpPr>
          <p:cNvPr id="89113" name="Rectangle 25">
            <a:extLst>
              <a:ext uri="{FF2B5EF4-FFF2-40B4-BE49-F238E27FC236}">
                <a16:creationId xmlns:a16="http://schemas.microsoft.com/office/drawing/2014/main" id="{024C5A91-CEE2-E129-4EAA-35A831FD0D31}"/>
              </a:ext>
            </a:extLst>
          </p:cNvPr>
          <p:cNvSpPr>
            <a:spLocks noChangeArrowheads="1"/>
          </p:cNvSpPr>
          <p:nvPr/>
        </p:nvSpPr>
        <p:spPr bwMode="auto">
          <a:xfrm>
            <a:off x="304800" y="1547813"/>
            <a:ext cx="8585200"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60405020304" pitchFamily="18" charset="0"/>
              </a:defRPr>
            </a:lvl1pPr>
            <a:lvl2pPr marL="609600" indent="-49530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en-US" sz="2600" b="1">
                <a:solidFill>
                  <a:srgbClr val="000000"/>
                </a:solidFill>
                <a:latin typeface="Times New Roman" panose="02020603050405020304" pitchFamily="18" charset="0"/>
              </a:rPr>
              <a:t>Software tools designed to support activities of system development cycle</a:t>
            </a:r>
            <a:endParaRPr kumimoji="1" lang="en-US" altLang="en-US" sz="2600" b="1">
              <a:solidFill>
                <a:srgbClr val="000000"/>
              </a:solidFill>
              <a:latin typeface="Arial Unicode MS" panose="020B0604020202020204" pitchFamily="34" charset="-128"/>
            </a:endParaRPr>
          </a:p>
        </p:txBody>
      </p:sp>
      <p:pic>
        <p:nvPicPr>
          <p:cNvPr id="89120" name="Picture 32" descr="Fig12-22">
            <a:extLst>
              <a:ext uri="{FF2B5EF4-FFF2-40B4-BE49-F238E27FC236}">
                <a16:creationId xmlns:a16="http://schemas.microsoft.com/office/drawing/2014/main" id="{77ADBADA-4F39-4E1D-851E-7E64017C5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90800"/>
            <a:ext cx="4875213"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wipe(left)">
                                      <p:cBhvr>
                                        <p:cTn id="7" dur="500"/>
                                        <p:tgtEl>
                                          <p:spTgt spid="89091">
                                            <p:txEl>
                                              <p:pRg st="0" end="0"/>
                                            </p:txEl>
                                          </p:spTgt>
                                        </p:tgtEl>
                                      </p:cBhvr>
                                    </p:animEffect>
                                  </p:childTnLst>
                                </p:cTn>
                              </p:par>
                            </p:childTnLst>
                          </p:cTn>
                        </p:par>
                        <p:par>
                          <p:cTn id="8" fill="hold" nodeType="afterGroup">
                            <p:stCondLst>
                              <p:cond delay="1500"/>
                            </p:stCondLst>
                            <p:childTnLst>
                              <p:par>
                                <p:cTn id="9" presetID="22" presetClass="entr" presetSubtype="8" fill="hold" nodeType="afterEffect">
                                  <p:stCondLst>
                                    <p:cond delay="3000"/>
                                  </p:stCondLst>
                                  <p:childTnLst>
                                    <p:set>
                                      <p:cBhvr>
                                        <p:cTn id="10" dur="1" fill="hold">
                                          <p:stCondLst>
                                            <p:cond delay="0"/>
                                          </p:stCondLst>
                                        </p:cTn>
                                        <p:tgtEl>
                                          <p:spTgt spid="89113"/>
                                        </p:tgtEl>
                                        <p:attrNameLst>
                                          <p:attrName>style.visibility</p:attrName>
                                        </p:attrNameLst>
                                      </p:cBhvr>
                                      <p:to>
                                        <p:strVal val="visible"/>
                                      </p:to>
                                    </p:set>
                                    <p:animEffect transition="in" filter="wipe(left)">
                                      <p:cBhvr>
                                        <p:cTn id="11" dur="500"/>
                                        <p:tgtEl>
                                          <p:spTgt spid="89113"/>
                                        </p:tgtEl>
                                      </p:cBhvr>
                                    </p:animEffect>
                                  </p:childTnLst>
                                </p:cTn>
                              </p:par>
                            </p:childTnLst>
                          </p:cTn>
                        </p:par>
                        <p:par>
                          <p:cTn id="12" fill="hold" nodeType="afterGroup">
                            <p:stCondLst>
                              <p:cond delay="5000"/>
                            </p:stCondLst>
                            <p:childTnLst>
                              <p:par>
                                <p:cTn id="13" presetID="17" presetClass="entr" presetSubtype="10" fill="hold" nodeType="afterEffect">
                                  <p:stCondLst>
                                    <p:cond delay="2000"/>
                                  </p:stCondLst>
                                  <p:childTnLst>
                                    <p:set>
                                      <p:cBhvr>
                                        <p:cTn id="14" dur="1" fill="hold">
                                          <p:stCondLst>
                                            <p:cond delay="0"/>
                                          </p:stCondLst>
                                        </p:cTn>
                                        <p:tgtEl>
                                          <p:spTgt spid="89120"/>
                                        </p:tgtEl>
                                        <p:attrNameLst>
                                          <p:attrName>style.visibility</p:attrName>
                                        </p:attrNameLst>
                                      </p:cBhvr>
                                      <p:to>
                                        <p:strVal val="visible"/>
                                      </p:to>
                                    </p:set>
                                    <p:anim calcmode="lin" valueType="num">
                                      <p:cBhvr>
                                        <p:cTn id="15" dur="500" fill="hold"/>
                                        <p:tgtEl>
                                          <p:spTgt spid="89120"/>
                                        </p:tgtEl>
                                        <p:attrNameLst>
                                          <p:attrName>ppt_w</p:attrName>
                                        </p:attrNameLst>
                                      </p:cBhvr>
                                      <p:tavLst>
                                        <p:tav tm="0">
                                          <p:val>
                                            <p:fltVal val="0"/>
                                          </p:val>
                                        </p:tav>
                                        <p:tav tm="100000">
                                          <p:val>
                                            <p:strVal val="#ppt_w"/>
                                          </p:val>
                                        </p:tav>
                                      </p:tavLst>
                                    </p:anim>
                                    <p:anim calcmode="lin" valueType="num">
                                      <p:cBhvr>
                                        <p:cTn id="16" dur="500" fill="hold"/>
                                        <p:tgtEl>
                                          <p:spTgt spid="891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5" autoUpdateAnimBg="0" advAuto="1000"/>
      <p:bldP spid="8911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49" name="AutoShape 17">
            <a:extLst>
              <a:ext uri="{FF2B5EF4-FFF2-40B4-BE49-F238E27FC236}">
                <a16:creationId xmlns:a16="http://schemas.microsoft.com/office/drawing/2014/main" id="{8D225B1E-D26B-64E4-F89A-966D52DCC3FF}"/>
              </a:ext>
            </a:extLst>
          </p:cNvPr>
          <p:cNvSpPr>
            <a:spLocks noChangeArrowheads="1"/>
          </p:cNvSpPr>
          <p:nvPr/>
        </p:nvSpPr>
        <p:spPr bwMode="auto">
          <a:xfrm rot="-10800000">
            <a:off x="2819400" y="2514600"/>
            <a:ext cx="3636963" cy="515938"/>
          </a:xfrm>
          <a:custGeom>
            <a:avLst/>
            <a:gdLst>
              <a:gd name="G0" fmla="+- 1522 0 0"/>
              <a:gd name="G1" fmla="+- 21600 0 1522"/>
              <a:gd name="G2" fmla="*/ 1522 1 2"/>
              <a:gd name="G3" fmla="+- 21600 0 G2"/>
              <a:gd name="G4" fmla="+/ 1522 21600 2"/>
              <a:gd name="G5" fmla="+/ G1 0 2"/>
              <a:gd name="G6" fmla="*/ 21600 21600 1522"/>
              <a:gd name="G7" fmla="*/ G6 1 2"/>
              <a:gd name="G8" fmla="+- 21600 0 G7"/>
              <a:gd name="G9" fmla="*/ 21600 1 2"/>
              <a:gd name="G10" fmla="+- 1522 0 G9"/>
              <a:gd name="G11" fmla="?: G10 G8 0"/>
              <a:gd name="G12" fmla="?: G10 G7 21600"/>
              <a:gd name="T0" fmla="*/ 20839 w 21600"/>
              <a:gd name="T1" fmla="*/ 10800 h 21600"/>
              <a:gd name="T2" fmla="*/ 10800 w 21600"/>
              <a:gd name="T3" fmla="*/ 21600 h 21600"/>
              <a:gd name="T4" fmla="*/ 761 w 21600"/>
              <a:gd name="T5" fmla="*/ 10800 h 21600"/>
              <a:gd name="T6" fmla="*/ 10800 w 21600"/>
              <a:gd name="T7" fmla="*/ 0 h 21600"/>
              <a:gd name="T8" fmla="*/ 2561 w 21600"/>
              <a:gd name="T9" fmla="*/ 2561 h 21600"/>
              <a:gd name="T10" fmla="*/ 19039 w 21600"/>
              <a:gd name="T11" fmla="*/ 19039 h 21600"/>
            </a:gdLst>
            <a:ahLst/>
            <a:cxnLst>
              <a:cxn ang="0">
                <a:pos x="T0" y="T1"/>
              </a:cxn>
              <a:cxn ang="0">
                <a:pos x="T2" y="T3"/>
              </a:cxn>
              <a:cxn ang="0">
                <a:pos x="T4" y="T5"/>
              </a:cxn>
              <a:cxn ang="0">
                <a:pos x="T6" y="T7"/>
              </a:cxn>
            </a:cxnLst>
            <a:rect l="T8" t="T9" r="T10" b="T11"/>
            <a:pathLst>
              <a:path w="21600" h="21600">
                <a:moveTo>
                  <a:pt x="0" y="0"/>
                </a:moveTo>
                <a:lnTo>
                  <a:pt x="1522" y="21600"/>
                </a:lnTo>
                <a:lnTo>
                  <a:pt x="20078" y="21600"/>
                </a:lnTo>
                <a:lnTo>
                  <a:pt x="21600" y="0"/>
                </a:lnTo>
                <a:close/>
              </a:path>
            </a:pathLst>
          </a:custGeom>
          <a:solidFill>
            <a:srgbClr val="D94439"/>
          </a:solidFill>
          <a:ln w="9525">
            <a:noFill/>
            <a:miter lim="800000"/>
            <a:headEnd/>
            <a:tailEnd/>
          </a:ln>
          <a:effectLst/>
          <a:scene3d>
            <a:camera prst="legacyPerspectiveBottom"/>
            <a:lightRig rig="legacyFlat3" dir="t"/>
          </a:scene3d>
          <a:sp3d extrusionH="1878000" prstMaterial="legacyMatte">
            <a:bevelT w="13500" h="13500" prst="angle"/>
            <a:bevelB w="13500" h="13500" prst="angle"/>
            <a:extrusionClr>
              <a:srgbClr val="D94439"/>
            </a:extrusionClr>
          </a:sp3d>
        </p:spPr>
        <p:txBody>
          <a:bodyPr rot="10800000" lIns="0" tIns="0" rIns="0" bIns="0" anchor="ctr" anchorCtr="1">
            <a:flatTx/>
          </a:bodyPr>
          <a:lstStyle/>
          <a:p>
            <a:pPr algn="ctr">
              <a:spcBef>
                <a:spcPct val="50000"/>
              </a:spcBef>
              <a:buClr>
                <a:srgbClr val="D94439"/>
              </a:buClr>
              <a:buSzPct val="75000"/>
              <a:buFont typeface="Wingdings" pitchFamily="2" charset="2"/>
              <a:buNone/>
              <a:defRPr/>
            </a:pPr>
            <a:r>
              <a:rPr kumimoji="1" lang="en-US" sz="2000" b="1">
                <a:solidFill>
                  <a:srgbClr val="FFFFCC"/>
                </a:solidFill>
                <a:effectLst>
                  <a:outerShdw blurRad="38100" dist="38100" dir="2700000" algn="tl">
                    <a:srgbClr val="000000"/>
                  </a:outerShdw>
                </a:effectLst>
                <a:latin typeface="Times New Roman" pitchFamily="18" charset="0"/>
              </a:rPr>
              <a:t>Convert to new system</a:t>
            </a:r>
            <a:endParaRPr lang="en-US" sz="2000"/>
          </a:p>
        </p:txBody>
      </p:sp>
      <p:sp>
        <p:nvSpPr>
          <p:cNvPr id="28675" name="Rectangle 2">
            <a:extLst>
              <a:ext uri="{FF2B5EF4-FFF2-40B4-BE49-F238E27FC236}">
                <a16:creationId xmlns:a16="http://schemas.microsoft.com/office/drawing/2014/main" id="{0D47715F-A57F-CA7D-D29C-2AD727BA8A92}"/>
              </a:ext>
            </a:extLst>
          </p:cNvPr>
          <p:cNvSpPr>
            <a:spLocks noGrp="1" noChangeArrowheads="1"/>
          </p:cNvSpPr>
          <p:nvPr>
            <p:ph type="title"/>
          </p:nvPr>
        </p:nvSpPr>
        <p:spPr/>
        <p:txBody>
          <a:bodyPr/>
          <a:lstStyle/>
          <a:p>
            <a:r>
              <a:rPr lang="en-US" altLang="en-US" sz="3900"/>
              <a:t>The System Development Life Cycle</a:t>
            </a:r>
          </a:p>
        </p:txBody>
      </p:sp>
      <p:sp>
        <p:nvSpPr>
          <p:cNvPr id="95235" name="Rectangle 3">
            <a:extLst>
              <a:ext uri="{FF2B5EF4-FFF2-40B4-BE49-F238E27FC236}">
                <a16:creationId xmlns:a16="http://schemas.microsoft.com/office/drawing/2014/main" id="{321A1D94-B032-8A39-65A1-C7908E5F426E}"/>
              </a:ext>
            </a:extLst>
          </p:cNvPr>
          <p:cNvSpPr>
            <a:spLocks noGrp="1" noChangeArrowheads="1"/>
          </p:cNvSpPr>
          <p:nvPr>
            <p:ph type="body" idx="1"/>
          </p:nvPr>
        </p:nvSpPr>
        <p:spPr>
          <a:xfrm>
            <a:off x="304800" y="1090613"/>
            <a:ext cx="8585200" cy="585787"/>
          </a:xfrm>
        </p:spPr>
        <p:txBody>
          <a:bodyPr/>
          <a:lstStyle/>
          <a:p>
            <a:pPr>
              <a:buFont typeface="Monotype Sorts" panose="01010601010101010101" pitchFamily="2" charset="2"/>
              <a:buNone/>
            </a:pPr>
            <a:r>
              <a:rPr lang="en-US" altLang="en-US"/>
              <a:t>What is the </a:t>
            </a:r>
            <a:r>
              <a:rPr lang="en-US" altLang="en-US">
                <a:solidFill>
                  <a:schemeClr val="hlink"/>
                </a:solidFill>
              </a:rPr>
              <a:t>implementation phase</a:t>
            </a:r>
            <a:r>
              <a:rPr lang="en-US" altLang="en-US"/>
              <a:t>?</a:t>
            </a:r>
            <a:endParaRPr lang="en-US" altLang="en-US">
              <a:latin typeface="Arial Unicode MS" panose="020B0604020202020204" pitchFamily="34" charset="-128"/>
            </a:endParaRPr>
          </a:p>
        </p:txBody>
      </p:sp>
      <p:sp>
        <p:nvSpPr>
          <p:cNvPr id="95245" name="Rectangle 13">
            <a:extLst>
              <a:ext uri="{FF2B5EF4-FFF2-40B4-BE49-F238E27FC236}">
                <a16:creationId xmlns:a16="http://schemas.microsoft.com/office/drawing/2014/main" id="{DC9082B6-5554-0D3A-1C36-78B906768957}"/>
              </a:ext>
            </a:extLst>
          </p:cNvPr>
          <p:cNvSpPr>
            <a:spLocks noChangeArrowheads="1"/>
          </p:cNvSpPr>
          <p:nvPr/>
        </p:nvSpPr>
        <p:spPr bwMode="auto">
          <a:xfrm>
            <a:off x="304800" y="1524000"/>
            <a:ext cx="85852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60405020304" pitchFamily="18" charset="0"/>
              </a:defRPr>
            </a:lvl1pPr>
            <a:lvl2pPr marL="609600" indent="-49530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en-US" sz="2600" b="1">
                <a:solidFill>
                  <a:srgbClr val="000000"/>
                </a:solidFill>
                <a:latin typeface="Times New Roman" panose="02020603050405020304" pitchFamily="18" charset="0"/>
              </a:rPr>
              <a:t>Purpose is to construct, or build, new or modified system and then deliver it to users</a:t>
            </a:r>
            <a:endParaRPr kumimoji="1" lang="en-US" altLang="en-US" sz="2600" b="1">
              <a:solidFill>
                <a:srgbClr val="000000"/>
              </a:solidFill>
              <a:latin typeface="Arial Unicode MS" panose="020B0604020202020204" pitchFamily="34" charset="-128"/>
            </a:endParaRPr>
          </a:p>
        </p:txBody>
      </p:sp>
      <p:sp>
        <p:nvSpPr>
          <p:cNvPr id="95246" name="AutoShape 14">
            <a:extLst>
              <a:ext uri="{FF2B5EF4-FFF2-40B4-BE49-F238E27FC236}">
                <a16:creationId xmlns:a16="http://schemas.microsoft.com/office/drawing/2014/main" id="{672A8175-18F7-16CC-1050-0ED363627572}"/>
              </a:ext>
            </a:extLst>
          </p:cNvPr>
          <p:cNvSpPr>
            <a:spLocks noChangeArrowheads="1"/>
          </p:cNvSpPr>
          <p:nvPr/>
        </p:nvSpPr>
        <p:spPr bwMode="auto">
          <a:xfrm rot="-10800000">
            <a:off x="2378075" y="3190875"/>
            <a:ext cx="4556125" cy="677863"/>
          </a:xfrm>
          <a:custGeom>
            <a:avLst/>
            <a:gdLst>
              <a:gd name="G0" fmla="+- 1818 0 0"/>
              <a:gd name="G1" fmla="+- 21600 0 1818"/>
              <a:gd name="G2" fmla="*/ 1818 1 2"/>
              <a:gd name="G3" fmla="+- 21600 0 G2"/>
              <a:gd name="G4" fmla="+/ 1818 21600 2"/>
              <a:gd name="G5" fmla="+/ G1 0 2"/>
              <a:gd name="G6" fmla="*/ 21600 21600 1818"/>
              <a:gd name="G7" fmla="*/ G6 1 2"/>
              <a:gd name="G8" fmla="+- 21600 0 G7"/>
              <a:gd name="G9" fmla="*/ 21600 1 2"/>
              <a:gd name="G10" fmla="+- 1818 0 G9"/>
              <a:gd name="G11" fmla="?: G10 G8 0"/>
              <a:gd name="G12" fmla="?: G10 G7 21600"/>
              <a:gd name="T0" fmla="*/ 20691 w 21600"/>
              <a:gd name="T1" fmla="*/ 10800 h 21600"/>
              <a:gd name="T2" fmla="*/ 10800 w 21600"/>
              <a:gd name="T3" fmla="*/ 21600 h 21600"/>
              <a:gd name="T4" fmla="*/ 909 w 21600"/>
              <a:gd name="T5" fmla="*/ 10800 h 21600"/>
              <a:gd name="T6" fmla="*/ 10800 w 21600"/>
              <a:gd name="T7" fmla="*/ 0 h 21600"/>
              <a:gd name="T8" fmla="*/ 2709 w 21600"/>
              <a:gd name="T9" fmla="*/ 2709 h 21600"/>
              <a:gd name="T10" fmla="*/ 18891 w 21600"/>
              <a:gd name="T11" fmla="*/ 18891 h 21600"/>
            </a:gdLst>
            <a:ahLst/>
            <a:cxnLst>
              <a:cxn ang="0">
                <a:pos x="T0" y="T1"/>
              </a:cxn>
              <a:cxn ang="0">
                <a:pos x="T2" y="T3"/>
              </a:cxn>
              <a:cxn ang="0">
                <a:pos x="T4" y="T5"/>
              </a:cxn>
              <a:cxn ang="0">
                <a:pos x="T6" y="T7"/>
              </a:cxn>
            </a:cxnLst>
            <a:rect l="T8" t="T9" r="T10" b="T11"/>
            <a:pathLst>
              <a:path w="21600" h="21600">
                <a:moveTo>
                  <a:pt x="0" y="0"/>
                </a:moveTo>
                <a:lnTo>
                  <a:pt x="1818" y="21600"/>
                </a:lnTo>
                <a:lnTo>
                  <a:pt x="19782" y="21600"/>
                </a:lnTo>
                <a:lnTo>
                  <a:pt x="21600" y="0"/>
                </a:lnTo>
                <a:close/>
              </a:path>
            </a:pathLst>
          </a:custGeom>
          <a:solidFill>
            <a:srgbClr val="D94439"/>
          </a:solidFill>
          <a:ln w="9525">
            <a:noFill/>
            <a:miter lim="800000"/>
            <a:headEnd/>
            <a:tailEnd/>
          </a:ln>
          <a:effectLst/>
          <a:scene3d>
            <a:camera prst="legacyPerspectiveBottom"/>
            <a:lightRig rig="legacyFlat3" dir="t"/>
          </a:scene3d>
          <a:sp3d extrusionH="1878000" prstMaterial="legacyMatte">
            <a:bevelT w="13500" h="13500" prst="angle"/>
            <a:bevelB w="13500" h="13500" prst="angle"/>
            <a:extrusionClr>
              <a:srgbClr val="D94439"/>
            </a:extrusionClr>
          </a:sp3d>
        </p:spPr>
        <p:txBody>
          <a:bodyPr rot="10800000" lIns="0" tIns="0" rIns="0" bIns="0" anchor="ctr" anchorCtr="1">
            <a:flatTx/>
          </a:bodyPr>
          <a:lstStyle/>
          <a:p>
            <a:pPr algn="ctr">
              <a:spcBef>
                <a:spcPct val="50000"/>
              </a:spcBef>
              <a:buClr>
                <a:srgbClr val="D94439"/>
              </a:buClr>
              <a:buSzPct val="75000"/>
              <a:buFont typeface="Wingdings" pitchFamily="2" charset="2"/>
              <a:buNone/>
              <a:defRPr/>
            </a:pPr>
            <a:r>
              <a:rPr kumimoji="1" lang="en-US" sz="2000" b="1">
                <a:solidFill>
                  <a:srgbClr val="FFFFCC"/>
                </a:solidFill>
                <a:effectLst>
                  <a:outerShdw blurRad="38100" dist="38100" dir="2700000" algn="tl">
                    <a:srgbClr val="000000"/>
                  </a:outerShdw>
                </a:effectLst>
                <a:latin typeface="Times New Roman" pitchFamily="18" charset="0"/>
              </a:rPr>
              <a:t>Train users</a:t>
            </a:r>
            <a:endParaRPr lang="en-US" sz="2000"/>
          </a:p>
        </p:txBody>
      </p:sp>
      <p:sp>
        <p:nvSpPr>
          <p:cNvPr id="95247" name="AutoShape 15">
            <a:extLst>
              <a:ext uri="{FF2B5EF4-FFF2-40B4-BE49-F238E27FC236}">
                <a16:creationId xmlns:a16="http://schemas.microsoft.com/office/drawing/2014/main" id="{8450ED62-70D2-1784-93A1-AF3F2F1E6F33}"/>
              </a:ext>
            </a:extLst>
          </p:cNvPr>
          <p:cNvSpPr>
            <a:spLocks noChangeArrowheads="1"/>
          </p:cNvSpPr>
          <p:nvPr/>
        </p:nvSpPr>
        <p:spPr bwMode="auto">
          <a:xfrm rot="-10800000">
            <a:off x="1855788" y="4043363"/>
            <a:ext cx="5595937" cy="881062"/>
          </a:xfrm>
          <a:custGeom>
            <a:avLst/>
            <a:gdLst>
              <a:gd name="G0" fmla="+- 1835 0 0"/>
              <a:gd name="G1" fmla="+- 21600 0 1835"/>
              <a:gd name="G2" fmla="*/ 1835 1 2"/>
              <a:gd name="G3" fmla="+- 21600 0 G2"/>
              <a:gd name="G4" fmla="+/ 1835 21600 2"/>
              <a:gd name="G5" fmla="+/ G1 0 2"/>
              <a:gd name="G6" fmla="*/ 21600 21600 1835"/>
              <a:gd name="G7" fmla="*/ G6 1 2"/>
              <a:gd name="G8" fmla="+- 21600 0 G7"/>
              <a:gd name="G9" fmla="*/ 21600 1 2"/>
              <a:gd name="G10" fmla="+- 1835 0 G9"/>
              <a:gd name="G11" fmla="?: G10 G8 0"/>
              <a:gd name="G12" fmla="?: G10 G7 21600"/>
              <a:gd name="T0" fmla="*/ 20682 w 21600"/>
              <a:gd name="T1" fmla="*/ 10800 h 21600"/>
              <a:gd name="T2" fmla="*/ 10800 w 21600"/>
              <a:gd name="T3" fmla="*/ 21600 h 21600"/>
              <a:gd name="T4" fmla="*/ 918 w 21600"/>
              <a:gd name="T5" fmla="*/ 10800 h 21600"/>
              <a:gd name="T6" fmla="*/ 10800 w 21600"/>
              <a:gd name="T7" fmla="*/ 0 h 21600"/>
              <a:gd name="T8" fmla="*/ 2718 w 21600"/>
              <a:gd name="T9" fmla="*/ 2718 h 21600"/>
              <a:gd name="T10" fmla="*/ 18882 w 21600"/>
              <a:gd name="T11" fmla="*/ 18882 h 21600"/>
            </a:gdLst>
            <a:ahLst/>
            <a:cxnLst>
              <a:cxn ang="0">
                <a:pos x="T0" y="T1"/>
              </a:cxn>
              <a:cxn ang="0">
                <a:pos x="T2" y="T3"/>
              </a:cxn>
              <a:cxn ang="0">
                <a:pos x="T4" y="T5"/>
              </a:cxn>
              <a:cxn ang="0">
                <a:pos x="T6" y="T7"/>
              </a:cxn>
            </a:cxnLst>
            <a:rect l="T8" t="T9" r="T10" b="T11"/>
            <a:pathLst>
              <a:path w="21600" h="21600">
                <a:moveTo>
                  <a:pt x="0" y="0"/>
                </a:moveTo>
                <a:lnTo>
                  <a:pt x="1835" y="21600"/>
                </a:lnTo>
                <a:lnTo>
                  <a:pt x="19765" y="21600"/>
                </a:lnTo>
                <a:lnTo>
                  <a:pt x="21600" y="0"/>
                </a:lnTo>
                <a:close/>
              </a:path>
            </a:pathLst>
          </a:custGeom>
          <a:solidFill>
            <a:srgbClr val="D94439"/>
          </a:solidFill>
          <a:ln w="9525">
            <a:noFill/>
            <a:miter lim="800000"/>
            <a:headEnd/>
            <a:tailEnd/>
          </a:ln>
          <a:effectLst/>
          <a:scene3d>
            <a:camera prst="legacyPerspectiveBottom"/>
            <a:lightRig rig="legacyFlat3" dir="t"/>
          </a:scene3d>
          <a:sp3d extrusionH="1878000" prstMaterial="legacyMatte">
            <a:bevelT w="13500" h="13500" prst="angle"/>
            <a:bevelB w="13500" h="13500" prst="angle"/>
            <a:extrusionClr>
              <a:srgbClr val="D94439"/>
            </a:extrusionClr>
          </a:sp3d>
        </p:spPr>
        <p:txBody>
          <a:bodyPr rot="10800000" lIns="0" tIns="0" rIns="0" bIns="0" anchor="ctr" anchorCtr="1">
            <a:flatTx/>
          </a:bodyPr>
          <a:lstStyle/>
          <a:p>
            <a:pPr algn="ctr">
              <a:spcBef>
                <a:spcPct val="50000"/>
              </a:spcBef>
              <a:buClr>
                <a:srgbClr val="D94439"/>
              </a:buClr>
              <a:buSzPct val="75000"/>
              <a:buFont typeface="Wingdings" pitchFamily="2" charset="2"/>
              <a:buNone/>
              <a:defRPr/>
            </a:pPr>
            <a:r>
              <a:rPr kumimoji="1" lang="en-US" sz="2000" b="1">
                <a:solidFill>
                  <a:srgbClr val="FFFFCC"/>
                </a:solidFill>
                <a:effectLst>
                  <a:outerShdw blurRad="38100" dist="38100" dir="2700000" algn="tl">
                    <a:srgbClr val="000000"/>
                  </a:outerShdw>
                </a:effectLst>
                <a:latin typeface="Times New Roman" pitchFamily="18" charset="0"/>
              </a:rPr>
              <a:t>Install and test new system</a:t>
            </a:r>
            <a:endParaRPr lang="en-US" sz="2000"/>
          </a:p>
        </p:txBody>
      </p:sp>
      <p:sp>
        <p:nvSpPr>
          <p:cNvPr id="95248" name="AutoShape 16">
            <a:extLst>
              <a:ext uri="{FF2B5EF4-FFF2-40B4-BE49-F238E27FC236}">
                <a16:creationId xmlns:a16="http://schemas.microsoft.com/office/drawing/2014/main" id="{7F864E5B-77B2-10A2-3AF2-2CFD18C349E8}"/>
              </a:ext>
            </a:extLst>
          </p:cNvPr>
          <p:cNvSpPr>
            <a:spLocks noChangeArrowheads="1"/>
          </p:cNvSpPr>
          <p:nvPr/>
        </p:nvSpPr>
        <p:spPr bwMode="auto">
          <a:xfrm rot="-10800000">
            <a:off x="1247775" y="5075238"/>
            <a:ext cx="6813550" cy="944562"/>
          </a:xfrm>
          <a:custGeom>
            <a:avLst/>
            <a:gdLst>
              <a:gd name="G0" fmla="+- 1678 0 0"/>
              <a:gd name="G1" fmla="+- 21600 0 1678"/>
              <a:gd name="G2" fmla="*/ 1678 1 2"/>
              <a:gd name="G3" fmla="+- 21600 0 G2"/>
              <a:gd name="G4" fmla="+/ 1678 21600 2"/>
              <a:gd name="G5" fmla="+/ G1 0 2"/>
              <a:gd name="G6" fmla="*/ 21600 21600 1678"/>
              <a:gd name="G7" fmla="*/ G6 1 2"/>
              <a:gd name="G8" fmla="+- 21600 0 G7"/>
              <a:gd name="G9" fmla="*/ 21600 1 2"/>
              <a:gd name="G10" fmla="+- 1678 0 G9"/>
              <a:gd name="G11" fmla="?: G10 G8 0"/>
              <a:gd name="G12" fmla="?: G10 G7 21600"/>
              <a:gd name="T0" fmla="*/ 20761 w 21600"/>
              <a:gd name="T1" fmla="*/ 10800 h 21600"/>
              <a:gd name="T2" fmla="*/ 10800 w 21600"/>
              <a:gd name="T3" fmla="*/ 21600 h 21600"/>
              <a:gd name="T4" fmla="*/ 839 w 21600"/>
              <a:gd name="T5" fmla="*/ 10800 h 21600"/>
              <a:gd name="T6" fmla="*/ 10800 w 21600"/>
              <a:gd name="T7" fmla="*/ 0 h 21600"/>
              <a:gd name="T8" fmla="*/ 2639 w 21600"/>
              <a:gd name="T9" fmla="*/ 2639 h 21600"/>
              <a:gd name="T10" fmla="*/ 18961 w 21600"/>
              <a:gd name="T11" fmla="*/ 18961 h 21600"/>
            </a:gdLst>
            <a:ahLst/>
            <a:cxnLst>
              <a:cxn ang="0">
                <a:pos x="T0" y="T1"/>
              </a:cxn>
              <a:cxn ang="0">
                <a:pos x="T2" y="T3"/>
              </a:cxn>
              <a:cxn ang="0">
                <a:pos x="T4" y="T5"/>
              </a:cxn>
              <a:cxn ang="0">
                <a:pos x="T6" y="T7"/>
              </a:cxn>
            </a:cxnLst>
            <a:rect l="T8" t="T9" r="T10" b="T11"/>
            <a:pathLst>
              <a:path w="21600" h="21600">
                <a:moveTo>
                  <a:pt x="0" y="0"/>
                </a:moveTo>
                <a:lnTo>
                  <a:pt x="1678" y="21600"/>
                </a:lnTo>
                <a:lnTo>
                  <a:pt x="19922" y="21600"/>
                </a:lnTo>
                <a:lnTo>
                  <a:pt x="21600" y="0"/>
                </a:lnTo>
                <a:close/>
              </a:path>
            </a:pathLst>
          </a:custGeom>
          <a:solidFill>
            <a:srgbClr val="D94439"/>
          </a:solidFill>
          <a:ln w="9525">
            <a:noFill/>
            <a:miter lim="800000"/>
            <a:headEnd/>
            <a:tailEnd/>
          </a:ln>
          <a:effectLst/>
          <a:scene3d>
            <a:camera prst="legacyPerspectiveBottom"/>
            <a:lightRig rig="legacyFlat3" dir="t"/>
          </a:scene3d>
          <a:sp3d extrusionH="1878000" prstMaterial="legacyMatte">
            <a:bevelT w="13500" h="13500" prst="angle"/>
            <a:bevelB w="13500" h="13500" prst="angle"/>
            <a:extrusionClr>
              <a:srgbClr val="D94439"/>
            </a:extrusionClr>
          </a:sp3d>
        </p:spPr>
        <p:txBody>
          <a:bodyPr rot="10800000" lIns="0" tIns="0" rIns="0" bIns="0" anchor="ctr" anchorCtr="1">
            <a:flatTx/>
          </a:bodyPr>
          <a:lstStyle/>
          <a:p>
            <a:pPr algn="ctr">
              <a:spcBef>
                <a:spcPct val="50000"/>
              </a:spcBef>
              <a:buClr>
                <a:srgbClr val="D94439"/>
              </a:buClr>
              <a:buFont typeface="Wingdings" pitchFamily="2" charset="2"/>
              <a:buNone/>
              <a:defRPr/>
            </a:pPr>
            <a:r>
              <a:rPr kumimoji="1" lang="en-US" sz="2000" b="1">
                <a:solidFill>
                  <a:srgbClr val="FFFFCC"/>
                </a:solidFill>
                <a:effectLst>
                  <a:outerShdw blurRad="38100" dist="38100" dir="2700000" algn="tl">
                    <a:srgbClr val="000000"/>
                  </a:outerShdw>
                </a:effectLst>
                <a:latin typeface="Times New Roman" pitchFamily="18" charset="0"/>
              </a:rPr>
              <a:t>Develop programs</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wipe(left)">
                                      <p:cBhvr>
                                        <p:cTn id="7" dur="500"/>
                                        <p:tgtEl>
                                          <p:spTgt spid="95235">
                                            <p:txEl>
                                              <p:pRg st="0" end="0"/>
                                            </p:txEl>
                                          </p:spTgt>
                                        </p:tgtEl>
                                      </p:cBhvr>
                                    </p:animEffect>
                                  </p:childTnLst>
                                </p:cTn>
                              </p:par>
                            </p:childTnLst>
                          </p:cTn>
                        </p:par>
                        <p:par>
                          <p:cTn id="8" fill="hold" nodeType="afterGroup">
                            <p:stCondLst>
                              <p:cond delay="1500"/>
                            </p:stCondLst>
                            <p:childTnLst>
                              <p:par>
                                <p:cTn id="9" presetID="22" presetClass="entr" presetSubtype="8" fill="hold" nodeType="afterEffect">
                                  <p:stCondLst>
                                    <p:cond delay="2000"/>
                                  </p:stCondLst>
                                  <p:childTnLst>
                                    <p:set>
                                      <p:cBhvr>
                                        <p:cTn id="10" dur="1" fill="hold">
                                          <p:stCondLst>
                                            <p:cond delay="0"/>
                                          </p:stCondLst>
                                        </p:cTn>
                                        <p:tgtEl>
                                          <p:spTgt spid="95245"/>
                                        </p:tgtEl>
                                        <p:attrNameLst>
                                          <p:attrName>style.visibility</p:attrName>
                                        </p:attrNameLst>
                                      </p:cBhvr>
                                      <p:to>
                                        <p:strVal val="visible"/>
                                      </p:to>
                                    </p:set>
                                    <p:animEffect transition="in" filter="wipe(left)">
                                      <p:cBhvr>
                                        <p:cTn id="11" dur="500"/>
                                        <p:tgtEl>
                                          <p:spTgt spid="95245"/>
                                        </p:tgtEl>
                                      </p:cBhvr>
                                    </p:animEffect>
                                  </p:childTnLst>
                                </p:cTn>
                              </p:par>
                            </p:childTnLst>
                          </p:cTn>
                        </p:par>
                        <p:par>
                          <p:cTn id="12" fill="hold" nodeType="afterGroup">
                            <p:stCondLst>
                              <p:cond delay="4000"/>
                            </p:stCondLst>
                            <p:childTnLst>
                              <p:par>
                                <p:cTn id="13" presetID="2" presetClass="entr" presetSubtype="1" fill="hold" nodeType="afterEffect">
                                  <p:stCondLst>
                                    <p:cond delay="3000"/>
                                  </p:stCondLst>
                                  <p:childTnLst>
                                    <p:set>
                                      <p:cBhvr>
                                        <p:cTn id="14" dur="1" fill="hold">
                                          <p:stCondLst>
                                            <p:cond delay="0"/>
                                          </p:stCondLst>
                                        </p:cTn>
                                        <p:tgtEl>
                                          <p:spTgt spid="95248"/>
                                        </p:tgtEl>
                                        <p:attrNameLst>
                                          <p:attrName>style.visibility</p:attrName>
                                        </p:attrNameLst>
                                      </p:cBhvr>
                                      <p:to>
                                        <p:strVal val="visible"/>
                                      </p:to>
                                    </p:set>
                                    <p:anim calcmode="lin" valueType="num">
                                      <p:cBhvr additive="base">
                                        <p:cTn id="15" dur="500" fill="hold"/>
                                        <p:tgtEl>
                                          <p:spTgt spid="95248"/>
                                        </p:tgtEl>
                                        <p:attrNameLst>
                                          <p:attrName>ppt_x</p:attrName>
                                        </p:attrNameLst>
                                      </p:cBhvr>
                                      <p:tavLst>
                                        <p:tav tm="0">
                                          <p:val>
                                            <p:strVal val="#ppt_x"/>
                                          </p:val>
                                        </p:tav>
                                        <p:tav tm="100000">
                                          <p:val>
                                            <p:strVal val="#ppt_x"/>
                                          </p:val>
                                        </p:tav>
                                      </p:tavLst>
                                    </p:anim>
                                    <p:anim calcmode="lin" valueType="num">
                                      <p:cBhvr additive="base">
                                        <p:cTn id="16" dur="500" fill="hold"/>
                                        <p:tgtEl>
                                          <p:spTgt spid="95248"/>
                                        </p:tgtEl>
                                        <p:attrNameLst>
                                          <p:attrName>ppt_y</p:attrName>
                                        </p:attrNameLst>
                                      </p:cBhvr>
                                      <p:tavLst>
                                        <p:tav tm="0">
                                          <p:val>
                                            <p:strVal val="0-#ppt_h/2"/>
                                          </p:val>
                                        </p:tav>
                                        <p:tav tm="100000">
                                          <p:val>
                                            <p:strVal val="#ppt_y"/>
                                          </p:val>
                                        </p:tav>
                                      </p:tavLst>
                                    </p:anim>
                                  </p:childTnLst>
                                </p:cTn>
                              </p:par>
                            </p:childTnLst>
                          </p:cTn>
                        </p:par>
                        <p:par>
                          <p:cTn id="17" fill="hold" nodeType="afterGroup">
                            <p:stCondLst>
                              <p:cond delay="7500"/>
                            </p:stCondLst>
                            <p:childTnLst>
                              <p:par>
                                <p:cTn id="18" presetID="2" presetClass="entr" presetSubtype="1" fill="hold" nodeType="afterEffect">
                                  <p:stCondLst>
                                    <p:cond delay="3000"/>
                                  </p:stCondLst>
                                  <p:childTnLst>
                                    <p:set>
                                      <p:cBhvr>
                                        <p:cTn id="19" dur="1" fill="hold">
                                          <p:stCondLst>
                                            <p:cond delay="0"/>
                                          </p:stCondLst>
                                        </p:cTn>
                                        <p:tgtEl>
                                          <p:spTgt spid="95247"/>
                                        </p:tgtEl>
                                        <p:attrNameLst>
                                          <p:attrName>style.visibility</p:attrName>
                                        </p:attrNameLst>
                                      </p:cBhvr>
                                      <p:to>
                                        <p:strVal val="visible"/>
                                      </p:to>
                                    </p:set>
                                    <p:anim calcmode="lin" valueType="num">
                                      <p:cBhvr additive="base">
                                        <p:cTn id="20" dur="500" fill="hold"/>
                                        <p:tgtEl>
                                          <p:spTgt spid="95247"/>
                                        </p:tgtEl>
                                        <p:attrNameLst>
                                          <p:attrName>ppt_x</p:attrName>
                                        </p:attrNameLst>
                                      </p:cBhvr>
                                      <p:tavLst>
                                        <p:tav tm="0">
                                          <p:val>
                                            <p:strVal val="#ppt_x"/>
                                          </p:val>
                                        </p:tav>
                                        <p:tav tm="100000">
                                          <p:val>
                                            <p:strVal val="#ppt_x"/>
                                          </p:val>
                                        </p:tav>
                                      </p:tavLst>
                                    </p:anim>
                                    <p:anim calcmode="lin" valueType="num">
                                      <p:cBhvr additive="base">
                                        <p:cTn id="21" dur="500" fill="hold"/>
                                        <p:tgtEl>
                                          <p:spTgt spid="95247"/>
                                        </p:tgtEl>
                                        <p:attrNameLst>
                                          <p:attrName>ppt_y</p:attrName>
                                        </p:attrNameLst>
                                      </p:cBhvr>
                                      <p:tavLst>
                                        <p:tav tm="0">
                                          <p:val>
                                            <p:strVal val="0-#ppt_h/2"/>
                                          </p:val>
                                        </p:tav>
                                        <p:tav tm="100000">
                                          <p:val>
                                            <p:strVal val="#ppt_y"/>
                                          </p:val>
                                        </p:tav>
                                      </p:tavLst>
                                    </p:anim>
                                  </p:childTnLst>
                                </p:cTn>
                              </p:par>
                            </p:childTnLst>
                          </p:cTn>
                        </p:par>
                        <p:par>
                          <p:cTn id="22" fill="hold" nodeType="afterGroup">
                            <p:stCondLst>
                              <p:cond delay="11000"/>
                            </p:stCondLst>
                            <p:childTnLst>
                              <p:par>
                                <p:cTn id="23" presetID="2" presetClass="entr" presetSubtype="1" fill="hold" nodeType="afterEffect">
                                  <p:stCondLst>
                                    <p:cond delay="3000"/>
                                  </p:stCondLst>
                                  <p:childTnLst>
                                    <p:set>
                                      <p:cBhvr>
                                        <p:cTn id="24" dur="1" fill="hold">
                                          <p:stCondLst>
                                            <p:cond delay="0"/>
                                          </p:stCondLst>
                                        </p:cTn>
                                        <p:tgtEl>
                                          <p:spTgt spid="95246"/>
                                        </p:tgtEl>
                                        <p:attrNameLst>
                                          <p:attrName>style.visibility</p:attrName>
                                        </p:attrNameLst>
                                      </p:cBhvr>
                                      <p:to>
                                        <p:strVal val="visible"/>
                                      </p:to>
                                    </p:set>
                                    <p:anim calcmode="lin" valueType="num">
                                      <p:cBhvr additive="base">
                                        <p:cTn id="25" dur="500" fill="hold"/>
                                        <p:tgtEl>
                                          <p:spTgt spid="95246"/>
                                        </p:tgtEl>
                                        <p:attrNameLst>
                                          <p:attrName>ppt_x</p:attrName>
                                        </p:attrNameLst>
                                      </p:cBhvr>
                                      <p:tavLst>
                                        <p:tav tm="0">
                                          <p:val>
                                            <p:strVal val="#ppt_x"/>
                                          </p:val>
                                        </p:tav>
                                        <p:tav tm="100000">
                                          <p:val>
                                            <p:strVal val="#ppt_x"/>
                                          </p:val>
                                        </p:tav>
                                      </p:tavLst>
                                    </p:anim>
                                    <p:anim calcmode="lin" valueType="num">
                                      <p:cBhvr additive="base">
                                        <p:cTn id="26" dur="500" fill="hold"/>
                                        <p:tgtEl>
                                          <p:spTgt spid="95246"/>
                                        </p:tgtEl>
                                        <p:attrNameLst>
                                          <p:attrName>ppt_y</p:attrName>
                                        </p:attrNameLst>
                                      </p:cBhvr>
                                      <p:tavLst>
                                        <p:tav tm="0">
                                          <p:val>
                                            <p:strVal val="0-#ppt_h/2"/>
                                          </p:val>
                                        </p:tav>
                                        <p:tav tm="100000">
                                          <p:val>
                                            <p:strVal val="#ppt_y"/>
                                          </p:val>
                                        </p:tav>
                                      </p:tavLst>
                                    </p:anim>
                                  </p:childTnLst>
                                </p:cTn>
                              </p:par>
                            </p:childTnLst>
                          </p:cTn>
                        </p:par>
                        <p:par>
                          <p:cTn id="27" fill="hold" nodeType="afterGroup">
                            <p:stCondLst>
                              <p:cond delay="14500"/>
                            </p:stCondLst>
                            <p:childTnLst>
                              <p:par>
                                <p:cTn id="28" presetID="2" presetClass="entr" presetSubtype="1" fill="hold" nodeType="afterEffect">
                                  <p:stCondLst>
                                    <p:cond delay="3000"/>
                                  </p:stCondLst>
                                  <p:childTnLst>
                                    <p:set>
                                      <p:cBhvr>
                                        <p:cTn id="29" dur="1" fill="hold">
                                          <p:stCondLst>
                                            <p:cond delay="0"/>
                                          </p:stCondLst>
                                        </p:cTn>
                                        <p:tgtEl>
                                          <p:spTgt spid="95249"/>
                                        </p:tgtEl>
                                        <p:attrNameLst>
                                          <p:attrName>style.visibility</p:attrName>
                                        </p:attrNameLst>
                                      </p:cBhvr>
                                      <p:to>
                                        <p:strVal val="visible"/>
                                      </p:to>
                                    </p:set>
                                    <p:anim calcmode="lin" valueType="num">
                                      <p:cBhvr additive="base">
                                        <p:cTn id="30" dur="500" fill="hold"/>
                                        <p:tgtEl>
                                          <p:spTgt spid="95249"/>
                                        </p:tgtEl>
                                        <p:attrNameLst>
                                          <p:attrName>ppt_x</p:attrName>
                                        </p:attrNameLst>
                                      </p:cBhvr>
                                      <p:tavLst>
                                        <p:tav tm="0">
                                          <p:val>
                                            <p:strVal val="#ppt_x"/>
                                          </p:val>
                                        </p:tav>
                                        <p:tav tm="100000">
                                          <p:val>
                                            <p:strVal val="#ppt_x"/>
                                          </p:val>
                                        </p:tav>
                                      </p:tavLst>
                                    </p:anim>
                                    <p:anim calcmode="lin" valueType="num">
                                      <p:cBhvr additive="base">
                                        <p:cTn id="31" dur="500" fill="hold"/>
                                        <p:tgtEl>
                                          <p:spTgt spid="952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9" grpId="0" animBg="1" autoUpdateAnimBg="0"/>
      <p:bldP spid="95235" grpId="0" build="p" bldLvl="5" autoUpdateAnimBg="0" advAuto="1000"/>
      <p:bldP spid="95245" grpId="0" autoUpdateAnimBg="0"/>
      <p:bldP spid="95246" grpId="0" animBg="1" autoUpdateAnimBg="0"/>
      <p:bldP spid="95247" grpId="0" animBg="1" autoUpdateAnimBg="0"/>
      <p:bldP spid="95248"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909AF14-D374-211A-B858-2185E2EC3969}"/>
              </a:ext>
            </a:extLst>
          </p:cNvPr>
          <p:cNvSpPr>
            <a:spLocks noGrp="1" noChangeArrowheads="1"/>
          </p:cNvSpPr>
          <p:nvPr>
            <p:ph type="title"/>
          </p:nvPr>
        </p:nvSpPr>
        <p:spPr/>
        <p:txBody>
          <a:bodyPr/>
          <a:lstStyle/>
          <a:p>
            <a:r>
              <a:rPr lang="en-US" altLang="en-US" sz="3900"/>
              <a:t>The System Development Life Cycle</a:t>
            </a:r>
          </a:p>
        </p:txBody>
      </p:sp>
      <p:sp>
        <p:nvSpPr>
          <p:cNvPr id="99331" name="Rectangle 3">
            <a:extLst>
              <a:ext uri="{FF2B5EF4-FFF2-40B4-BE49-F238E27FC236}">
                <a16:creationId xmlns:a16="http://schemas.microsoft.com/office/drawing/2014/main" id="{C82BFBC7-7963-D5C1-D0BE-8EA5C9BF837A}"/>
              </a:ext>
            </a:extLst>
          </p:cNvPr>
          <p:cNvSpPr>
            <a:spLocks noGrp="1" noChangeArrowheads="1"/>
          </p:cNvSpPr>
          <p:nvPr>
            <p:ph type="body" idx="1"/>
          </p:nvPr>
        </p:nvSpPr>
        <p:spPr>
          <a:xfrm>
            <a:off x="304800" y="1090613"/>
            <a:ext cx="8585200" cy="1119187"/>
          </a:xfrm>
        </p:spPr>
        <p:txBody>
          <a:bodyPr/>
          <a:lstStyle/>
          <a:p>
            <a:pPr marL="0" indent="0">
              <a:buFont typeface="Monotype Sorts" panose="01010601010101010101" pitchFamily="2" charset="2"/>
              <a:buNone/>
            </a:pPr>
            <a:r>
              <a:rPr lang="en-US" altLang="en-US"/>
              <a:t>What are the three types of tests performed by system developers?</a:t>
            </a:r>
            <a:endParaRPr lang="en-US" altLang="en-US">
              <a:latin typeface="Arial Unicode MS" panose="020B0604020202020204" pitchFamily="34" charset="-128"/>
            </a:endParaRPr>
          </a:p>
        </p:txBody>
      </p:sp>
      <p:sp>
        <p:nvSpPr>
          <p:cNvPr id="99336" name="Rectangle 8">
            <a:extLst>
              <a:ext uri="{FF2B5EF4-FFF2-40B4-BE49-F238E27FC236}">
                <a16:creationId xmlns:a16="http://schemas.microsoft.com/office/drawing/2014/main" id="{25772178-BDB6-1940-4FA7-5B8197161F38}"/>
              </a:ext>
            </a:extLst>
          </p:cNvPr>
          <p:cNvSpPr>
            <a:spLocks noChangeArrowheads="1"/>
          </p:cNvSpPr>
          <p:nvPr/>
        </p:nvSpPr>
        <p:spPr bwMode="auto">
          <a:xfrm>
            <a:off x="3627438" y="5105400"/>
            <a:ext cx="2051050" cy="9144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0"/>
              </a:spcBef>
              <a:buClr>
                <a:srgbClr val="D94439"/>
              </a:buClr>
              <a:buSzPct val="75000"/>
              <a:buFont typeface="Wingdings" panose="05000000000000000000" pitchFamily="2" charset="2"/>
              <a:buNone/>
            </a:pPr>
            <a:r>
              <a:rPr kumimoji="1" lang="en-US" altLang="en-US" sz="1600" b="1">
                <a:latin typeface="Times New Roman" panose="02020603050405020304" pitchFamily="18" charset="0"/>
              </a:rPr>
              <a:t>Verifies application works with other applications</a:t>
            </a:r>
          </a:p>
        </p:txBody>
      </p:sp>
      <p:sp>
        <p:nvSpPr>
          <p:cNvPr id="99337" name="AutoShape 9">
            <a:extLst>
              <a:ext uri="{FF2B5EF4-FFF2-40B4-BE49-F238E27FC236}">
                <a16:creationId xmlns:a16="http://schemas.microsoft.com/office/drawing/2014/main" id="{AA04A60D-89EA-6612-6B94-802C793158FF}"/>
              </a:ext>
            </a:extLst>
          </p:cNvPr>
          <p:cNvSpPr>
            <a:spLocks noChangeArrowheads="1"/>
          </p:cNvSpPr>
          <p:nvPr/>
        </p:nvSpPr>
        <p:spPr bwMode="auto">
          <a:xfrm>
            <a:off x="4800600" y="2209800"/>
            <a:ext cx="4114800" cy="838200"/>
          </a:xfrm>
          <a:custGeom>
            <a:avLst/>
            <a:gdLst>
              <a:gd name="T0" fmla="*/ 3600450 w 21600"/>
              <a:gd name="T1" fmla="*/ 419100 h 21600"/>
              <a:gd name="T2" fmla="*/ 2057400 w 21600"/>
              <a:gd name="T3" fmla="*/ 838200 h 21600"/>
              <a:gd name="T4" fmla="*/ 514350 w 21600"/>
              <a:gd name="T5" fmla="*/ 419100 h 21600"/>
              <a:gd name="T6" fmla="*/ 20574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nchorCtr="1"/>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
              </a:spcBef>
              <a:buClr>
                <a:srgbClr val="D94439"/>
              </a:buClr>
              <a:buSzPct val="75000"/>
              <a:buFont typeface="Wingdings" panose="05000000000000000000" pitchFamily="2" charset="2"/>
              <a:buNone/>
            </a:pPr>
            <a:r>
              <a:rPr kumimoji="1" lang="en-US" altLang="en-US" b="1">
                <a:solidFill>
                  <a:srgbClr val="FFFFCC"/>
                </a:solidFill>
                <a:latin typeface="Times New Roman" panose="02020603050405020304" pitchFamily="18" charset="0"/>
              </a:rPr>
              <a:t>Systems test</a:t>
            </a:r>
          </a:p>
        </p:txBody>
      </p:sp>
      <p:sp>
        <p:nvSpPr>
          <p:cNvPr id="99338" name="AutoShape 10">
            <a:extLst>
              <a:ext uri="{FF2B5EF4-FFF2-40B4-BE49-F238E27FC236}">
                <a16:creationId xmlns:a16="http://schemas.microsoft.com/office/drawing/2014/main" id="{273DA425-1ACE-E601-8421-0DF05F242DAD}"/>
              </a:ext>
            </a:extLst>
          </p:cNvPr>
          <p:cNvSpPr>
            <a:spLocks noChangeArrowheads="1"/>
          </p:cNvSpPr>
          <p:nvPr/>
        </p:nvSpPr>
        <p:spPr bwMode="auto">
          <a:xfrm>
            <a:off x="2590800" y="4267200"/>
            <a:ext cx="4114800" cy="838200"/>
          </a:xfrm>
          <a:custGeom>
            <a:avLst/>
            <a:gdLst>
              <a:gd name="T0" fmla="*/ 3600450 w 21600"/>
              <a:gd name="T1" fmla="*/ 419100 h 21600"/>
              <a:gd name="T2" fmla="*/ 2057400 w 21600"/>
              <a:gd name="T3" fmla="*/ 838200 h 21600"/>
              <a:gd name="T4" fmla="*/ 514350 w 21600"/>
              <a:gd name="T5" fmla="*/ 419100 h 21600"/>
              <a:gd name="T6" fmla="*/ 20574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DC544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nchorCtr="1"/>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r>
              <a:rPr kumimoji="1" lang="en-US" altLang="en-US" b="1">
                <a:solidFill>
                  <a:srgbClr val="FFFFCC"/>
                </a:solidFill>
                <a:latin typeface="Times New Roman" panose="02020603050405020304" pitchFamily="18" charset="0"/>
              </a:rPr>
              <a:t>Integration Test</a:t>
            </a:r>
          </a:p>
        </p:txBody>
      </p:sp>
      <p:sp>
        <p:nvSpPr>
          <p:cNvPr id="99339" name="AutoShape 11">
            <a:extLst>
              <a:ext uri="{FF2B5EF4-FFF2-40B4-BE49-F238E27FC236}">
                <a16:creationId xmlns:a16="http://schemas.microsoft.com/office/drawing/2014/main" id="{BDEF43FA-81D0-CDB3-C2DD-2F7DD398E218}"/>
              </a:ext>
            </a:extLst>
          </p:cNvPr>
          <p:cNvSpPr>
            <a:spLocks noChangeArrowheads="1"/>
          </p:cNvSpPr>
          <p:nvPr/>
        </p:nvSpPr>
        <p:spPr bwMode="auto">
          <a:xfrm>
            <a:off x="533400" y="2209800"/>
            <a:ext cx="4114800" cy="838200"/>
          </a:xfrm>
          <a:custGeom>
            <a:avLst/>
            <a:gdLst>
              <a:gd name="T0" fmla="*/ 3600450 w 21600"/>
              <a:gd name="T1" fmla="*/ 419100 h 21600"/>
              <a:gd name="T2" fmla="*/ 2057400 w 21600"/>
              <a:gd name="T3" fmla="*/ 838200 h 21600"/>
              <a:gd name="T4" fmla="*/ 514350 w 21600"/>
              <a:gd name="T5" fmla="*/ 419100 h 21600"/>
              <a:gd name="T6" fmla="*/ 20574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nchorCtr="1"/>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
              </a:spcBef>
              <a:buClr>
                <a:srgbClr val="D94439"/>
              </a:buClr>
              <a:buSzPct val="75000"/>
              <a:buFont typeface="Wingdings" panose="05000000000000000000" pitchFamily="2" charset="2"/>
              <a:buNone/>
            </a:pPr>
            <a:r>
              <a:rPr kumimoji="1" lang="en-US" altLang="en-US" b="1">
                <a:solidFill>
                  <a:srgbClr val="FFFFCC"/>
                </a:solidFill>
                <a:latin typeface="Times New Roman" panose="02020603050405020304" pitchFamily="18" charset="0"/>
              </a:rPr>
              <a:t>Unit Test</a:t>
            </a:r>
          </a:p>
        </p:txBody>
      </p:sp>
      <p:sp>
        <p:nvSpPr>
          <p:cNvPr id="99344" name="Rectangle 16">
            <a:extLst>
              <a:ext uri="{FF2B5EF4-FFF2-40B4-BE49-F238E27FC236}">
                <a16:creationId xmlns:a16="http://schemas.microsoft.com/office/drawing/2014/main" id="{6B14669A-BDFC-E6A6-5ADD-066AF02492EA}"/>
              </a:ext>
            </a:extLst>
          </p:cNvPr>
          <p:cNvSpPr>
            <a:spLocks noChangeArrowheads="1"/>
          </p:cNvSpPr>
          <p:nvPr/>
        </p:nvSpPr>
        <p:spPr bwMode="auto">
          <a:xfrm>
            <a:off x="1547813" y="3048000"/>
            <a:ext cx="2051050" cy="91440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0"/>
              </a:spcBef>
              <a:buClr>
                <a:srgbClr val="D94439"/>
              </a:buClr>
              <a:buSzPct val="75000"/>
              <a:buFont typeface="Wingdings" panose="05000000000000000000" pitchFamily="2" charset="2"/>
              <a:buNone/>
            </a:pPr>
            <a:r>
              <a:rPr kumimoji="1" lang="en-US" altLang="en-US" sz="1600" b="1">
                <a:latin typeface="Times New Roman" panose="02020603050405020304" pitchFamily="18" charset="0"/>
              </a:rPr>
              <a:t>Verifies each individual program works by itself</a:t>
            </a:r>
          </a:p>
        </p:txBody>
      </p:sp>
      <p:sp>
        <p:nvSpPr>
          <p:cNvPr id="99345" name="Rectangle 17">
            <a:extLst>
              <a:ext uri="{FF2B5EF4-FFF2-40B4-BE49-F238E27FC236}">
                <a16:creationId xmlns:a16="http://schemas.microsoft.com/office/drawing/2014/main" id="{2E42F72F-73D3-5D48-2172-28514A93EDE1}"/>
              </a:ext>
            </a:extLst>
          </p:cNvPr>
          <p:cNvSpPr>
            <a:spLocks noChangeArrowheads="1"/>
          </p:cNvSpPr>
          <p:nvPr/>
        </p:nvSpPr>
        <p:spPr bwMode="auto">
          <a:xfrm>
            <a:off x="5837238" y="3048000"/>
            <a:ext cx="2051050" cy="914400"/>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0"/>
              </a:spcBef>
              <a:buClr>
                <a:srgbClr val="D94439"/>
              </a:buClr>
              <a:buSzPct val="75000"/>
              <a:buFont typeface="Wingdings" panose="05000000000000000000" pitchFamily="2" charset="2"/>
              <a:buNone/>
            </a:pPr>
            <a:r>
              <a:rPr kumimoji="1" lang="en-US" altLang="en-US" sz="1600" b="1">
                <a:latin typeface="Times New Roman" panose="02020603050405020304" pitchFamily="18" charset="0"/>
              </a:rPr>
              <a:t>Verifies all programs in application work together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wipe(left)">
                                      <p:cBhvr>
                                        <p:cTn id="7" dur="500"/>
                                        <p:tgtEl>
                                          <p:spTgt spid="99331">
                                            <p:txEl>
                                              <p:pRg st="0" end="0"/>
                                            </p:txEl>
                                          </p:spTgt>
                                        </p:tgtEl>
                                      </p:cBhvr>
                                    </p:animEffect>
                                  </p:childTnLst>
                                </p:cTn>
                              </p:par>
                            </p:childTnLst>
                          </p:cTn>
                        </p:par>
                        <p:par>
                          <p:cTn id="8" fill="hold" nodeType="afterGroup">
                            <p:stCondLst>
                              <p:cond delay="1500"/>
                            </p:stCondLst>
                            <p:childTnLst>
                              <p:par>
                                <p:cTn id="9" presetID="2" presetClass="entr" presetSubtype="4" fill="hold" nodeType="afterEffect">
                                  <p:stCondLst>
                                    <p:cond delay="2000"/>
                                  </p:stCondLst>
                                  <p:childTnLst>
                                    <p:set>
                                      <p:cBhvr>
                                        <p:cTn id="10" dur="1" fill="hold">
                                          <p:stCondLst>
                                            <p:cond delay="0"/>
                                          </p:stCondLst>
                                        </p:cTn>
                                        <p:tgtEl>
                                          <p:spTgt spid="99339"/>
                                        </p:tgtEl>
                                        <p:attrNameLst>
                                          <p:attrName>style.visibility</p:attrName>
                                        </p:attrNameLst>
                                      </p:cBhvr>
                                      <p:to>
                                        <p:strVal val="visible"/>
                                      </p:to>
                                    </p:set>
                                    <p:anim calcmode="lin" valueType="num">
                                      <p:cBhvr additive="base">
                                        <p:cTn id="11" dur="500" fill="hold"/>
                                        <p:tgtEl>
                                          <p:spTgt spid="99339"/>
                                        </p:tgtEl>
                                        <p:attrNameLst>
                                          <p:attrName>ppt_x</p:attrName>
                                        </p:attrNameLst>
                                      </p:cBhvr>
                                      <p:tavLst>
                                        <p:tav tm="0">
                                          <p:val>
                                            <p:strVal val="#ppt_x"/>
                                          </p:val>
                                        </p:tav>
                                        <p:tav tm="100000">
                                          <p:val>
                                            <p:strVal val="#ppt_x"/>
                                          </p:val>
                                        </p:tav>
                                      </p:tavLst>
                                    </p:anim>
                                    <p:anim calcmode="lin" valueType="num">
                                      <p:cBhvr additive="base">
                                        <p:cTn id="12" dur="500" fill="hold"/>
                                        <p:tgtEl>
                                          <p:spTgt spid="99339"/>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4000"/>
                            </p:stCondLst>
                            <p:childTnLst>
                              <p:par>
                                <p:cTn id="14" presetID="22" presetClass="entr" presetSubtype="1" fill="hold" nodeType="afterEffect">
                                  <p:stCondLst>
                                    <p:cond delay="3000"/>
                                  </p:stCondLst>
                                  <p:childTnLst>
                                    <p:set>
                                      <p:cBhvr>
                                        <p:cTn id="15" dur="1" fill="hold">
                                          <p:stCondLst>
                                            <p:cond delay="0"/>
                                          </p:stCondLst>
                                        </p:cTn>
                                        <p:tgtEl>
                                          <p:spTgt spid="99344"/>
                                        </p:tgtEl>
                                        <p:attrNameLst>
                                          <p:attrName>style.visibility</p:attrName>
                                        </p:attrNameLst>
                                      </p:cBhvr>
                                      <p:to>
                                        <p:strVal val="visible"/>
                                      </p:to>
                                    </p:set>
                                    <p:animEffect transition="in" filter="wipe(up)">
                                      <p:cBhvr>
                                        <p:cTn id="16" dur="500"/>
                                        <p:tgtEl>
                                          <p:spTgt spid="99344"/>
                                        </p:tgtEl>
                                      </p:cBhvr>
                                    </p:animEffect>
                                  </p:childTnLst>
                                </p:cTn>
                              </p:par>
                            </p:childTnLst>
                          </p:cTn>
                        </p:par>
                        <p:par>
                          <p:cTn id="17" fill="hold" nodeType="afterGroup">
                            <p:stCondLst>
                              <p:cond delay="7500"/>
                            </p:stCondLst>
                            <p:childTnLst>
                              <p:par>
                                <p:cTn id="18" presetID="2" presetClass="entr" presetSubtype="4" fill="hold" nodeType="afterEffect">
                                  <p:stCondLst>
                                    <p:cond delay="4000"/>
                                  </p:stCondLst>
                                  <p:childTnLst>
                                    <p:set>
                                      <p:cBhvr>
                                        <p:cTn id="19" dur="1" fill="hold">
                                          <p:stCondLst>
                                            <p:cond delay="0"/>
                                          </p:stCondLst>
                                        </p:cTn>
                                        <p:tgtEl>
                                          <p:spTgt spid="99337"/>
                                        </p:tgtEl>
                                        <p:attrNameLst>
                                          <p:attrName>style.visibility</p:attrName>
                                        </p:attrNameLst>
                                      </p:cBhvr>
                                      <p:to>
                                        <p:strVal val="visible"/>
                                      </p:to>
                                    </p:set>
                                    <p:anim calcmode="lin" valueType="num">
                                      <p:cBhvr additive="base">
                                        <p:cTn id="20" dur="500" fill="hold"/>
                                        <p:tgtEl>
                                          <p:spTgt spid="99337"/>
                                        </p:tgtEl>
                                        <p:attrNameLst>
                                          <p:attrName>ppt_x</p:attrName>
                                        </p:attrNameLst>
                                      </p:cBhvr>
                                      <p:tavLst>
                                        <p:tav tm="0">
                                          <p:val>
                                            <p:strVal val="#ppt_x"/>
                                          </p:val>
                                        </p:tav>
                                        <p:tav tm="100000">
                                          <p:val>
                                            <p:strVal val="#ppt_x"/>
                                          </p:val>
                                        </p:tav>
                                      </p:tavLst>
                                    </p:anim>
                                    <p:anim calcmode="lin" valueType="num">
                                      <p:cBhvr additive="base">
                                        <p:cTn id="21" dur="500" fill="hold"/>
                                        <p:tgtEl>
                                          <p:spTgt spid="99337"/>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2000"/>
                            </p:stCondLst>
                            <p:childTnLst>
                              <p:par>
                                <p:cTn id="23" presetID="22" presetClass="entr" presetSubtype="1" fill="hold" nodeType="afterEffect">
                                  <p:stCondLst>
                                    <p:cond delay="3000"/>
                                  </p:stCondLst>
                                  <p:childTnLst>
                                    <p:set>
                                      <p:cBhvr>
                                        <p:cTn id="24" dur="1" fill="hold">
                                          <p:stCondLst>
                                            <p:cond delay="0"/>
                                          </p:stCondLst>
                                        </p:cTn>
                                        <p:tgtEl>
                                          <p:spTgt spid="99345"/>
                                        </p:tgtEl>
                                        <p:attrNameLst>
                                          <p:attrName>style.visibility</p:attrName>
                                        </p:attrNameLst>
                                      </p:cBhvr>
                                      <p:to>
                                        <p:strVal val="visible"/>
                                      </p:to>
                                    </p:set>
                                    <p:animEffect transition="in" filter="wipe(up)">
                                      <p:cBhvr>
                                        <p:cTn id="25" dur="500"/>
                                        <p:tgtEl>
                                          <p:spTgt spid="99345"/>
                                        </p:tgtEl>
                                      </p:cBhvr>
                                    </p:animEffect>
                                  </p:childTnLst>
                                </p:cTn>
                              </p:par>
                            </p:childTnLst>
                          </p:cTn>
                        </p:par>
                        <p:par>
                          <p:cTn id="26" fill="hold" nodeType="afterGroup">
                            <p:stCondLst>
                              <p:cond delay="15500"/>
                            </p:stCondLst>
                            <p:childTnLst>
                              <p:par>
                                <p:cTn id="27" presetID="2" presetClass="entr" presetSubtype="4" fill="hold" nodeType="afterEffect">
                                  <p:stCondLst>
                                    <p:cond delay="4000"/>
                                  </p:stCondLst>
                                  <p:childTnLst>
                                    <p:set>
                                      <p:cBhvr>
                                        <p:cTn id="28" dur="1" fill="hold">
                                          <p:stCondLst>
                                            <p:cond delay="0"/>
                                          </p:stCondLst>
                                        </p:cTn>
                                        <p:tgtEl>
                                          <p:spTgt spid="99338"/>
                                        </p:tgtEl>
                                        <p:attrNameLst>
                                          <p:attrName>style.visibility</p:attrName>
                                        </p:attrNameLst>
                                      </p:cBhvr>
                                      <p:to>
                                        <p:strVal val="visible"/>
                                      </p:to>
                                    </p:set>
                                    <p:anim calcmode="lin" valueType="num">
                                      <p:cBhvr additive="base">
                                        <p:cTn id="29" dur="500" fill="hold"/>
                                        <p:tgtEl>
                                          <p:spTgt spid="99338"/>
                                        </p:tgtEl>
                                        <p:attrNameLst>
                                          <p:attrName>ppt_x</p:attrName>
                                        </p:attrNameLst>
                                      </p:cBhvr>
                                      <p:tavLst>
                                        <p:tav tm="0">
                                          <p:val>
                                            <p:strVal val="#ppt_x"/>
                                          </p:val>
                                        </p:tav>
                                        <p:tav tm="100000">
                                          <p:val>
                                            <p:strVal val="#ppt_x"/>
                                          </p:val>
                                        </p:tav>
                                      </p:tavLst>
                                    </p:anim>
                                    <p:anim calcmode="lin" valueType="num">
                                      <p:cBhvr additive="base">
                                        <p:cTn id="30" dur="500" fill="hold"/>
                                        <p:tgtEl>
                                          <p:spTgt spid="99338"/>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20000"/>
                            </p:stCondLst>
                            <p:childTnLst>
                              <p:par>
                                <p:cTn id="32" presetID="22" presetClass="entr" presetSubtype="1" fill="hold" nodeType="afterEffect">
                                  <p:stCondLst>
                                    <p:cond delay="3000"/>
                                  </p:stCondLst>
                                  <p:childTnLst>
                                    <p:set>
                                      <p:cBhvr>
                                        <p:cTn id="33" dur="1" fill="hold">
                                          <p:stCondLst>
                                            <p:cond delay="0"/>
                                          </p:stCondLst>
                                        </p:cTn>
                                        <p:tgtEl>
                                          <p:spTgt spid="99336"/>
                                        </p:tgtEl>
                                        <p:attrNameLst>
                                          <p:attrName>style.visibility</p:attrName>
                                        </p:attrNameLst>
                                      </p:cBhvr>
                                      <p:to>
                                        <p:strVal val="visible"/>
                                      </p:to>
                                    </p:set>
                                    <p:animEffect transition="in" filter="wipe(up)">
                                      <p:cBhvr>
                                        <p:cTn id="34" dur="500"/>
                                        <p:tgtEl>
                                          <p:spTgt spid="9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bldLvl="5" autoUpdateAnimBg="0" advAuto="1000"/>
      <p:bldP spid="99336" grpId="0" animBg="1" autoUpdateAnimBg="0"/>
      <p:bldP spid="99337" grpId="0" animBg="1" autoUpdateAnimBg="0"/>
      <p:bldP spid="99338" grpId="0" animBg="1" autoUpdateAnimBg="0"/>
      <p:bldP spid="99339" grpId="0" animBg="1" autoUpdateAnimBg="0"/>
      <p:bldP spid="99344" grpId="0" animBg="1" autoUpdateAnimBg="0"/>
      <p:bldP spid="9934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B4D7136-9D55-2BEE-81E2-D213C55245A8}"/>
              </a:ext>
            </a:extLst>
          </p:cNvPr>
          <p:cNvSpPr>
            <a:spLocks noGrp="1" noChangeArrowheads="1"/>
          </p:cNvSpPr>
          <p:nvPr>
            <p:ph type="title"/>
          </p:nvPr>
        </p:nvSpPr>
        <p:spPr/>
        <p:txBody>
          <a:bodyPr/>
          <a:lstStyle/>
          <a:p>
            <a:r>
              <a:rPr lang="en-US" altLang="en-US" sz="3900"/>
              <a:t>The System Development Life Cycle</a:t>
            </a:r>
          </a:p>
        </p:txBody>
      </p:sp>
      <p:sp>
        <p:nvSpPr>
          <p:cNvPr id="101379" name="Rectangle 3">
            <a:extLst>
              <a:ext uri="{FF2B5EF4-FFF2-40B4-BE49-F238E27FC236}">
                <a16:creationId xmlns:a16="http://schemas.microsoft.com/office/drawing/2014/main" id="{034AE626-6DFE-A968-508A-2BA1CF615D3D}"/>
              </a:ext>
            </a:extLst>
          </p:cNvPr>
          <p:cNvSpPr>
            <a:spLocks noGrp="1" noChangeArrowheads="1"/>
          </p:cNvSpPr>
          <p:nvPr>
            <p:ph type="body" idx="1"/>
          </p:nvPr>
        </p:nvSpPr>
        <p:spPr>
          <a:xfrm>
            <a:off x="304800" y="1090613"/>
            <a:ext cx="8585200" cy="661987"/>
          </a:xfrm>
        </p:spPr>
        <p:txBody>
          <a:bodyPr/>
          <a:lstStyle/>
          <a:p>
            <a:pPr>
              <a:buFont typeface="Monotype Sorts" panose="01010601010101010101" pitchFamily="2" charset="2"/>
              <a:buNone/>
            </a:pPr>
            <a:r>
              <a:rPr lang="en-US" altLang="en-US"/>
              <a:t>What is</a:t>
            </a:r>
            <a:r>
              <a:rPr lang="en-US" altLang="en-US">
                <a:solidFill>
                  <a:schemeClr val="hlink"/>
                </a:solidFill>
              </a:rPr>
              <a:t> training</a:t>
            </a:r>
            <a:r>
              <a:rPr lang="en-US" altLang="en-US"/>
              <a:t>?</a:t>
            </a:r>
            <a:endParaRPr lang="en-US" altLang="en-US">
              <a:latin typeface="Arial Unicode MS" panose="020B0604020202020204" pitchFamily="34" charset="-128"/>
            </a:endParaRPr>
          </a:p>
        </p:txBody>
      </p:sp>
      <p:sp>
        <p:nvSpPr>
          <p:cNvPr id="101384" name="Rectangle 8">
            <a:extLst>
              <a:ext uri="{FF2B5EF4-FFF2-40B4-BE49-F238E27FC236}">
                <a16:creationId xmlns:a16="http://schemas.microsoft.com/office/drawing/2014/main" id="{E96B70E0-CB1A-FA14-C12A-EA2FEC389C23}"/>
              </a:ext>
            </a:extLst>
          </p:cNvPr>
          <p:cNvSpPr>
            <a:spLocks noChangeArrowheads="1"/>
          </p:cNvSpPr>
          <p:nvPr/>
        </p:nvSpPr>
        <p:spPr bwMode="auto">
          <a:xfrm>
            <a:off x="304800" y="1524000"/>
            <a:ext cx="4267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60405020304" pitchFamily="18" charset="0"/>
              </a:defRPr>
            </a:lvl1pPr>
            <a:lvl2pPr marL="609600" indent="-49530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en-US" sz="2600" b="1">
                <a:solidFill>
                  <a:srgbClr val="000000"/>
                </a:solidFill>
                <a:latin typeface="Times New Roman" panose="02020603050405020304" pitchFamily="18" charset="0"/>
              </a:rPr>
              <a:t>Showing users exactly how they will use new hardware and software in system</a:t>
            </a:r>
          </a:p>
        </p:txBody>
      </p:sp>
      <p:pic>
        <p:nvPicPr>
          <p:cNvPr id="101386" name="Picture 10" descr="Fig12-0023">
            <a:extLst>
              <a:ext uri="{FF2B5EF4-FFF2-40B4-BE49-F238E27FC236}">
                <a16:creationId xmlns:a16="http://schemas.microsoft.com/office/drawing/2014/main" id="{DB7C18FD-D4AD-26FE-835F-C0F4040F1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57400"/>
            <a:ext cx="432435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wipe(left)">
                                      <p:cBhvr>
                                        <p:cTn id="7" dur="500"/>
                                        <p:tgtEl>
                                          <p:spTgt spid="101379">
                                            <p:txEl>
                                              <p:pRg st="0" end="0"/>
                                            </p:txEl>
                                          </p:spTgt>
                                        </p:tgtEl>
                                      </p:cBhvr>
                                    </p:animEffect>
                                  </p:childTnLst>
                                </p:cTn>
                              </p:par>
                            </p:childTnLst>
                          </p:cTn>
                        </p:par>
                        <p:par>
                          <p:cTn id="8" fill="hold" nodeType="afterGroup">
                            <p:stCondLst>
                              <p:cond delay="1500"/>
                            </p:stCondLst>
                            <p:childTnLst>
                              <p:par>
                                <p:cTn id="9" presetID="2" presetClass="entr" presetSubtype="1" fill="hold" nodeType="afterEffect">
                                  <p:stCondLst>
                                    <p:cond delay="2000"/>
                                  </p:stCondLst>
                                  <p:childTnLst>
                                    <p:set>
                                      <p:cBhvr>
                                        <p:cTn id="10" dur="1" fill="hold">
                                          <p:stCondLst>
                                            <p:cond delay="0"/>
                                          </p:stCondLst>
                                        </p:cTn>
                                        <p:tgtEl>
                                          <p:spTgt spid="101386"/>
                                        </p:tgtEl>
                                        <p:attrNameLst>
                                          <p:attrName>style.visibility</p:attrName>
                                        </p:attrNameLst>
                                      </p:cBhvr>
                                      <p:to>
                                        <p:strVal val="visible"/>
                                      </p:to>
                                    </p:set>
                                    <p:anim calcmode="lin" valueType="num">
                                      <p:cBhvr additive="base">
                                        <p:cTn id="11" dur="500" fill="hold"/>
                                        <p:tgtEl>
                                          <p:spTgt spid="101386"/>
                                        </p:tgtEl>
                                        <p:attrNameLst>
                                          <p:attrName>ppt_x</p:attrName>
                                        </p:attrNameLst>
                                      </p:cBhvr>
                                      <p:tavLst>
                                        <p:tav tm="0">
                                          <p:val>
                                            <p:strVal val="#ppt_x"/>
                                          </p:val>
                                        </p:tav>
                                        <p:tav tm="100000">
                                          <p:val>
                                            <p:strVal val="#ppt_x"/>
                                          </p:val>
                                        </p:tav>
                                      </p:tavLst>
                                    </p:anim>
                                    <p:anim calcmode="lin" valueType="num">
                                      <p:cBhvr additive="base">
                                        <p:cTn id="12" dur="500" fill="hold"/>
                                        <p:tgtEl>
                                          <p:spTgt spid="101386"/>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4000"/>
                            </p:stCondLst>
                            <p:childTnLst>
                              <p:par>
                                <p:cTn id="14" presetID="22" presetClass="entr" presetSubtype="8" fill="hold" nodeType="afterEffect">
                                  <p:stCondLst>
                                    <p:cond delay="3000"/>
                                  </p:stCondLst>
                                  <p:childTnLst>
                                    <p:set>
                                      <p:cBhvr>
                                        <p:cTn id="15" dur="1" fill="hold">
                                          <p:stCondLst>
                                            <p:cond delay="0"/>
                                          </p:stCondLst>
                                        </p:cTn>
                                        <p:tgtEl>
                                          <p:spTgt spid="101384">
                                            <p:txEl>
                                              <p:pRg st="0" end="0"/>
                                            </p:txEl>
                                          </p:spTgt>
                                        </p:tgtEl>
                                        <p:attrNameLst>
                                          <p:attrName>style.visibility</p:attrName>
                                        </p:attrNameLst>
                                      </p:cBhvr>
                                      <p:to>
                                        <p:strVal val="visible"/>
                                      </p:to>
                                    </p:set>
                                    <p:animEffect transition="in" filter="wipe(left)">
                                      <p:cBhvr>
                                        <p:cTn id="16" dur="500"/>
                                        <p:tgtEl>
                                          <p:spTgt spid="1013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bldLvl="5" autoUpdateAnimBg="0" advAuto="1000"/>
      <p:bldP spid="101384" grpId="0" build="p" bldLvl="2" autoUpdateAnimBg="0" advAuto="300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1DA78D2-404C-F325-A5FC-FF79D767B31D}"/>
              </a:ext>
            </a:extLst>
          </p:cNvPr>
          <p:cNvSpPr>
            <a:spLocks noGrp="1" noChangeArrowheads="1"/>
          </p:cNvSpPr>
          <p:nvPr>
            <p:ph type="title"/>
          </p:nvPr>
        </p:nvSpPr>
        <p:spPr/>
        <p:txBody>
          <a:bodyPr/>
          <a:lstStyle/>
          <a:p>
            <a:r>
              <a:rPr lang="en-US" altLang="en-US" sz="3900"/>
              <a:t>The System Development Life Cycle</a:t>
            </a:r>
          </a:p>
        </p:txBody>
      </p:sp>
      <p:sp>
        <p:nvSpPr>
          <p:cNvPr id="105475" name="Rectangle 3">
            <a:extLst>
              <a:ext uri="{FF2B5EF4-FFF2-40B4-BE49-F238E27FC236}">
                <a16:creationId xmlns:a16="http://schemas.microsoft.com/office/drawing/2014/main" id="{C23D74F1-FEBB-EF9C-0E92-D68C8C802E2C}"/>
              </a:ext>
            </a:extLst>
          </p:cNvPr>
          <p:cNvSpPr>
            <a:spLocks noGrp="1" noChangeArrowheads="1"/>
          </p:cNvSpPr>
          <p:nvPr>
            <p:ph type="body" idx="1"/>
          </p:nvPr>
        </p:nvSpPr>
        <p:spPr>
          <a:xfrm>
            <a:off x="304800" y="1090613"/>
            <a:ext cx="8585200" cy="585787"/>
          </a:xfrm>
        </p:spPr>
        <p:txBody>
          <a:bodyPr/>
          <a:lstStyle/>
          <a:p>
            <a:pPr>
              <a:buFont typeface="Monotype Sorts" panose="01010601010101010101" pitchFamily="2" charset="2"/>
              <a:buNone/>
            </a:pPr>
            <a:r>
              <a:rPr lang="en-US" altLang="en-US"/>
              <a:t>What is the </a:t>
            </a:r>
            <a:r>
              <a:rPr lang="en-US" altLang="en-US">
                <a:solidFill>
                  <a:schemeClr val="hlink"/>
                </a:solidFill>
              </a:rPr>
              <a:t>support phase</a:t>
            </a:r>
            <a:r>
              <a:rPr lang="en-US" altLang="en-US"/>
              <a:t>?</a:t>
            </a:r>
            <a:endParaRPr lang="en-US" altLang="en-US">
              <a:latin typeface="Arial Unicode MS" panose="020B0604020202020204" pitchFamily="34" charset="-128"/>
            </a:endParaRPr>
          </a:p>
        </p:txBody>
      </p:sp>
      <p:sp>
        <p:nvSpPr>
          <p:cNvPr id="105480" name="AutoShape 8">
            <a:extLst>
              <a:ext uri="{FF2B5EF4-FFF2-40B4-BE49-F238E27FC236}">
                <a16:creationId xmlns:a16="http://schemas.microsoft.com/office/drawing/2014/main" id="{4665C75C-FBC9-F597-DF98-5CDBE9758F50}"/>
              </a:ext>
            </a:extLst>
          </p:cNvPr>
          <p:cNvSpPr>
            <a:spLocks noChangeArrowheads="1"/>
          </p:cNvSpPr>
          <p:nvPr/>
        </p:nvSpPr>
        <p:spPr bwMode="auto">
          <a:xfrm rot="5400000">
            <a:off x="4099719" y="-491331"/>
            <a:ext cx="971550" cy="6221412"/>
          </a:xfrm>
          <a:prstGeom prst="homePlate">
            <a:avLst>
              <a:gd name="adj" fmla="val 33731"/>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lIns="228600" anchor="ctr" anchorCtr="1"/>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spcBef>
                <a:spcPct val="50000"/>
              </a:spcBef>
              <a:buClr>
                <a:srgbClr val="D94439"/>
              </a:buClr>
              <a:buFont typeface="Wingdings" panose="05000000000000000000" pitchFamily="2" charset="2"/>
              <a:buNone/>
            </a:pPr>
            <a:r>
              <a:rPr kumimoji="1" lang="en-US" altLang="en-US" sz="1600" b="1">
                <a:latin typeface="Times New Roman" panose="02020603050405020304" pitchFamily="18" charset="0"/>
              </a:rPr>
              <a:t>Conduct</a:t>
            </a:r>
            <a:r>
              <a:rPr kumimoji="1" lang="en-US" altLang="en-US" sz="1600" b="1">
                <a:solidFill>
                  <a:srgbClr val="000000"/>
                </a:solidFill>
                <a:latin typeface="Times New Roman" panose="02020603050405020304" pitchFamily="18" charset="0"/>
              </a:rPr>
              <a:t> </a:t>
            </a:r>
            <a:r>
              <a:rPr kumimoji="1" lang="en-US" altLang="en-US" sz="1600" b="1">
                <a:solidFill>
                  <a:schemeClr val="accent2"/>
                </a:solidFill>
                <a:latin typeface="Times New Roman" panose="02020603050405020304" pitchFamily="18" charset="0"/>
              </a:rPr>
              <a:t>post-implementation system review</a:t>
            </a:r>
            <a:r>
              <a:rPr kumimoji="1" lang="en-US" altLang="en-US" sz="1600" b="1">
                <a:latin typeface="Times New Roman" panose="02020603050405020304" pitchFamily="18" charset="0"/>
              </a:rPr>
              <a:t>—meeting to find out if information system is performing according to expectations</a:t>
            </a:r>
          </a:p>
          <a:p>
            <a:endParaRPr kumimoji="1" lang="en-US" altLang="en-US" sz="1600" b="1">
              <a:latin typeface="Times New Roman" panose="02020603050405020304" pitchFamily="18" charset="0"/>
            </a:endParaRPr>
          </a:p>
        </p:txBody>
      </p:sp>
      <p:sp>
        <p:nvSpPr>
          <p:cNvPr id="105485" name="AutoShape 13">
            <a:extLst>
              <a:ext uri="{FF2B5EF4-FFF2-40B4-BE49-F238E27FC236}">
                <a16:creationId xmlns:a16="http://schemas.microsoft.com/office/drawing/2014/main" id="{F4C3D7B1-9F75-43FC-200F-19ED8EBB0D78}"/>
              </a:ext>
            </a:extLst>
          </p:cNvPr>
          <p:cNvSpPr>
            <a:spLocks noChangeArrowheads="1"/>
          </p:cNvSpPr>
          <p:nvPr/>
        </p:nvSpPr>
        <p:spPr bwMode="auto">
          <a:xfrm rot="5400000">
            <a:off x="4099719" y="575469"/>
            <a:ext cx="971550" cy="6221412"/>
          </a:xfrm>
          <a:prstGeom prst="homePlate">
            <a:avLst>
              <a:gd name="adj" fmla="val 33731"/>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lIns="228600" anchorCtr="1"/>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algn="ctr"/>
            <a:r>
              <a:rPr kumimoji="1" lang="en-US" altLang="en-US" sz="1600" b="1">
                <a:latin typeface="Times New Roman" panose="02020603050405020304" pitchFamily="18" charset="0"/>
              </a:rPr>
              <a:t>Identify errors</a:t>
            </a:r>
          </a:p>
        </p:txBody>
      </p:sp>
      <p:sp>
        <p:nvSpPr>
          <p:cNvPr id="105486" name="AutoShape 14">
            <a:extLst>
              <a:ext uri="{FF2B5EF4-FFF2-40B4-BE49-F238E27FC236}">
                <a16:creationId xmlns:a16="http://schemas.microsoft.com/office/drawing/2014/main" id="{7AF60F98-3629-4568-D93E-3EA494914882}"/>
              </a:ext>
            </a:extLst>
          </p:cNvPr>
          <p:cNvSpPr>
            <a:spLocks noChangeArrowheads="1"/>
          </p:cNvSpPr>
          <p:nvPr/>
        </p:nvSpPr>
        <p:spPr bwMode="auto">
          <a:xfrm rot="5400000">
            <a:off x="4099719" y="1642269"/>
            <a:ext cx="971550" cy="6221412"/>
          </a:xfrm>
          <a:prstGeom prst="homePlate">
            <a:avLst>
              <a:gd name="adj" fmla="val 33731"/>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lIns="228600" anchorCtr="1"/>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r>
              <a:rPr kumimoji="1" lang="en-US" altLang="en-US" sz="1600" b="1">
                <a:latin typeface="Times New Roman" panose="02020603050405020304" pitchFamily="18" charset="0"/>
              </a:rPr>
              <a:t>Identify enhancements</a:t>
            </a:r>
          </a:p>
        </p:txBody>
      </p:sp>
      <p:sp>
        <p:nvSpPr>
          <p:cNvPr id="105487" name="AutoShape 15">
            <a:extLst>
              <a:ext uri="{FF2B5EF4-FFF2-40B4-BE49-F238E27FC236}">
                <a16:creationId xmlns:a16="http://schemas.microsoft.com/office/drawing/2014/main" id="{649891E1-9327-EABC-A403-60E934ABAC14}"/>
              </a:ext>
            </a:extLst>
          </p:cNvPr>
          <p:cNvSpPr>
            <a:spLocks noChangeArrowheads="1"/>
          </p:cNvSpPr>
          <p:nvPr/>
        </p:nvSpPr>
        <p:spPr bwMode="auto">
          <a:xfrm rot="5400000">
            <a:off x="4099719" y="2709069"/>
            <a:ext cx="971550" cy="6221412"/>
          </a:xfrm>
          <a:prstGeom prst="homePlate">
            <a:avLst>
              <a:gd name="adj" fmla="val 33731"/>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lIns="228600" anchorCtr="1"/>
          <a:lstStyle>
            <a:lvl1pPr>
              <a:defRPr sz="2400">
                <a:solidFill>
                  <a:schemeClr val="tx1"/>
                </a:solidFill>
                <a:latin typeface="Times" panose="02020603060405020304" pitchFamily="18" charset="0"/>
              </a:defRPr>
            </a:lvl1pPr>
            <a:lvl2pPr marL="742950" indent="-28575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r>
              <a:rPr kumimoji="1" lang="en-US" altLang="en-US" sz="1600" b="1">
                <a:latin typeface="Times New Roman" panose="02020603050405020304" pitchFamily="18" charset="0"/>
              </a:rPr>
              <a:t>Monitor system performance</a:t>
            </a:r>
          </a:p>
        </p:txBody>
      </p:sp>
      <p:sp>
        <p:nvSpPr>
          <p:cNvPr id="105489" name="Rectangle 17">
            <a:extLst>
              <a:ext uri="{FF2B5EF4-FFF2-40B4-BE49-F238E27FC236}">
                <a16:creationId xmlns:a16="http://schemas.microsoft.com/office/drawing/2014/main" id="{43E3684F-63F7-8632-2CAF-2B9F7BDCD7D2}"/>
              </a:ext>
            </a:extLst>
          </p:cNvPr>
          <p:cNvSpPr>
            <a:spLocks noChangeArrowheads="1"/>
          </p:cNvSpPr>
          <p:nvPr/>
        </p:nvSpPr>
        <p:spPr bwMode="auto">
          <a:xfrm>
            <a:off x="304800" y="1547813"/>
            <a:ext cx="88392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60405020304" pitchFamily="18" charset="0"/>
              </a:defRPr>
            </a:lvl1pPr>
            <a:lvl2pPr marL="609600" indent="-495300">
              <a:defRPr sz="2400">
                <a:solidFill>
                  <a:schemeClr val="tx1"/>
                </a:solidFill>
                <a:latin typeface="Times" panose="02020603060405020304" pitchFamily="18" charset="0"/>
              </a:defRPr>
            </a:lvl2pPr>
            <a:lvl3pPr marL="1143000" indent="-228600">
              <a:defRPr sz="2400">
                <a:solidFill>
                  <a:schemeClr val="tx1"/>
                </a:solidFill>
                <a:latin typeface="Times" panose="02020603060405020304" pitchFamily="18" charset="0"/>
              </a:defRPr>
            </a:lvl3pPr>
            <a:lvl4pPr marL="1600200" indent="-228600">
              <a:defRPr sz="2400">
                <a:solidFill>
                  <a:schemeClr val="tx1"/>
                </a:solidFill>
                <a:latin typeface="Times" panose="02020603060405020304" pitchFamily="18" charset="0"/>
              </a:defRPr>
            </a:lvl4pPr>
            <a:lvl5pPr marL="2057400" indent="-228600">
              <a:defRPr sz="2400">
                <a:solidFill>
                  <a:schemeClr val="tx1"/>
                </a:solidFill>
                <a:latin typeface="Times" panose="02020603060405020304" pitchFamily="18" charset="0"/>
              </a:defRPr>
            </a:lvl5pPr>
            <a:lvl6pPr marL="2514600" indent="-228600" eaLnBrk="0" fontAlgn="base" hangingPunct="0">
              <a:spcBef>
                <a:spcPct val="0"/>
              </a:spcBef>
              <a:spcAft>
                <a:spcPct val="0"/>
              </a:spcAft>
              <a:defRPr sz="2400">
                <a:solidFill>
                  <a:schemeClr val="tx1"/>
                </a:solidFill>
                <a:latin typeface="Times" panose="02020603060405020304" pitchFamily="18" charset="0"/>
              </a:defRPr>
            </a:lvl6pPr>
            <a:lvl7pPr marL="2971800" indent="-228600" eaLnBrk="0" fontAlgn="base" hangingPunct="0">
              <a:spcBef>
                <a:spcPct val="0"/>
              </a:spcBef>
              <a:spcAft>
                <a:spcPct val="0"/>
              </a:spcAft>
              <a:defRPr sz="2400">
                <a:solidFill>
                  <a:schemeClr val="tx1"/>
                </a:solidFill>
                <a:latin typeface="Times" panose="02020603060405020304" pitchFamily="18" charset="0"/>
              </a:defRPr>
            </a:lvl7pPr>
            <a:lvl8pPr marL="3429000" indent="-228600" eaLnBrk="0" fontAlgn="base" hangingPunct="0">
              <a:spcBef>
                <a:spcPct val="0"/>
              </a:spcBef>
              <a:spcAft>
                <a:spcPct val="0"/>
              </a:spcAft>
              <a:defRPr sz="2400">
                <a:solidFill>
                  <a:schemeClr val="tx1"/>
                </a:solidFill>
                <a:latin typeface="Times" panose="02020603060405020304" pitchFamily="18" charset="0"/>
              </a:defRPr>
            </a:lvl8pPr>
            <a:lvl9pPr marL="3886200" indent="-228600" eaLnBrk="0" fontAlgn="base" hangingPunct="0">
              <a:spcBef>
                <a:spcPct val="0"/>
              </a:spcBef>
              <a:spcAft>
                <a:spcPct val="0"/>
              </a:spcAft>
              <a:defRPr sz="2400">
                <a:solidFill>
                  <a:schemeClr val="tx1"/>
                </a:solidFill>
                <a:latin typeface="Times" panose="0202060306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en-US" sz="2600" b="1">
                <a:solidFill>
                  <a:srgbClr val="000000"/>
                </a:solidFill>
                <a:latin typeface="Times New Roman" panose="02020603050405020304" pitchFamily="18" charset="0"/>
              </a:rPr>
              <a:t>Provides ongoing assistance after system is implemented</a:t>
            </a:r>
            <a:endParaRPr kumimoji="1" lang="en-US" altLang="en-US" sz="2600" b="1">
              <a:solidFill>
                <a:srgbClr val="000000"/>
              </a:solidFill>
              <a:latin typeface="Arial Unicode MS" panose="020B060402020202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wipe(left)">
                                      <p:cBhvr>
                                        <p:cTn id="7" dur="500"/>
                                        <p:tgtEl>
                                          <p:spTgt spid="105475">
                                            <p:txEl>
                                              <p:pRg st="0" end="0"/>
                                            </p:txEl>
                                          </p:spTgt>
                                        </p:tgtEl>
                                      </p:cBhvr>
                                    </p:animEffect>
                                  </p:childTnLst>
                                </p:cTn>
                              </p:par>
                            </p:childTnLst>
                          </p:cTn>
                        </p:par>
                        <p:par>
                          <p:cTn id="8" fill="hold" nodeType="afterGroup">
                            <p:stCondLst>
                              <p:cond delay="1500"/>
                            </p:stCondLst>
                            <p:childTnLst>
                              <p:par>
                                <p:cTn id="9" presetID="22" presetClass="entr" presetSubtype="8" fill="hold" nodeType="afterEffect">
                                  <p:stCondLst>
                                    <p:cond delay="2000"/>
                                  </p:stCondLst>
                                  <p:childTnLst>
                                    <p:set>
                                      <p:cBhvr>
                                        <p:cTn id="10" dur="1" fill="hold">
                                          <p:stCondLst>
                                            <p:cond delay="0"/>
                                          </p:stCondLst>
                                        </p:cTn>
                                        <p:tgtEl>
                                          <p:spTgt spid="105489"/>
                                        </p:tgtEl>
                                        <p:attrNameLst>
                                          <p:attrName>style.visibility</p:attrName>
                                        </p:attrNameLst>
                                      </p:cBhvr>
                                      <p:to>
                                        <p:strVal val="visible"/>
                                      </p:to>
                                    </p:set>
                                    <p:animEffect transition="in" filter="wipe(left)">
                                      <p:cBhvr>
                                        <p:cTn id="11" dur="500"/>
                                        <p:tgtEl>
                                          <p:spTgt spid="105489"/>
                                        </p:tgtEl>
                                      </p:cBhvr>
                                    </p:animEffect>
                                  </p:childTnLst>
                                </p:cTn>
                              </p:par>
                            </p:childTnLst>
                          </p:cTn>
                        </p:par>
                        <p:par>
                          <p:cTn id="12" fill="hold" nodeType="afterGroup">
                            <p:stCondLst>
                              <p:cond delay="4000"/>
                            </p:stCondLst>
                            <p:childTnLst>
                              <p:par>
                                <p:cTn id="13" presetID="22" presetClass="entr" presetSubtype="1" fill="hold" nodeType="afterEffect">
                                  <p:stCondLst>
                                    <p:cond delay="3000"/>
                                  </p:stCondLst>
                                  <p:childTnLst>
                                    <p:set>
                                      <p:cBhvr>
                                        <p:cTn id="14" dur="1" fill="hold">
                                          <p:stCondLst>
                                            <p:cond delay="0"/>
                                          </p:stCondLst>
                                        </p:cTn>
                                        <p:tgtEl>
                                          <p:spTgt spid="105480"/>
                                        </p:tgtEl>
                                        <p:attrNameLst>
                                          <p:attrName>style.visibility</p:attrName>
                                        </p:attrNameLst>
                                      </p:cBhvr>
                                      <p:to>
                                        <p:strVal val="visible"/>
                                      </p:to>
                                    </p:set>
                                    <p:animEffect transition="in" filter="wipe(up)">
                                      <p:cBhvr>
                                        <p:cTn id="15" dur="500"/>
                                        <p:tgtEl>
                                          <p:spTgt spid="105480"/>
                                        </p:tgtEl>
                                      </p:cBhvr>
                                    </p:animEffect>
                                  </p:childTnLst>
                                </p:cTn>
                              </p:par>
                            </p:childTnLst>
                          </p:cTn>
                        </p:par>
                        <p:par>
                          <p:cTn id="16" fill="hold" nodeType="afterGroup">
                            <p:stCondLst>
                              <p:cond delay="7500"/>
                            </p:stCondLst>
                            <p:childTnLst>
                              <p:par>
                                <p:cTn id="17" presetID="22" presetClass="entr" presetSubtype="1" fill="hold" nodeType="afterEffect">
                                  <p:stCondLst>
                                    <p:cond delay="3000"/>
                                  </p:stCondLst>
                                  <p:childTnLst>
                                    <p:set>
                                      <p:cBhvr>
                                        <p:cTn id="18" dur="1" fill="hold">
                                          <p:stCondLst>
                                            <p:cond delay="0"/>
                                          </p:stCondLst>
                                        </p:cTn>
                                        <p:tgtEl>
                                          <p:spTgt spid="105485"/>
                                        </p:tgtEl>
                                        <p:attrNameLst>
                                          <p:attrName>style.visibility</p:attrName>
                                        </p:attrNameLst>
                                      </p:cBhvr>
                                      <p:to>
                                        <p:strVal val="visible"/>
                                      </p:to>
                                    </p:set>
                                    <p:animEffect transition="in" filter="wipe(up)">
                                      <p:cBhvr>
                                        <p:cTn id="19" dur="500"/>
                                        <p:tgtEl>
                                          <p:spTgt spid="105485"/>
                                        </p:tgtEl>
                                      </p:cBhvr>
                                    </p:animEffect>
                                  </p:childTnLst>
                                </p:cTn>
                              </p:par>
                            </p:childTnLst>
                          </p:cTn>
                        </p:par>
                        <p:par>
                          <p:cTn id="20" fill="hold" nodeType="afterGroup">
                            <p:stCondLst>
                              <p:cond delay="11000"/>
                            </p:stCondLst>
                            <p:childTnLst>
                              <p:par>
                                <p:cTn id="21" presetID="22" presetClass="entr" presetSubtype="1" fill="hold" nodeType="afterEffect">
                                  <p:stCondLst>
                                    <p:cond delay="3000"/>
                                  </p:stCondLst>
                                  <p:childTnLst>
                                    <p:set>
                                      <p:cBhvr>
                                        <p:cTn id="22" dur="1" fill="hold">
                                          <p:stCondLst>
                                            <p:cond delay="0"/>
                                          </p:stCondLst>
                                        </p:cTn>
                                        <p:tgtEl>
                                          <p:spTgt spid="105486"/>
                                        </p:tgtEl>
                                        <p:attrNameLst>
                                          <p:attrName>style.visibility</p:attrName>
                                        </p:attrNameLst>
                                      </p:cBhvr>
                                      <p:to>
                                        <p:strVal val="visible"/>
                                      </p:to>
                                    </p:set>
                                    <p:animEffect transition="in" filter="wipe(up)">
                                      <p:cBhvr>
                                        <p:cTn id="23" dur="500"/>
                                        <p:tgtEl>
                                          <p:spTgt spid="105486"/>
                                        </p:tgtEl>
                                      </p:cBhvr>
                                    </p:animEffect>
                                  </p:childTnLst>
                                </p:cTn>
                              </p:par>
                            </p:childTnLst>
                          </p:cTn>
                        </p:par>
                        <p:par>
                          <p:cTn id="24" fill="hold" nodeType="afterGroup">
                            <p:stCondLst>
                              <p:cond delay="14500"/>
                            </p:stCondLst>
                            <p:childTnLst>
                              <p:par>
                                <p:cTn id="25" presetID="22" presetClass="entr" presetSubtype="1" fill="hold" nodeType="afterEffect">
                                  <p:stCondLst>
                                    <p:cond delay="3000"/>
                                  </p:stCondLst>
                                  <p:childTnLst>
                                    <p:set>
                                      <p:cBhvr>
                                        <p:cTn id="26" dur="1" fill="hold">
                                          <p:stCondLst>
                                            <p:cond delay="0"/>
                                          </p:stCondLst>
                                        </p:cTn>
                                        <p:tgtEl>
                                          <p:spTgt spid="105487"/>
                                        </p:tgtEl>
                                        <p:attrNameLst>
                                          <p:attrName>style.visibility</p:attrName>
                                        </p:attrNameLst>
                                      </p:cBhvr>
                                      <p:to>
                                        <p:strVal val="visible"/>
                                      </p:to>
                                    </p:set>
                                    <p:animEffect transition="in" filter="wipe(up)">
                                      <p:cBhvr>
                                        <p:cTn id="27" dur="500"/>
                                        <p:tgtEl>
                                          <p:spTgt spid="105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bldLvl="5" autoUpdateAnimBg="0" advAuto="1000"/>
      <p:bldP spid="105480" grpId="0" animBg="1" autoUpdateAnimBg="0"/>
      <p:bldP spid="105485" grpId="0" animBg="1" autoUpdateAnimBg="0"/>
      <p:bldP spid="105486" grpId="0" animBg="1" autoUpdateAnimBg="0"/>
      <p:bldP spid="105487" grpId="0" animBg="1" autoUpdateAnimBg="0"/>
      <p:bldP spid="10548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42DC-C3B0-DB33-685B-608140EB91F7}"/>
              </a:ext>
            </a:extLst>
          </p:cNvPr>
          <p:cNvSpPr>
            <a:spLocks noGrp="1"/>
          </p:cNvSpPr>
          <p:nvPr>
            <p:ph type="title"/>
          </p:nvPr>
        </p:nvSpPr>
        <p:spPr/>
        <p:txBody>
          <a:bodyPr/>
          <a:lstStyle/>
          <a:p>
            <a:r>
              <a:rPr lang="en-US" dirty="0"/>
              <a:t>SDLC Models</a:t>
            </a:r>
          </a:p>
        </p:txBody>
      </p:sp>
      <p:pic>
        <p:nvPicPr>
          <p:cNvPr id="3" name="Object 1" descr="preencoded.png">
            <a:extLst>
              <a:ext uri="{FF2B5EF4-FFF2-40B4-BE49-F238E27FC236}">
                <a16:creationId xmlns:a16="http://schemas.microsoft.com/office/drawing/2014/main" id="{7BF8D449-DA31-AA25-574E-7BFA3BF62617}"/>
              </a:ext>
            </a:extLst>
          </p:cNvPr>
          <p:cNvPicPr>
            <a:picLocks noChangeAspect="1"/>
          </p:cNvPicPr>
          <p:nvPr/>
        </p:nvPicPr>
        <p:blipFill rotWithShape="1">
          <a:blip r:embed="rId2"/>
          <a:srcRect b="8333"/>
          <a:stretch/>
        </p:blipFill>
        <p:spPr>
          <a:xfrm>
            <a:off x="914400" y="1295400"/>
            <a:ext cx="6076950" cy="4191000"/>
          </a:xfrm>
          <a:prstGeom prst="rect">
            <a:avLst/>
          </a:prstGeom>
        </p:spPr>
      </p:pic>
    </p:spTree>
    <p:extLst>
      <p:ext uri="{BB962C8B-B14F-4D97-AF65-F5344CB8AC3E}">
        <p14:creationId xmlns:p14="http://schemas.microsoft.com/office/powerpoint/2010/main" val="3967208385"/>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42DC-C3B0-DB33-685B-608140EB91F7}"/>
              </a:ext>
            </a:extLst>
          </p:cNvPr>
          <p:cNvSpPr>
            <a:spLocks noGrp="1"/>
          </p:cNvSpPr>
          <p:nvPr>
            <p:ph type="title"/>
          </p:nvPr>
        </p:nvSpPr>
        <p:spPr/>
        <p:txBody>
          <a:bodyPr/>
          <a:lstStyle/>
          <a:p>
            <a:r>
              <a:rPr lang="en-US" dirty="0"/>
              <a:t>Waterfall Models</a:t>
            </a:r>
          </a:p>
        </p:txBody>
      </p:sp>
      <p:pic>
        <p:nvPicPr>
          <p:cNvPr id="4" name="Object 1" descr="preencoded.png">
            <a:extLst>
              <a:ext uri="{FF2B5EF4-FFF2-40B4-BE49-F238E27FC236}">
                <a16:creationId xmlns:a16="http://schemas.microsoft.com/office/drawing/2014/main" id="{714C843A-A2E5-36A5-4D8B-C075CAD7B0C0}"/>
              </a:ext>
            </a:extLst>
          </p:cNvPr>
          <p:cNvPicPr>
            <a:picLocks noChangeAspect="1"/>
          </p:cNvPicPr>
          <p:nvPr/>
        </p:nvPicPr>
        <p:blipFill rotWithShape="1">
          <a:blip r:embed="rId2"/>
          <a:srcRect b="9623"/>
          <a:stretch/>
        </p:blipFill>
        <p:spPr>
          <a:xfrm>
            <a:off x="1533525" y="1295400"/>
            <a:ext cx="6076950" cy="4114800"/>
          </a:xfrm>
          <a:prstGeom prst="rect">
            <a:avLst/>
          </a:prstGeom>
        </p:spPr>
      </p:pic>
    </p:spTree>
    <p:extLst>
      <p:ext uri="{BB962C8B-B14F-4D97-AF65-F5344CB8AC3E}">
        <p14:creationId xmlns:p14="http://schemas.microsoft.com/office/powerpoint/2010/main" val="3139440628"/>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42DC-C3B0-DB33-685B-608140EB91F7}"/>
              </a:ext>
            </a:extLst>
          </p:cNvPr>
          <p:cNvSpPr>
            <a:spLocks noGrp="1"/>
          </p:cNvSpPr>
          <p:nvPr>
            <p:ph type="title"/>
          </p:nvPr>
        </p:nvSpPr>
        <p:spPr/>
        <p:txBody>
          <a:bodyPr/>
          <a:lstStyle/>
          <a:p>
            <a:r>
              <a:rPr lang="en-US" dirty="0"/>
              <a:t>Waterfall Models</a:t>
            </a:r>
          </a:p>
        </p:txBody>
      </p:sp>
      <p:pic>
        <p:nvPicPr>
          <p:cNvPr id="4" name="Object 1" descr="preencoded.png">
            <a:extLst>
              <a:ext uri="{FF2B5EF4-FFF2-40B4-BE49-F238E27FC236}">
                <a16:creationId xmlns:a16="http://schemas.microsoft.com/office/drawing/2014/main" id="{CA313BA5-2A77-5BFE-FCFF-3B3C6317CA61}"/>
              </a:ext>
            </a:extLst>
          </p:cNvPr>
          <p:cNvPicPr>
            <a:picLocks noChangeAspect="1"/>
          </p:cNvPicPr>
          <p:nvPr/>
        </p:nvPicPr>
        <p:blipFill rotWithShape="1">
          <a:blip r:embed="rId2"/>
          <a:srcRect b="13180"/>
          <a:stretch/>
        </p:blipFill>
        <p:spPr>
          <a:xfrm>
            <a:off x="1295400" y="1152525"/>
            <a:ext cx="6076950" cy="3952875"/>
          </a:xfrm>
          <a:prstGeom prst="rect">
            <a:avLst/>
          </a:prstGeom>
        </p:spPr>
      </p:pic>
    </p:spTree>
    <p:extLst>
      <p:ext uri="{BB962C8B-B14F-4D97-AF65-F5344CB8AC3E}">
        <p14:creationId xmlns:p14="http://schemas.microsoft.com/office/powerpoint/2010/main" val="373916603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DB6F-CAA5-8905-0E3B-408403E059D1}"/>
              </a:ext>
            </a:extLst>
          </p:cNvPr>
          <p:cNvSpPr>
            <a:spLocks noGrp="1"/>
          </p:cNvSpPr>
          <p:nvPr>
            <p:ph type="title"/>
          </p:nvPr>
        </p:nvSpPr>
        <p:spPr/>
        <p:txBody>
          <a:bodyPr/>
          <a:lstStyle/>
          <a:p>
            <a:r>
              <a:rPr lang="en-US" dirty="0"/>
              <a:t>Software Project</a:t>
            </a:r>
          </a:p>
        </p:txBody>
      </p:sp>
      <p:sp>
        <p:nvSpPr>
          <p:cNvPr id="3" name="Content Placeholder 2">
            <a:extLst>
              <a:ext uri="{FF2B5EF4-FFF2-40B4-BE49-F238E27FC236}">
                <a16:creationId xmlns:a16="http://schemas.microsoft.com/office/drawing/2014/main" id="{C2F2440F-4AA9-106A-CB7A-F52D0EDDD554}"/>
              </a:ext>
            </a:extLst>
          </p:cNvPr>
          <p:cNvSpPr>
            <a:spLocks noGrp="1"/>
          </p:cNvSpPr>
          <p:nvPr>
            <p:ph idx="1"/>
          </p:nvPr>
        </p:nvSpPr>
        <p:spPr/>
        <p:txBody>
          <a:bodyPr/>
          <a:lstStyle/>
          <a:p>
            <a:pPr>
              <a:buFont typeface="Wingdings" panose="05000000000000000000" pitchFamily="2" charset="2"/>
              <a:buChar char="Ø"/>
            </a:pPr>
            <a:r>
              <a:rPr lang="en-US" i="1" dirty="0">
                <a:solidFill>
                  <a:schemeClr val="bg2">
                    <a:lumMod val="75000"/>
                    <a:lumOff val="25000"/>
                  </a:schemeClr>
                </a:solidFill>
              </a:rPr>
              <a:t>A Software Project is the complete procedure of software development from requirement gathering to testing and maintenance, carried out according to the execution methodologies, in a specified period to achieve intended software product.</a:t>
            </a:r>
          </a:p>
          <a:p>
            <a:pPr>
              <a:buFont typeface="Wingdings" panose="05000000000000000000" pitchFamily="2" charset="2"/>
              <a:buChar char="Ø"/>
            </a:pPr>
            <a:r>
              <a:rPr lang="en-US" i="1" dirty="0">
                <a:solidFill>
                  <a:schemeClr val="bg2">
                    <a:lumMod val="75000"/>
                    <a:lumOff val="25000"/>
                  </a:schemeClr>
                </a:solidFill>
              </a:rPr>
              <a:t>What is Project?</a:t>
            </a:r>
          </a:p>
          <a:p>
            <a:pPr marL="0" indent="0">
              <a:buNone/>
            </a:pPr>
            <a:r>
              <a:rPr lang="en-US" i="1" dirty="0">
                <a:solidFill>
                  <a:schemeClr val="bg2">
                    <a:lumMod val="75000"/>
                    <a:lumOff val="25000"/>
                  </a:schemeClr>
                </a:solidFill>
              </a:rPr>
              <a:t>	A Project is a sequence of unique, complex and connected activities having one goal or purpose and that must be completed by a specific time, within budget and according to the specification.</a:t>
            </a:r>
          </a:p>
        </p:txBody>
      </p:sp>
    </p:spTree>
    <p:extLst>
      <p:ext uri="{BB962C8B-B14F-4D97-AF65-F5344CB8AC3E}">
        <p14:creationId xmlns:p14="http://schemas.microsoft.com/office/powerpoint/2010/main" val="859415793"/>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42DC-C3B0-DB33-685B-608140EB91F7}"/>
              </a:ext>
            </a:extLst>
          </p:cNvPr>
          <p:cNvSpPr>
            <a:spLocks noGrp="1"/>
          </p:cNvSpPr>
          <p:nvPr>
            <p:ph type="title"/>
          </p:nvPr>
        </p:nvSpPr>
        <p:spPr/>
        <p:txBody>
          <a:bodyPr/>
          <a:lstStyle/>
          <a:p>
            <a:r>
              <a:rPr lang="en-US" dirty="0"/>
              <a:t>Waterfall Models : Pros</a:t>
            </a:r>
          </a:p>
        </p:txBody>
      </p:sp>
      <p:pic>
        <p:nvPicPr>
          <p:cNvPr id="3" name="Object 1" descr="preencoded.png">
            <a:extLst>
              <a:ext uri="{FF2B5EF4-FFF2-40B4-BE49-F238E27FC236}">
                <a16:creationId xmlns:a16="http://schemas.microsoft.com/office/drawing/2014/main" id="{6FC9EE49-46A1-C51C-835D-FE72A7A16BEF}"/>
              </a:ext>
            </a:extLst>
          </p:cNvPr>
          <p:cNvPicPr>
            <a:picLocks noChangeAspect="1"/>
          </p:cNvPicPr>
          <p:nvPr/>
        </p:nvPicPr>
        <p:blipFill rotWithShape="1">
          <a:blip r:embed="rId2"/>
          <a:srcRect b="16318"/>
          <a:stretch/>
        </p:blipFill>
        <p:spPr>
          <a:xfrm>
            <a:off x="1533525" y="1295400"/>
            <a:ext cx="6076950" cy="3810000"/>
          </a:xfrm>
          <a:prstGeom prst="rect">
            <a:avLst/>
          </a:prstGeom>
        </p:spPr>
      </p:pic>
    </p:spTree>
    <p:extLst>
      <p:ext uri="{BB962C8B-B14F-4D97-AF65-F5344CB8AC3E}">
        <p14:creationId xmlns:p14="http://schemas.microsoft.com/office/powerpoint/2010/main" val="124483290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42DC-C3B0-DB33-685B-608140EB91F7}"/>
              </a:ext>
            </a:extLst>
          </p:cNvPr>
          <p:cNvSpPr>
            <a:spLocks noGrp="1"/>
          </p:cNvSpPr>
          <p:nvPr>
            <p:ph type="title"/>
          </p:nvPr>
        </p:nvSpPr>
        <p:spPr/>
        <p:txBody>
          <a:bodyPr/>
          <a:lstStyle/>
          <a:p>
            <a:r>
              <a:rPr lang="en-US" dirty="0"/>
              <a:t>Waterfall Models : Cons</a:t>
            </a:r>
          </a:p>
        </p:txBody>
      </p:sp>
      <p:pic>
        <p:nvPicPr>
          <p:cNvPr id="3" name="Object 1" descr="preencoded.png">
            <a:extLst>
              <a:ext uri="{FF2B5EF4-FFF2-40B4-BE49-F238E27FC236}">
                <a16:creationId xmlns:a16="http://schemas.microsoft.com/office/drawing/2014/main" id="{C01FED32-2427-9008-7AEB-796822880516}"/>
              </a:ext>
            </a:extLst>
          </p:cNvPr>
          <p:cNvPicPr>
            <a:picLocks noChangeAspect="1"/>
          </p:cNvPicPr>
          <p:nvPr/>
        </p:nvPicPr>
        <p:blipFill rotWithShape="1">
          <a:blip r:embed="rId2"/>
          <a:srcRect b="12971"/>
          <a:stretch/>
        </p:blipFill>
        <p:spPr>
          <a:xfrm>
            <a:off x="1143000" y="1295400"/>
            <a:ext cx="6076950" cy="3962400"/>
          </a:xfrm>
          <a:prstGeom prst="rect">
            <a:avLst/>
          </a:prstGeom>
        </p:spPr>
      </p:pic>
    </p:spTree>
    <p:extLst>
      <p:ext uri="{BB962C8B-B14F-4D97-AF65-F5344CB8AC3E}">
        <p14:creationId xmlns:p14="http://schemas.microsoft.com/office/powerpoint/2010/main" val="185239941"/>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42DC-C3B0-DB33-685B-608140EB91F7}"/>
              </a:ext>
            </a:extLst>
          </p:cNvPr>
          <p:cNvSpPr>
            <a:spLocks noGrp="1"/>
          </p:cNvSpPr>
          <p:nvPr>
            <p:ph type="title"/>
          </p:nvPr>
        </p:nvSpPr>
        <p:spPr/>
        <p:txBody>
          <a:bodyPr/>
          <a:lstStyle/>
          <a:p>
            <a:r>
              <a:rPr lang="en-US" dirty="0"/>
              <a:t>Waterfall Models : when to use?</a:t>
            </a:r>
          </a:p>
        </p:txBody>
      </p:sp>
      <p:pic>
        <p:nvPicPr>
          <p:cNvPr id="3" name="Object 1" descr="preencoded.png">
            <a:extLst>
              <a:ext uri="{FF2B5EF4-FFF2-40B4-BE49-F238E27FC236}">
                <a16:creationId xmlns:a16="http://schemas.microsoft.com/office/drawing/2014/main" id="{2F19802A-5BC7-5DC9-91A2-0F565A55F3F3}"/>
              </a:ext>
            </a:extLst>
          </p:cNvPr>
          <p:cNvPicPr>
            <a:picLocks noChangeAspect="1"/>
          </p:cNvPicPr>
          <p:nvPr/>
        </p:nvPicPr>
        <p:blipFill rotWithShape="1">
          <a:blip r:embed="rId2"/>
          <a:srcRect b="26360"/>
          <a:stretch/>
        </p:blipFill>
        <p:spPr>
          <a:xfrm>
            <a:off x="1533525" y="1752600"/>
            <a:ext cx="6076950" cy="3352800"/>
          </a:xfrm>
          <a:prstGeom prst="rect">
            <a:avLst/>
          </a:prstGeom>
        </p:spPr>
      </p:pic>
    </p:spTree>
    <p:extLst>
      <p:ext uri="{BB962C8B-B14F-4D97-AF65-F5344CB8AC3E}">
        <p14:creationId xmlns:p14="http://schemas.microsoft.com/office/powerpoint/2010/main" val="76220311"/>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42DC-C3B0-DB33-685B-608140EB91F7}"/>
              </a:ext>
            </a:extLst>
          </p:cNvPr>
          <p:cNvSpPr>
            <a:spLocks noGrp="1"/>
          </p:cNvSpPr>
          <p:nvPr>
            <p:ph type="title"/>
          </p:nvPr>
        </p:nvSpPr>
        <p:spPr/>
        <p:txBody>
          <a:bodyPr/>
          <a:lstStyle/>
          <a:p>
            <a:r>
              <a:rPr lang="en-US" dirty="0"/>
              <a:t>Agile Model</a:t>
            </a:r>
          </a:p>
        </p:txBody>
      </p:sp>
      <p:pic>
        <p:nvPicPr>
          <p:cNvPr id="4" name="Object 1" descr="preencoded.png">
            <a:extLst>
              <a:ext uri="{FF2B5EF4-FFF2-40B4-BE49-F238E27FC236}">
                <a16:creationId xmlns:a16="http://schemas.microsoft.com/office/drawing/2014/main" id="{76F361F1-7AA1-92E5-D4B5-A108B9AFDFEF}"/>
              </a:ext>
            </a:extLst>
          </p:cNvPr>
          <p:cNvPicPr>
            <a:picLocks noChangeAspect="1"/>
          </p:cNvPicPr>
          <p:nvPr/>
        </p:nvPicPr>
        <p:blipFill rotWithShape="1">
          <a:blip r:embed="rId2"/>
          <a:srcRect b="7949"/>
          <a:stretch/>
        </p:blipFill>
        <p:spPr>
          <a:xfrm>
            <a:off x="1533525" y="1333500"/>
            <a:ext cx="6076950" cy="4191000"/>
          </a:xfrm>
          <a:prstGeom prst="rect">
            <a:avLst/>
          </a:prstGeom>
        </p:spPr>
      </p:pic>
    </p:spTree>
    <p:extLst>
      <p:ext uri="{BB962C8B-B14F-4D97-AF65-F5344CB8AC3E}">
        <p14:creationId xmlns:p14="http://schemas.microsoft.com/office/powerpoint/2010/main" val="2430697068"/>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42DC-C3B0-DB33-685B-608140EB91F7}"/>
              </a:ext>
            </a:extLst>
          </p:cNvPr>
          <p:cNvSpPr>
            <a:spLocks noGrp="1"/>
          </p:cNvSpPr>
          <p:nvPr>
            <p:ph type="title"/>
          </p:nvPr>
        </p:nvSpPr>
        <p:spPr/>
        <p:txBody>
          <a:bodyPr/>
          <a:lstStyle/>
          <a:p>
            <a:r>
              <a:rPr lang="en-US" dirty="0"/>
              <a:t>Agile Models</a:t>
            </a:r>
          </a:p>
        </p:txBody>
      </p:sp>
      <p:pic>
        <p:nvPicPr>
          <p:cNvPr id="4" name="Object 1" descr="preencoded.png">
            <a:extLst>
              <a:ext uri="{FF2B5EF4-FFF2-40B4-BE49-F238E27FC236}">
                <a16:creationId xmlns:a16="http://schemas.microsoft.com/office/drawing/2014/main" id="{5986BB6B-A807-B644-76D3-90227175227F}"/>
              </a:ext>
            </a:extLst>
          </p:cNvPr>
          <p:cNvPicPr>
            <a:picLocks noChangeAspect="1"/>
          </p:cNvPicPr>
          <p:nvPr/>
        </p:nvPicPr>
        <p:blipFill rotWithShape="1">
          <a:blip r:embed="rId2"/>
          <a:srcRect b="8159"/>
          <a:stretch/>
        </p:blipFill>
        <p:spPr>
          <a:xfrm>
            <a:off x="1533525" y="1338262"/>
            <a:ext cx="6076950" cy="4181475"/>
          </a:xfrm>
          <a:prstGeom prst="rect">
            <a:avLst/>
          </a:prstGeom>
        </p:spPr>
      </p:pic>
    </p:spTree>
    <p:extLst>
      <p:ext uri="{BB962C8B-B14F-4D97-AF65-F5344CB8AC3E}">
        <p14:creationId xmlns:p14="http://schemas.microsoft.com/office/powerpoint/2010/main" val="2759982886"/>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42DC-C3B0-DB33-685B-608140EB91F7}"/>
              </a:ext>
            </a:extLst>
          </p:cNvPr>
          <p:cNvSpPr>
            <a:spLocks noGrp="1"/>
          </p:cNvSpPr>
          <p:nvPr>
            <p:ph type="title"/>
          </p:nvPr>
        </p:nvSpPr>
        <p:spPr/>
        <p:txBody>
          <a:bodyPr/>
          <a:lstStyle/>
          <a:p>
            <a:r>
              <a:rPr lang="en-US" dirty="0"/>
              <a:t>Agile Models : Pros</a:t>
            </a:r>
          </a:p>
        </p:txBody>
      </p:sp>
      <p:pic>
        <p:nvPicPr>
          <p:cNvPr id="4" name="Object 1" descr="preencoded.png">
            <a:extLst>
              <a:ext uri="{FF2B5EF4-FFF2-40B4-BE49-F238E27FC236}">
                <a16:creationId xmlns:a16="http://schemas.microsoft.com/office/drawing/2014/main" id="{6151845C-BFB5-C280-CD30-89E5C62B1F78}"/>
              </a:ext>
            </a:extLst>
          </p:cNvPr>
          <p:cNvPicPr>
            <a:picLocks noChangeAspect="1"/>
          </p:cNvPicPr>
          <p:nvPr/>
        </p:nvPicPr>
        <p:blipFill rotWithShape="1">
          <a:blip r:embed="rId2"/>
          <a:srcRect b="8159"/>
          <a:stretch/>
        </p:blipFill>
        <p:spPr>
          <a:xfrm>
            <a:off x="1533525" y="1219200"/>
            <a:ext cx="6076950" cy="4181475"/>
          </a:xfrm>
          <a:prstGeom prst="rect">
            <a:avLst/>
          </a:prstGeom>
        </p:spPr>
      </p:pic>
    </p:spTree>
    <p:extLst>
      <p:ext uri="{BB962C8B-B14F-4D97-AF65-F5344CB8AC3E}">
        <p14:creationId xmlns:p14="http://schemas.microsoft.com/office/powerpoint/2010/main" val="1273171600"/>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42DC-C3B0-DB33-685B-608140EB91F7}"/>
              </a:ext>
            </a:extLst>
          </p:cNvPr>
          <p:cNvSpPr>
            <a:spLocks noGrp="1"/>
          </p:cNvSpPr>
          <p:nvPr>
            <p:ph type="title"/>
          </p:nvPr>
        </p:nvSpPr>
        <p:spPr/>
        <p:txBody>
          <a:bodyPr/>
          <a:lstStyle/>
          <a:p>
            <a:r>
              <a:rPr lang="en-US" dirty="0"/>
              <a:t>Agile Models : Cons</a:t>
            </a:r>
          </a:p>
        </p:txBody>
      </p:sp>
      <p:pic>
        <p:nvPicPr>
          <p:cNvPr id="4" name="Object 1" descr="preencoded.png">
            <a:extLst>
              <a:ext uri="{FF2B5EF4-FFF2-40B4-BE49-F238E27FC236}">
                <a16:creationId xmlns:a16="http://schemas.microsoft.com/office/drawing/2014/main" id="{E921722C-DA3D-382D-296C-F397CFADAAB2}"/>
              </a:ext>
            </a:extLst>
          </p:cNvPr>
          <p:cNvPicPr>
            <a:picLocks noChangeAspect="1"/>
          </p:cNvPicPr>
          <p:nvPr/>
        </p:nvPicPr>
        <p:blipFill rotWithShape="1">
          <a:blip r:embed="rId2"/>
          <a:srcRect b="7949"/>
          <a:stretch/>
        </p:blipFill>
        <p:spPr>
          <a:xfrm>
            <a:off x="1447800" y="1333500"/>
            <a:ext cx="6076950" cy="4191000"/>
          </a:xfrm>
          <a:prstGeom prst="rect">
            <a:avLst/>
          </a:prstGeom>
        </p:spPr>
      </p:pic>
    </p:spTree>
    <p:extLst>
      <p:ext uri="{BB962C8B-B14F-4D97-AF65-F5344CB8AC3E}">
        <p14:creationId xmlns:p14="http://schemas.microsoft.com/office/powerpoint/2010/main" val="95627629"/>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42DC-C3B0-DB33-685B-608140EB91F7}"/>
              </a:ext>
            </a:extLst>
          </p:cNvPr>
          <p:cNvSpPr>
            <a:spLocks noGrp="1"/>
          </p:cNvSpPr>
          <p:nvPr>
            <p:ph type="title"/>
          </p:nvPr>
        </p:nvSpPr>
        <p:spPr>
          <a:xfrm>
            <a:off x="1714500" y="2922587"/>
            <a:ext cx="5715000" cy="1012825"/>
          </a:xfrm>
        </p:spPr>
        <p:txBody>
          <a:bodyPr/>
          <a:lstStyle/>
          <a:p>
            <a:pPr algn="ctr"/>
            <a:r>
              <a:rPr lang="en-US" sz="6000" i="1" dirty="0">
                <a:latin typeface="Baguet Script" panose="020B0604020202020204" pitchFamily="2" charset="0"/>
              </a:rPr>
              <a:t>Thank You!</a:t>
            </a:r>
          </a:p>
        </p:txBody>
      </p:sp>
    </p:spTree>
    <p:extLst>
      <p:ext uri="{BB962C8B-B14F-4D97-AF65-F5344CB8AC3E}">
        <p14:creationId xmlns:p14="http://schemas.microsoft.com/office/powerpoint/2010/main" val="686451248"/>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E8DA-C23F-E3DE-58B5-24967DE49A01}"/>
              </a:ext>
            </a:extLst>
          </p:cNvPr>
          <p:cNvSpPr>
            <a:spLocks noGrp="1"/>
          </p:cNvSpPr>
          <p:nvPr>
            <p:ph type="title"/>
          </p:nvPr>
        </p:nvSpPr>
        <p:spPr>
          <a:xfrm>
            <a:off x="301625" y="0"/>
            <a:ext cx="8585200" cy="806450"/>
          </a:xfrm>
        </p:spPr>
        <p:txBody>
          <a:bodyPr wrap="square" anchor="ctr">
            <a:normAutofit/>
          </a:bodyPr>
          <a:lstStyle/>
          <a:p>
            <a:r>
              <a:rPr lang="en-US" dirty="0"/>
              <a:t>Need of Software Project Management</a:t>
            </a:r>
          </a:p>
        </p:txBody>
      </p:sp>
      <p:graphicFrame>
        <p:nvGraphicFramePr>
          <p:cNvPr id="5" name="Content Placeholder 2">
            <a:extLst>
              <a:ext uri="{FF2B5EF4-FFF2-40B4-BE49-F238E27FC236}">
                <a16:creationId xmlns:a16="http://schemas.microsoft.com/office/drawing/2014/main" id="{D94C5FF6-B8E9-0AE0-ABF8-9C9103D9FEDF}"/>
              </a:ext>
            </a:extLst>
          </p:cNvPr>
          <p:cNvGraphicFramePr>
            <a:graphicFrameLocks noGrp="1"/>
          </p:cNvGraphicFramePr>
          <p:nvPr>
            <p:ph idx="1"/>
            <p:extLst>
              <p:ext uri="{D42A27DB-BD31-4B8C-83A1-F6EECF244321}">
                <p14:modId xmlns:p14="http://schemas.microsoft.com/office/powerpoint/2010/main" val="2018476470"/>
              </p:ext>
            </p:extLst>
          </p:nvPr>
        </p:nvGraphicFramePr>
        <p:xfrm>
          <a:off x="304800" y="1090613"/>
          <a:ext cx="8585200" cy="4757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995BE00B-F4EC-7493-20B3-544E19A6DBD3}"/>
              </a:ext>
            </a:extLst>
          </p:cNvPr>
          <p:cNvPicPr>
            <a:picLocks noChangeAspect="1"/>
          </p:cNvPicPr>
          <p:nvPr/>
        </p:nvPicPr>
        <p:blipFill>
          <a:blip r:embed="rId7"/>
          <a:stretch>
            <a:fillRect/>
          </a:stretch>
        </p:blipFill>
        <p:spPr>
          <a:xfrm>
            <a:off x="2209800" y="2402527"/>
            <a:ext cx="2611631" cy="2052946"/>
          </a:xfrm>
          <a:prstGeom prst="rect">
            <a:avLst/>
          </a:prstGeom>
        </p:spPr>
      </p:pic>
    </p:spTree>
    <p:extLst>
      <p:ext uri="{BB962C8B-B14F-4D97-AF65-F5344CB8AC3E}">
        <p14:creationId xmlns:p14="http://schemas.microsoft.com/office/powerpoint/2010/main" val="279439647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DB6F-CAA5-8905-0E3B-408403E059D1}"/>
              </a:ext>
            </a:extLst>
          </p:cNvPr>
          <p:cNvSpPr>
            <a:spLocks noGrp="1"/>
          </p:cNvSpPr>
          <p:nvPr>
            <p:ph type="title"/>
          </p:nvPr>
        </p:nvSpPr>
        <p:spPr>
          <a:xfrm>
            <a:off x="301625" y="0"/>
            <a:ext cx="8585200" cy="806450"/>
          </a:xfrm>
        </p:spPr>
        <p:txBody>
          <a:bodyPr wrap="square" anchor="ctr">
            <a:normAutofit/>
          </a:bodyPr>
          <a:lstStyle/>
          <a:p>
            <a:r>
              <a:rPr lang="en-US" dirty="0"/>
              <a:t>Software Project Manager</a:t>
            </a:r>
          </a:p>
        </p:txBody>
      </p:sp>
      <p:graphicFrame>
        <p:nvGraphicFramePr>
          <p:cNvPr id="5" name="Content Placeholder 2">
            <a:extLst>
              <a:ext uri="{FF2B5EF4-FFF2-40B4-BE49-F238E27FC236}">
                <a16:creationId xmlns:a16="http://schemas.microsoft.com/office/drawing/2014/main" id="{5384BBF2-BE4B-9EE6-42DF-2703E1FFB27E}"/>
              </a:ext>
            </a:extLst>
          </p:cNvPr>
          <p:cNvGraphicFramePr>
            <a:graphicFrameLocks noGrp="1"/>
          </p:cNvGraphicFramePr>
          <p:nvPr>
            <p:ph idx="1"/>
            <p:extLst>
              <p:ext uri="{D42A27DB-BD31-4B8C-83A1-F6EECF244321}">
                <p14:modId xmlns:p14="http://schemas.microsoft.com/office/powerpoint/2010/main" val="1029011999"/>
              </p:ext>
            </p:extLst>
          </p:nvPr>
        </p:nvGraphicFramePr>
        <p:xfrm>
          <a:off x="304800" y="1090613"/>
          <a:ext cx="8585200" cy="4757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9264640"/>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DB6F-CAA5-8905-0E3B-408403E059D1}"/>
              </a:ext>
            </a:extLst>
          </p:cNvPr>
          <p:cNvSpPr>
            <a:spLocks noGrp="1"/>
          </p:cNvSpPr>
          <p:nvPr>
            <p:ph type="title"/>
          </p:nvPr>
        </p:nvSpPr>
        <p:spPr>
          <a:xfrm>
            <a:off x="301625" y="0"/>
            <a:ext cx="8585200" cy="806450"/>
          </a:xfrm>
        </p:spPr>
        <p:txBody>
          <a:bodyPr wrap="square" anchor="ctr">
            <a:normAutofit/>
          </a:bodyPr>
          <a:lstStyle/>
          <a:p>
            <a:pPr>
              <a:lnSpc>
                <a:spcPct val="90000"/>
              </a:lnSpc>
            </a:pPr>
            <a:r>
              <a:rPr lang="en-US" sz="2800"/>
              <a:t>Responsibilities that are on Project Manager shoulders</a:t>
            </a:r>
          </a:p>
        </p:txBody>
      </p:sp>
      <p:graphicFrame>
        <p:nvGraphicFramePr>
          <p:cNvPr id="5" name="Content Placeholder 2">
            <a:extLst>
              <a:ext uri="{FF2B5EF4-FFF2-40B4-BE49-F238E27FC236}">
                <a16:creationId xmlns:a16="http://schemas.microsoft.com/office/drawing/2014/main" id="{BA430A6D-67B0-813D-7637-DAC131739FB1}"/>
              </a:ext>
            </a:extLst>
          </p:cNvPr>
          <p:cNvGraphicFramePr>
            <a:graphicFrameLocks noGrp="1"/>
          </p:cNvGraphicFramePr>
          <p:nvPr>
            <p:ph idx="1"/>
            <p:extLst>
              <p:ext uri="{D42A27DB-BD31-4B8C-83A1-F6EECF244321}">
                <p14:modId xmlns:p14="http://schemas.microsoft.com/office/powerpoint/2010/main" val="724433888"/>
              </p:ext>
            </p:extLst>
          </p:nvPr>
        </p:nvGraphicFramePr>
        <p:xfrm>
          <a:off x="304800" y="1090613"/>
          <a:ext cx="8585200" cy="4757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2664050"/>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AB6A107-153D-3F77-2C38-D31ED3D78449}"/>
              </a:ext>
            </a:extLst>
          </p:cNvPr>
          <p:cNvSpPr>
            <a:spLocks noGrp="1" noChangeArrowheads="1"/>
          </p:cNvSpPr>
          <p:nvPr>
            <p:ph type="title"/>
          </p:nvPr>
        </p:nvSpPr>
        <p:spPr/>
        <p:txBody>
          <a:bodyPr/>
          <a:lstStyle/>
          <a:p>
            <a:r>
              <a:rPr lang="en-US" altLang="en-US" sz="3900" dirty="0"/>
              <a:t>System Analyst Vs Software Engineer</a:t>
            </a:r>
          </a:p>
        </p:txBody>
      </p:sp>
      <p:sp>
        <p:nvSpPr>
          <p:cNvPr id="11267" name="Rectangle 3">
            <a:extLst>
              <a:ext uri="{FF2B5EF4-FFF2-40B4-BE49-F238E27FC236}">
                <a16:creationId xmlns:a16="http://schemas.microsoft.com/office/drawing/2014/main" id="{201E9898-3618-F797-A834-956AE7F706B1}"/>
              </a:ext>
            </a:extLst>
          </p:cNvPr>
          <p:cNvSpPr>
            <a:spLocks noGrp="1" noChangeArrowheads="1"/>
          </p:cNvSpPr>
          <p:nvPr>
            <p:ph type="body" idx="1"/>
          </p:nvPr>
        </p:nvSpPr>
        <p:spPr>
          <a:xfrm>
            <a:off x="304800" y="1090613"/>
            <a:ext cx="2971800" cy="2643187"/>
          </a:xfrm>
        </p:spPr>
        <p:txBody>
          <a:bodyPr/>
          <a:lstStyle/>
          <a:p>
            <a:pPr marL="0" indent="0">
              <a:buFont typeface="Monotype Sorts" panose="01010601010101010101" pitchFamily="2" charset="2"/>
              <a:buNone/>
            </a:pPr>
            <a:r>
              <a:rPr lang="en-US" altLang="en-US" dirty="0"/>
              <a:t>Who participates in the system development life cycle?</a:t>
            </a:r>
            <a:endParaRPr lang="en-US" altLang="en-US" dirty="0">
              <a:latin typeface="Arial Unicode MS" panose="020B0604020202020204" pitchFamily="34" charset="-128"/>
            </a:endParaRPr>
          </a:p>
        </p:txBody>
      </p:sp>
      <p:pic>
        <p:nvPicPr>
          <p:cNvPr id="11272" name="Picture 8" descr="Fig12-02">
            <a:extLst>
              <a:ext uri="{FF2B5EF4-FFF2-40B4-BE49-F238E27FC236}">
                <a16:creationId xmlns:a16="http://schemas.microsoft.com/office/drawing/2014/main" id="{3C69AA17-61E5-4AAB-FA01-E7D76F4EB497}"/>
              </a:ext>
            </a:extLst>
          </p:cNvPr>
          <p:cNvPicPr>
            <a:picLocks noChangeAspect="1" noChangeArrowheads="1"/>
          </p:cNvPicPr>
          <p:nvPr/>
        </p:nvPicPr>
        <p:blipFill>
          <a:blip r:embed="rId2"/>
          <a:srcRect/>
          <a:stretch>
            <a:fillRect/>
          </a:stretch>
        </p:blipFill>
        <p:spPr bwMode="auto">
          <a:xfrm>
            <a:off x="3352800" y="1066800"/>
            <a:ext cx="5257800" cy="5173663"/>
          </a:xfrm>
          <a:prstGeom prst="rect">
            <a:avLst/>
          </a:prstGeom>
          <a:noFill/>
          <a:effectLst>
            <a:outerShdw dist="35921" dir="2700000" algn="ctr" rotWithShape="0">
              <a:srgbClr val="808080"/>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par>
                          <p:cTn id="8" fill="hold" nodeType="afterGroup">
                            <p:stCondLst>
                              <p:cond delay="1500"/>
                            </p:stCondLst>
                            <p:childTnLst>
                              <p:par>
                                <p:cTn id="9" presetID="16" presetClass="entr" presetSubtype="37" fill="hold" nodeType="afterEffect">
                                  <p:stCondLst>
                                    <p:cond delay="2000"/>
                                  </p:stCondLst>
                                  <p:childTnLst>
                                    <p:set>
                                      <p:cBhvr>
                                        <p:cTn id="10" dur="1" fill="hold">
                                          <p:stCondLst>
                                            <p:cond delay="0"/>
                                          </p:stCondLst>
                                        </p:cTn>
                                        <p:tgtEl>
                                          <p:spTgt spid="11272"/>
                                        </p:tgtEl>
                                        <p:attrNameLst>
                                          <p:attrName>style.visibility</p:attrName>
                                        </p:attrNameLst>
                                      </p:cBhvr>
                                      <p:to>
                                        <p:strVal val="visible"/>
                                      </p:to>
                                    </p:set>
                                    <p:animEffect transition="in" filter="barn(outVertical)">
                                      <p:cBhvr>
                                        <p:cTn id="11"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5" autoUpdateAnimBg="0" advAuto="100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DCD2BBF-03B9-C2D9-9799-94909C76F030}"/>
              </a:ext>
            </a:extLst>
          </p:cNvPr>
          <p:cNvSpPr>
            <a:spLocks noGrp="1" noChangeArrowheads="1"/>
          </p:cNvSpPr>
          <p:nvPr>
            <p:ph type="title"/>
          </p:nvPr>
        </p:nvSpPr>
        <p:spPr/>
        <p:txBody>
          <a:bodyPr/>
          <a:lstStyle/>
          <a:p>
            <a:r>
              <a:rPr lang="en-US" altLang="en-US" sz="3900" dirty="0"/>
              <a:t>System Analyst</a:t>
            </a:r>
          </a:p>
        </p:txBody>
      </p:sp>
      <p:sp>
        <p:nvSpPr>
          <p:cNvPr id="13315" name="Rectangle 3">
            <a:extLst>
              <a:ext uri="{FF2B5EF4-FFF2-40B4-BE49-F238E27FC236}">
                <a16:creationId xmlns:a16="http://schemas.microsoft.com/office/drawing/2014/main" id="{49141A32-4056-CAA5-0F3F-32861A9A2B31}"/>
              </a:ext>
            </a:extLst>
          </p:cNvPr>
          <p:cNvSpPr>
            <a:spLocks noGrp="1" noChangeArrowheads="1"/>
          </p:cNvSpPr>
          <p:nvPr>
            <p:ph type="body" idx="1"/>
          </p:nvPr>
        </p:nvSpPr>
        <p:spPr>
          <a:xfrm>
            <a:off x="304800" y="1090613"/>
            <a:ext cx="8585200" cy="585787"/>
          </a:xfrm>
        </p:spPr>
        <p:txBody>
          <a:bodyPr/>
          <a:lstStyle/>
          <a:p>
            <a:pPr>
              <a:buFont typeface="Monotype Sorts" panose="01010601010101010101" pitchFamily="2" charset="2"/>
              <a:buNone/>
              <a:defRPr/>
            </a:pPr>
            <a:r>
              <a:rPr lang="en-US"/>
              <a:t>What is a </a:t>
            </a:r>
            <a:r>
              <a:rPr lang="en-US">
                <a:solidFill>
                  <a:schemeClr val="hlink"/>
                </a:solidFill>
              </a:rPr>
              <a:t>systems analyst</a:t>
            </a:r>
            <a:r>
              <a:rPr lang="en-US"/>
              <a:t>?</a:t>
            </a:r>
            <a:endParaRPr lang="en-US" sz="2400">
              <a:solidFill>
                <a:srgbClr val="FFFFCC"/>
              </a:solidFill>
              <a:effectLst>
                <a:outerShdw blurRad="38100" dist="38100" dir="2700000" algn="tl">
                  <a:srgbClr val="000000"/>
                </a:outerShdw>
              </a:effectLst>
            </a:endParaRPr>
          </a:p>
        </p:txBody>
      </p:sp>
      <p:sp>
        <p:nvSpPr>
          <p:cNvPr id="13323" name="Oval 11">
            <a:extLst>
              <a:ext uri="{FF2B5EF4-FFF2-40B4-BE49-F238E27FC236}">
                <a16:creationId xmlns:a16="http://schemas.microsoft.com/office/drawing/2014/main" id="{8D28D28A-0CBA-F975-2F38-530BB1EB9A06}"/>
              </a:ext>
            </a:extLst>
          </p:cNvPr>
          <p:cNvSpPr>
            <a:spLocks noChangeArrowheads="1"/>
          </p:cNvSpPr>
          <p:nvPr/>
        </p:nvSpPr>
        <p:spPr bwMode="auto">
          <a:xfrm>
            <a:off x="708025" y="2286000"/>
            <a:ext cx="4724400" cy="1371600"/>
          </a:xfrm>
          <a:prstGeom prst="ellipse">
            <a:avLst/>
          </a:prstGeom>
          <a:solidFill>
            <a:srgbClr val="FF9900"/>
          </a:solidFill>
          <a:ln w="9525">
            <a:noFill/>
            <a:round/>
            <a:headEnd/>
            <a:tailEnd/>
          </a:ln>
          <a:effectLst/>
          <a:scene3d>
            <a:camera prst="legacyObliqueTopLeft"/>
            <a:lightRig rig="legacyFlat3" dir="r"/>
          </a:scene3d>
          <a:sp3d extrusionH="430200" prstMaterial="legacyMatte">
            <a:bevelT w="13500" h="13500" prst="angle"/>
            <a:bevelB w="13500" h="13500" prst="angle"/>
            <a:extrusionClr>
              <a:srgbClr val="FF9900"/>
            </a:extrusionClr>
          </a:sp3d>
        </p:spPr>
        <p:txBody>
          <a:bodyPr lIns="0" tIns="0" rIns="0" bIns="0" anchor="ctr">
            <a:flatTx/>
          </a:bodyPr>
          <a:lstStyle/>
          <a:p>
            <a:pPr algn="ctr">
              <a:spcBef>
                <a:spcPct val="20000"/>
              </a:spcBef>
              <a:buClr>
                <a:schemeClr val="accent1"/>
              </a:buClr>
              <a:buSzPct val="80000"/>
              <a:buFont typeface="Monotype Sorts" pitchFamily="2" charset="2"/>
              <a:buNone/>
              <a:defRPr/>
            </a:pPr>
            <a:r>
              <a:rPr kumimoji="1" lang="en-US" b="1">
                <a:solidFill>
                  <a:srgbClr val="FFFFCC"/>
                </a:solidFill>
                <a:effectLst>
                  <a:outerShdw blurRad="38100" dist="38100" dir="2700000" algn="tl">
                    <a:srgbClr val="000000"/>
                  </a:outerShdw>
                </a:effectLst>
                <a:latin typeface="Times New Roman" pitchFamily="18" charset="0"/>
              </a:rPr>
              <a:t>Responsible for designing and developing information system</a:t>
            </a:r>
          </a:p>
        </p:txBody>
      </p:sp>
      <p:sp>
        <p:nvSpPr>
          <p:cNvPr id="13324" name="Oval 12">
            <a:extLst>
              <a:ext uri="{FF2B5EF4-FFF2-40B4-BE49-F238E27FC236}">
                <a16:creationId xmlns:a16="http://schemas.microsoft.com/office/drawing/2014/main" id="{13D96A2A-2845-D148-2284-E68583786EA2}"/>
              </a:ext>
            </a:extLst>
          </p:cNvPr>
          <p:cNvSpPr>
            <a:spLocks noChangeArrowheads="1"/>
          </p:cNvSpPr>
          <p:nvPr/>
        </p:nvSpPr>
        <p:spPr bwMode="auto">
          <a:xfrm>
            <a:off x="3810000" y="3733800"/>
            <a:ext cx="4724400" cy="1371600"/>
          </a:xfrm>
          <a:prstGeom prst="ellipse">
            <a:avLst/>
          </a:prstGeom>
          <a:solidFill>
            <a:srgbClr val="FF9900"/>
          </a:solidFill>
          <a:ln w="9525">
            <a:noFill/>
            <a:round/>
            <a:headEnd/>
            <a:tailEnd/>
          </a:ln>
          <a:effectLst/>
          <a:scene3d>
            <a:camera prst="legacyObliqueTopLeft"/>
            <a:lightRig rig="legacyFlat3" dir="r"/>
          </a:scene3d>
          <a:sp3d extrusionH="430200" prstMaterial="legacyMatte">
            <a:bevelT w="13500" h="13500" prst="angle"/>
            <a:bevelB w="13500" h="13500" prst="angle"/>
            <a:extrusionClr>
              <a:srgbClr val="FF9900"/>
            </a:extrusionClr>
          </a:sp3d>
        </p:spPr>
        <p:txBody>
          <a:bodyPr lIns="0" tIns="0" rIns="0" bIns="0" anchor="ctr">
            <a:flatTx/>
          </a:bodyPr>
          <a:lstStyle/>
          <a:p>
            <a:pPr algn="ctr">
              <a:spcBef>
                <a:spcPct val="20000"/>
              </a:spcBef>
              <a:buClr>
                <a:schemeClr val="accent1"/>
              </a:buClr>
              <a:buSzPct val="80000"/>
              <a:buFont typeface="Monotype Sorts" pitchFamily="2" charset="2"/>
              <a:buNone/>
              <a:defRPr/>
            </a:pPr>
            <a:r>
              <a:rPr kumimoji="1" lang="en-US" b="1">
                <a:solidFill>
                  <a:srgbClr val="FFFFCC"/>
                </a:solidFill>
                <a:effectLst>
                  <a:outerShdw blurRad="38100" dist="38100" dir="2700000" algn="tl">
                    <a:srgbClr val="000000"/>
                  </a:outerShdw>
                </a:effectLst>
                <a:latin typeface="Times New Roman" pitchFamily="18" charset="0"/>
              </a:rPr>
              <a:t>Liaison between users and IT professionals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wipe(left)">
                                      <p:cBhvr>
                                        <p:cTn id="7" dur="500"/>
                                        <p:tgtEl>
                                          <p:spTgt spid="13315">
                                            <p:txEl>
                                              <p:pRg st="0" end="0"/>
                                            </p:txEl>
                                          </p:spTgt>
                                        </p:tgtEl>
                                      </p:cBhvr>
                                    </p:animEffect>
                                  </p:childTnLst>
                                </p:cTn>
                              </p:par>
                            </p:childTnLst>
                          </p:cTn>
                        </p:par>
                        <p:par>
                          <p:cTn id="8" fill="hold" nodeType="afterGroup">
                            <p:stCondLst>
                              <p:cond delay="1500"/>
                            </p:stCondLst>
                            <p:childTnLst>
                              <p:par>
                                <p:cTn id="9" presetID="23" presetClass="entr" presetSubtype="16" fill="hold" nodeType="afterEffect">
                                  <p:stCondLst>
                                    <p:cond delay="3000"/>
                                  </p:stCondLst>
                                  <p:childTnLst>
                                    <p:set>
                                      <p:cBhvr>
                                        <p:cTn id="10" dur="1" fill="hold">
                                          <p:stCondLst>
                                            <p:cond delay="0"/>
                                          </p:stCondLst>
                                        </p:cTn>
                                        <p:tgtEl>
                                          <p:spTgt spid="13323"/>
                                        </p:tgtEl>
                                        <p:attrNameLst>
                                          <p:attrName>style.visibility</p:attrName>
                                        </p:attrNameLst>
                                      </p:cBhvr>
                                      <p:to>
                                        <p:strVal val="visible"/>
                                      </p:to>
                                    </p:set>
                                    <p:anim calcmode="lin" valueType="num">
                                      <p:cBhvr>
                                        <p:cTn id="11" dur="500" fill="hold"/>
                                        <p:tgtEl>
                                          <p:spTgt spid="13323"/>
                                        </p:tgtEl>
                                        <p:attrNameLst>
                                          <p:attrName>ppt_w</p:attrName>
                                        </p:attrNameLst>
                                      </p:cBhvr>
                                      <p:tavLst>
                                        <p:tav tm="0">
                                          <p:val>
                                            <p:fltVal val="0"/>
                                          </p:val>
                                        </p:tav>
                                        <p:tav tm="100000">
                                          <p:val>
                                            <p:strVal val="#ppt_w"/>
                                          </p:val>
                                        </p:tav>
                                      </p:tavLst>
                                    </p:anim>
                                    <p:anim calcmode="lin" valueType="num">
                                      <p:cBhvr>
                                        <p:cTn id="12" dur="500" fill="hold"/>
                                        <p:tgtEl>
                                          <p:spTgt spid="13323"/>
                                        </p:tgtEl>
                                        <p:attrNameLst>
                                          <p:attrName>ppt_h</p:attrName>
                                        </p:attrNameLst>
                                      </p:cBhvr>
                                      <p:tavLst>
                                        <p:tav tm="0">
                                          <p:val>
                                            <p:fltVal val="0"/>
                                          </p:val>
                                        </p:tav>
                                        <p:tav tm="100000">
                                          <p:val>
                                            <p:strVal val="#ppt_h"/>
                                          </p:val>
                                        </p:tav>
                                      </p:tavLst>
                                    </p:anim>
                                  </p:childTnLst>
                                </p:cTn>
                              </p:par>
                            </p:childTnLst>
                          </p:cTn>
                        </p:par>
                        <p:par>
                          <p:cTn id="13" fill="hold" nodeType="afterGroup">
                            <p:stCondLst>
                              <p:cond delay="5000"/>
                            </p:stCondLst>
                            <p:childTnLst>
                              <p:par>
                                <p:cTn id="14" presetID="23" presetClass="entr" presetSubtype="16" fill="hold" nodeType="afterEffect">
                                  <p:stCondLst>
                                    <p:cond delay="4000"/>
                                  </p:stCondLst>
                                  <p:childTnLst>
                                    <p:set>
                                      <p:cBhvr>
                                        <p:cTn id="15" dur="1" fill="hold">
                                          <p:stCondLst>
                                            <p:cond delay="0"/>
                                          </p:stCondLst>
                                        </p:cTn>
                                        <p:tgtEl>
                                          <p:spTgt spid="13324"/>
                                        </p:tgtEl>
                                        <p:attrNameLst>
                                          <p:attrName>style.visibility</p:attrName>
                                        </p:attrNameLst>
                                      </p:cBhvr>
                                      <p:to>
                                        <p:strVal val="visible"/>
                                      </p:to>
                                    </p:set>
                                    <p:anim calcmode="lin" valueType="num">
                                      <p:cBhvr>
                                        <p:cTn id="16" dur="500" fill="hold"/>
                                        <p:tgtEl>
                                          <p:spTgt spid="13324"/>
                                        </p:tgtEl>
                                        <p:attrNameLst>
                                          <p:attrName>ppt_w</p:attrName>
                                        </p:attrNameLst>
                                      </p:cBhvr>
                                      <p:tavLst>
                                        <p:tav tm="0">
                                          <p:val>
                                            <p:fltVal val="0"/>
                                          </p:val>
                                        </p:tav>
                                        <p:tav tm="100000">
                                          <p:val>
                                            <p:strVal val="#ppt_w"/>
                                          </p:val>
                                        </p:tav>
                                      </p:tavLst>
                                    </p:anim>
                                    <p:anim calcmode="lin" valueType="num">
                                      <p:cBhvr>
                                        <p:cTn id="17" dur="500" fill="hold"/>
                                        <p:tgtEl>
                                          <p:spTgt spid="133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5" autoUpdateAnimBg="0" advAuto="1000"/>
      <p:bldP spid="13323" grpId="0" animBg="1" autoUpdateAnimBg="0"/>
      <p:bldP spid="13324" grpId="0" animBg="1" autoUpdateAnimBg="0"/>
    </p:bldLst>
  </p:timing>
</p:sld>
</file>

<file path=ppt/theme/theme1.xml><?xml version="1.0" encoding="utf-8"?>
<a:theme xmlns:a="http://schemas.openxmlformats.org/drawingml/2006/main" name="dt4">
  <a:themeElements>
    <a:clrScheme name="">
      <a:dk1>
        <a:srgbClr val="000000"/>
      </a:dk1>
      <a:lt1>
        <a:srgbClr val="FFFFFF"/>
      </a:lt1>
      <a:dk2>
        <a:srgbClr val="FAE8C4"/>
      </a:dk2>
      <a:lt2>
        <a:srgbClr val="FAC98E"/>
      </a:lt2>
      <a:accent1>
        <a:srgbClr val="33197F"/>
      </a:accent1>
      <a:accent2>
        <a:srgbClr val="FFBA02"/>
      </a:accent2>
      <a:accent3>
        <a:srgbClr val="FCF2DE"/>
      </a:accent3>
      <a:accent4>
        <a:srgbClr val="DADADA"/>
      </a:accent4>
      <a:accent5>
        <a:srgbClr val="ADABC0"/>
      </a:accent5>
      <a:accent6>
        <a:srgbClr val="E7A802"/>
      </a:accent6>
      <a:hlink>
        <a:srgbClr val="D94439"/>
      </a:hlink>
      <a:folHlink>
        <a:srgbClr val="808080"/>
      </a:folHlink>
    </a:clrScheme>
    <a:fontScheme name="dt4">
      <a:majorFont>
        <a:latin typeface="Garamon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dt4 1">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Y:\Thompson\CTI-P-04\DesignTemplates\dt4.pot</Template>
  <TotalTime>919</TotalTime>
  <Words>1523</Words>
  <Application>Microsoft Office PowerPoint</Application>
  <PresentationFormat>On-screen Show (4:3)</PresentationFormat>
  <Paragraphs>224</Paragraphs>
  <Slides>47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Times</vt:lpstr>
      <vt:lpstr>Arial</vt:lpstr>
      <vt:lpstr>Garamond</vt:lpstr>
      <vt:lpstr>Times New Roman</vt:lpstr>
      <vt:lpstr>Monotype Sorts</vt:lpstr>
      <vt:lpstr>Wingdings</vt:lpstr>
      <vt:lpstr>Calibri</vt:lpstr>
      <vt:lpstr>Arial Narrow</vt:lpstr>
      <vt:lpstr>Arial (W1)</vt:lpstr>
      <vt:lpstr>Arial Unicode MS</vt:lpstr>
      <vt:lpstr>dt4</vt:lpstr>
      <vt:lpstr>Software Project Management</vt:lpstr>
      <vt:lpstr>The System Development Life Cycle</vt:lpstr>
      <vt:lpstr>PowerPoint Presentation</vt:lpstr>
      <vt:lpstr>Software Project</vt:lpstr>
      <vt:lpstr>Need of Software Project Management</vt:lpstr>
      <vt:lpstr>Software Project Manager</vt:lpstr>
      <vt:lpstr>Responsibilities that are on Project Manager shoulders</vt:lpstr>
      <vt:lpstr>System Analyst Vs Software Engineer</vt:lpstr>
      <vt:lpstr>System Analyst</vt:lpstr>
      <vt:lpstr>Project Team</vt:lpstr>
      <vt:lpstr>PowerPoint Presentation</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The System Development Life Cycle</vt:lpstr>
      <vt:lpstr>SDLC Models</vt:lpstr>
      <vt:lpstr>Waterfall Models</vt:lpstr>
      <vt:lpstr>Waterfall Models</vt:lpstr>
      <vt:lpstr>Waterfall Models : Pros</vt:lpstr>
      <vt:lpstr>Waterfall Models : Cons</vt:lpstr>
      <vt:lpstr>Waterfall Models : when to use?</vt:lpstr>
      <vt:lpstr>Agile Model</vt:lpstr>
      <vt:lpstr>Agile Models</vt:lpstr>
      <vt:lpstr>Agile Models : Pros</vt:lpstr>
      <vt:lpstr>Agile Models : Cons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System Development Life Cycle</dc:title>
  <dc:creator>Ajay Singh</dc:creator>
  <cp:lastModifiedBy>mentormaya</cp:lastModifiedBy>
  <cp:revision>211</cp:revision>
  <dcterms:created xsi:type="dcterms:W3CDTF">2003-01-02T18:50:32Z</dcterms:created>
  <dcterms:modified xsi:type="dcterms:W3CDTF">2023-02-25T21:37:43Z</dcterms:modified>
</cp:coreProperties>
</file>