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17" r:id="rId7"/>
    <p:sldId id="384" r:id="rId8"/>
    <p:sldId id="392" r:id="rId9"/>
    <p:sldId id="393" r:id="rId10"/>
    <p:sldId id="272" r:id="rId11"/>
    <p:sldId id="394" r:id="rId12"/>
    <p:sldId id="395" r:id="rId13"/>
    <p:sldId id="396" r:id="rId14"/>
    <p:sldId id="397" r:id="rId15"/>
    <p:sldId id="398" r:id="rId16"/>
    <p:sldId id="399"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E4AF8-FBB4-4D01-9030-2137E57839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7A3EA9-E4AB-4325-8D1C-FB4CDC6137EF}">
      <dgm:prSet/>
      <dgm:spPr/>
      <dgm:t>
        <a:bodyPr/>
        <a:lstStyle/>
        <a:p>
          <a:r>
            <a:rPr lang="en-US"/>
            <a:t>Introduction to or meaning of Computer</a:t>
          </a:r>
        </a:p>
      </dgm:t>
    </dgm:pt>
    <dgm:pt modelId="{8573C998-CDB6-4F65-9FF6-E87FB3C55B23}" type="parTrans" cxnId="{6DDFA24B-FF2D-4C38-9934-7C765AFCDA13}">
      <dgm:prSet/>
      <dgm:spPr/>
      <dgm:t>
        <a:bodyPr/>
        <a:lstStyle/>
        <a:p>
          <a:endParaRPr lang="en-US"/>
        </a:p>
      </dgm:t>
    </dgm:pt>
    <dgm:pt modelId="{39713D56-6D34-4159-B3F7-DDB242A8E78E}" type="sibTrans" cxnId="{6DDFA24B-FF2D-4C38-9934-7C765AFCDA13}">
      <dgm:prSet/>
      <dgm:spPr/>
      <dgm:t>
        <a:bodyPr/>
        <a:lstStyle/>
        <a:p>
          <a:endParaRPr lang="en-US"/>
        </a:p>
      </dgm:t>
    </dgm:pt>
    <dgm:pt modelId="{7CD524A7-3C44-4534-96B8-2E9CFFEAB85E}">
      <dgm:prSet/>
      <dgm:spPr/>
      <dgm:t>
        <a:bodyPr/>
        <a:lstStyle/>
        <a:p>
          <a:r>
            <a:rPr lang="en-US"/>
            <a:t>Elements/Components of Computer</a:t>
          </a:r>
        </a:p>
      </dgm:t>
    </dgm:pt>
    <dgm:pt modelId="{8047EE2C-D6C6-4F53-8776-396842C44B21}" type="parTrans" cxnId="{6CA46EC8-D69D-450E-AC65-4471E35F3EF3}">
      <dgm:prSet/>
      <dgm:spPr/>
      <dgm:t>
        <a:bodyPr/>
        <a:lstStyle/>
        <a:p>
          <a:endParaRPr lang="en-US"/>
        </a:p>
      </dgm:t>
    </dgm:pt>
    <dgm:pt modelId="{EF87271D-A880-4D63-AB05-C587DED85F09}" type="sibTrans" cxnId="{6CA46EC8-D69D-450E-AC65-4471E35F3EF3}">
      <dgm:prSet/>
      <dgm:spPr/>
      <dgm:t>
        <a:bodyPr/>
        <a:lstStyle/>
        <a:p>
          <a:endParaRPr lang="en-US"/>
        </a:p>
      </dgm:t>
    </dgm:pt>
    <dgm:pt modelId="{74F269D6-DD05-4F30-88EF-1BB76F89F45F}">
      <dgm:prSet/>
      <dgm:spPr/>
      <dgm:t>
        <a:bodyPr/>
        <a:lstStyle/>
        <a:p>
          <a:r>
            <a:rPr lang="en-US"/>
            <a:t>Characteristics/features of Computer</a:t>
          </a:r>
        </a:p>
      </dgm:t>
    </dgm:pt>
    <dgm:pt modelId="{8926AE2B-D479-4D43-9A2E-9A05259CFE45}" type="parTrans" cxnId="{BA5D19CF-FD1E-4B23-AEB7-995A7F6AC32D}">
      <dgm:prSet/>
      <dgm:spPr/>
      <dgm:t>
        <a:bodyPr/>
        <a:lstStyle/>
        <a:p>
          <a:endParaRPr lang="en-US"/>
        </a:p>
      </dgm:t>
    </dgm:pt>
    <dgm:pt modelId="{02BD2CF6-CF74-489E-B0D3-486FED2EE52E}" type="sibTrans" cxnId="{BA5D19CF-FD1E-4B23-AEB7-995A7F6AC32D}">
      <dgm:prSet/>
      <dgm:spPr/>
      <dgm:t>
        <a:bodyPr/>
        <a:lstStyle/>
        <a:p>
          <a:endParaRPr lang="en-US"/>
        </a:p>
      </dgm:t>
    </dgm:pt>
    <dgm:pt modelId="{4A73F752-B243-498C-B8D2-38FE9BFE7A16}">
      <dgm:prSet/>
      <dgm:spPr/>
      <dgm:t>
        <a:bodyPr/>
        <a:lstStyle/>
        <a:p>
          <a:r>
            <a:rPr lang="en-US"/>
            <a:t>Advantages and Disadvantages</a:t>
          </a:r>
        </a:p>
      </dgm:t>
    </dgm:pt>
    <dgm:pt modelId="{F68AE92C-123A-4EAD-8191-AF2F06C9A8DF}" type="parTrans" cxnId="{C75CD274-02CD-41DF-BDBF-582D403043BE}">
      <dgm:prSet/>
      <dgm:spPr/>
      <dgm:t>
        <a:bodyPr/>
        <a:lstStyle/>
        <a:p>
          <a:endParaRPr lang="en-US"/>
        </a:p>
      </dgm:t>
    </dgm:pt>
    <dgm:pt modelId="{B94DFB79-7A61-4022-A3AD-AF73A8DBD0DD}" type="sibTrans" cxnId="{C75CD274-02CD-41DF-BDBF-582D403043BE}">
      <dgm:prSet/>
      <dgm:spPr/>
      <dgm:t>
        <a:bodyPr/>
        <a:lstStyle/>
        <a:p>
          <a:endParaRPr lang="en-US"/>
        </a:p>
      </dgm:t>
    </dgm:pt>
    <dgm:pt modelId="{BD76F25F-FB58-4A1D-9071-E030060EAA7C}">
      <dgm:prSet/>
      <dgm:spPr/>
      <dgm:t>
        <a:bodyPr/>
        <a:lstStyle/>
        <a:p>
          <a:r>
            <a:rPr lang="en-US"/>
            <a:t>Application areas</a:t>
          </a:r>
        </a:p>
      </dgm:t>
    </dgm:pt>
    <dgm:pt modelId="{75AC3F9A-D09E-4839-9E56-CFE8F10490B8}" type="parTrans" cxnId="{BBB0C195-269F-42B7-B15C-A6ED4E758E4A}">
      <dgm:prSet/>
      <dgm:spPr/>
      <dgm:t>
        <a:bodyPr/>
        <a:lstStyle/>
        <a:p>
          <a:endParaRPr lang="en-US"/>
        </a:p>
      </dgm:t>
    </dgm:pt>
    <dgm:pt modelId="{B6D22269-130D-4954-8937-AE1E16D29351}" type="sibTrans" cxnId="{BBB0C195-269F-42B7-B15C-A6ED4E758E4A}">
      <dgm:prSet/>
      <dgm:spPr/>
      <dgm:t>
        <a:bodyPr/>
        <a:lstStyle/>
        <a:p>
          <a:endParaRPr lang="en-US"/>
        </a:p>
      </dgm:t>
    </dgm:pt>
    <dgm:pt modelId="{1308C02D-DEB1-4028-9F2D-705517201550}">
      <dgm:prSet/>
      <dgm:spPr/>
      <dgm:t>
        <a:bodyPr/>
        <a:lstStyle/>
        <a:p>
          <a:r>
            <a:rPr lang="en-US"/>
            <a:t>Computer System in Accounting</a:t>
          </a:r>
        </a:p>
      </dgm:t>
    </dgm:pt>
    <dgm:pt modelId="{F4041F8B-FC4E-4694-BD8F-205B1F54C2B0}" type="parTrans" cxnId="{7564D229-4671-4F64-9344-8E4A317F3DEE}">
      <dgm:prSet/>
      <dgm:spPr/>
      <dgm:t>
        <a:bodyPr/>
        <a:lstStyle/>
        <a:p>
          <a:endParaRPr lang="en-US"/>
        </a:p>
      </dgm:t>
    </dgm:pt>
    <dgm:pt modelId="{A54F27F4-6DB7-440D-B2FF-116F53748419}" type="sibTrans" cxnId="{7564D229-4671-4F64-9344-8E4A317F3DEE}">
      <dgm:prSet/>
      <dgm:spPr/>
      <dgm:t>
        <a:bodyPr/>
        <a:lstStyle/>
        <a:p>
          <a:endParaRPr lang="en-US"/>
        </a:p>
      </dgm:t>
    </dgm:pt>
    <dgm:pt modelId="{3D84BB2E-0B4A-40C4-9187-2C906938A161}">
      <dgm:prSet/>
      <dgm:spPr/>
      <dgm:t>
        <a:bodyPr/>
        <a:lstStyle/>
        <a:p>
          <a:r>
            <a:rPr lang="en-US"/>
            <a:t>Process of Computing System in Accounting</a:t>
          </a:r>
        </a:p>
      </dgm:t>
    </dgm:pt>
    <dgm:pt modelId="{F9E0999C-20B9-4EA6-970C-C08D8F41D3CA}" type="parTrans" cxnId="{64912368-1EDE-40F7-A2EC-9045ADAF472C}">
      <dgm:prSet/>
      <dgm:spPr/>
      <dgm:t>
        <a:bodyPr/>
        <a:lstStyle/>
        <a:p>
          <a:endParaRPr lang="en-US"/>
        </a:p>
      </dgm:t>
    </dgm:pt>
    <dgm:pt modelId="{95E7214A-A5BA-4D16-8BBB-F48F8BFB80C9}" type="sibTrans" cxnId="{64912368-1EDE-40F7-A2EC-9045ADAF472C}">
      <dgm:prSet/>
      <dgm:spPr/>
      <dgm:t>
        <a:bodyPr/>
        <a:lstStyle/>
        <a:p>
          <a:endParaRPr lang="en-US"/>
        </a:p>
      </dgm:t>
    </dgm:pt>
    <dgm:pt modelId="{49A73395-90AE-41F7-942E-F1BCB7FF7FD7}">
      <dgm:prSet/>
      <dgm:spPr/>
      <dgm:t>
        <a:bodyPr/>
        <a:lstStyle/>
        <a:p>
          <a:r>
            <a:rPr lang="en-US"/>
            <a:t>Importance of Computer System in Accounting</a:t>
          </a:r>
        </a:p>
      </dgm:t>
    </dgm:pt>
    <dgm:pt modelId="{DCB40EB8-F44F-4C56-B1ED-1AB6E96695CB}" type="parTrans" cxnId="{FB99D3A3-9E21-48DD-BE9E-EDFEF112137F}">
      <dgm:prSet/>
      <dgm:spPr/>
      <dgm:t>
        <a:bodyPr/>
        <a:lstStyle/>
        <a:p>
          <a:endParaRPr lang="en-US"/>
        </a:p>
      </dgm:t>
    </dgm:pt>
    <dgm:pt modelId="{73EFE280-1934-47A1-A1AD-F2813DE822EA}" type="sibTrans" cxnId="{FB99D3A3-9E21-48DD-BE9E-EDFEF112137F}">
      <dgm:prSet/>
      <dgm:spPr/>
      <dgm:t>
        <a:bodyPr/>
        <a:lstStyle/>
        <a:p>
          <a:endParaRPr lang="en-US"/>
        </a:p>
      </dgm:t>
    </dgm:pt>
    <dgm:pt modelId="{325B8501-170B-48BF-BF8D-54EC767DEF71}">
      <dgm:prSet/>
      <dgm:spPr/>
      <dgm:t>
        <a:bodyPr/>
        <a:lstStyle/>
        <a:p>
          <a:r>
            <a:rPr lang="en-US"/>
            <a:t>Limitations of Computer System in Accounting</a:t>
          </a:r>
        </a:p>
      </dgm:t>
    </dgm:pt>
    <dgm:pt modelId="{45901F7E-2F9D-433B-8C24-E78BBEDDF91F}" type="parTrans" cxnId="{1272D394-5382-4B67-808D-AB0C9E11443A}">
      <dgm:prSet/>
      <dgm:spPr/>
      <dgm:t>
        <a:bodyPr/>
        <a:lstStyle/>
        <a:p>
          <a:endParaRPr lang="en-US"/>
        </a:p>
      </dgm:t>
    </dgm:pt>
    <dgm:pt modelId="{61D08BB5-749E-49CA-ABFD-944AFFA5DFCF}" type="sibTrans" cxnId="{1272D394-5382-4B67-808D-AB0C9E11443A}">
      <dgm:prSet/>
      <dgm:spPr/>
      <dgm:t>
        <a:bodyPr/>
        <a:lstStyle/>
        <a:p>
          <a:endParaRPr lang="en-US"/>
        </a:p>
      </dgm:t>
    </dgm:pt>
    <dgm:pt modelId="{F0A1C1C7-CA03-4168-B3D2-87B82A1E3BB4}">
      <dgm:prSet/>
      <dgm:spPr/>
      <dgm:t>
        <a:bodyPr/>
        <a:lstStyle/>
        <a:p>
          <a:r>
            <a:rPr lang="en-US" dirty="0"/>
            <a:t>Difference between Manual and Computerized Accounting</a:t>
          </a:r>
        </a:p>
      </dgm:t>
    </dgm:pt>
    <dgm:pt modelId="{4D4B330F-DE5C-45C4-B338-DBB5578B2F6C}" type="parTrans" cxnId="{68087FB3-D816-447D-9FC1-F9ED108A1E5F}">
      <dgm:prSet/>
      <dgm:spPr/>
      <dgm:t>
        <a:bodyPr/>
        <a:lstStyle/>
        <a:p>
          <a:endParaRPr lang="en-US"/>
        </a:p>
      </dgm:t>
    </dgm:pt>
    <dgm:pt modelId="{1EEA8315-ACBC-4B58-B697-94106E1098A5}" type="sibTrans" cxnId="{68087FB3-D816-447D-9FC1-F9ED108A1E5F}">
      <dgm:prSet/>
      <dgm:spPr/>
      <dgm:t>
        <a:bodyPr/>
        <a:lstStyle/>
        <a:p>
          <a:endParaRPr lang="en-US"/>
        </a:p>
      </dgm:t>
    </dgm:pt>
    <dgm:pt modelId="{7BB4B9C9-CA4C-4349-A33C-92105A70C5B3}" type="pres">
      <dgm:prSet presAssocID="{B23E4AF8-FBB4-4D01-9030-2137E5783989}" presName="linear" presStyleCnt="0">
        <dgm:presLayoutVars>
          <dgm:animLvl val="lvl"/>
          <dgm:resizeHandles val="exact"/>
        </dgm:presLayoutVars>
      </dgm:prSet>
      <dgm:spPr/>
    </dgm:pt>
    <dgm:pt modelId="{EE79BF5F-F81C-4614-8841-7C864DFBDE30}" type="pres">
      <dgm:prSet presAssocID="{3A7A3EA9-E4AB-4325-8D1C-FB4CDC6137EF}" presName="parentText" presStyleLbl="node1" presStyleIdx="0" presStyleCnt="10">
        <dgm:presLayoutVars>
          <dgm:chMax val="0"/>
          <dgm:bulletEnabled val="1"/>
        </dgm:presLayoutVars>
      </dgm:prSet>
      <dgm:spPr/>
    </dgm:pt>
    <dgm:pt modelId="{ED37A677-E972-44EF-88BF-B4A2A0006164}" type="pres">
      <dgm:prSet presAssocID="{39713D56-6D34-4159-B3F7-DDB242A8E78E}" presName="spacer" presStyleCnt="0"/>
      <dgm:spPr/>
    </dgm:pt>
    <dgm:pt modelId="{08BE5779-F2CF-4EA9-A181-07422E3E53B7}" type="pres">
      <dgm:prSet presAssocID="{7CD524A7-3C44-4534-96B8-2E9CFFEAB85E}" presName="parentText" presStyleLbl="node1" presStyleIdx="1" presStyleCnt="10">
        <dgm:presLayoutVars>
          <dgm:chMax val="0"/>
          <dgm:bulletEnabled val="1"/>
        </dgm:presLayoutVars>
      </dgm:prSet>
      <dgm:spPr/>
    </dgm:pt>
    <dgm:pt modelId="{6BDAA409-8465-4A66-BC12-09D8341446ED}" type="pres">
      <dgm:prSet presAssocID="{EF87271D-A880-4D63-AB05-C587DED85F09}" presName="spacer" presStyleCnt="0"/>
      <dgm:spPr/>
    </dgm:pt>
    <dgm:pt modelId="{5B38EBAA-77D7-4226-8E8E-2ECAD8E1E53A}" type="pres">
      <dgm:prSet presAssocID="{74F269D6-DD05-4F30-88EF-1BB76F89F45F}" presName="parentText" presStyleLbl="node1" presStyleIdx="2" presStyleCnt="10">
        <dgm:presLayoutVars>
          <dgm:chMax val="0"/>
          <dgm:bulletEnabled val="1"/>
        </dgm:presLayoutVars>
      </dgm:prSet>
      <dgm:spPr/>
    </dgm:pt>
    <dgm:pt modelId="{A7466446-AE8A-4C52-930A-CE99E7BA54A9}" type="pres">
      <dgm:prSet presAssocID="{02BD2CF6-CF74-489E-B0D3-486FED2EE52E}" presName="spacer" presStyleCnt="0"/>
      <dgm:spPr/>
    </dgm:pt>
    <dgm:pt modelId="{BF28FD69-08AE-4709-91E2-A403A244E743}" type="pres">
      <dgm:prSet presAssocID="{4A73F752-B243-498C-B8D2-38FE9BFE7A16}" presName="parentText" presStyleLbl="node1" presStyleIdx="3" presStyleCnt="10">
        <dgm:presLayoutVars>
          <dgm:chMax val="0"/>
          <dgm:bulletEnabled val="1"/>
        </dgm:presLayoutVars>
      </dgm:prSet>
      <dgm:spPr/>
    </dgm:pt>
    <dgm:pt modelId="{ACEB25E4-8A05-4F5A-8E35-963A66655628}" type="pres">
      <dgm:prSet presAssocID="{B94DFB79-7A61-4022-A3AD-AF73A8DBD0DD}" presName="spacer" presStyleCnt="0"/>
      <dgm:spPr/>
    </dgm:pt>
    <dgm:pt modelId="{378A8AB2-74A4-476D-A2F8-D00E6F60BCEF}" type="pres">
      <dgm:prSet presAssocID="{BD76F25F-FB58-4A1D-9071-E030060EAA7C}" presName="parentText" presStyleLbl="node1" presStyleIdx="4" presStyleCnt="10">
        <dgm:presLayoutVars>
          <dgm:chMax val="0"/>
          <dgm:bulletEnabled val="1"/>
        </dgm:presLayoutVars>
      </dgm:prSet>
      <dgm:spPr/>
    </dgm:pt>
    <dgm:pt modelId="{A3A66CB2-B251-4F07-9071-905261A6324B}" type="pres">
      <dgm:prSet presAssocID="{B6D22269-130D-4954-8937-AE1E16D29351}" presName="spacer" presStyleCnt="0"/>
      <dgm:spPr/>
    </dgm:pt>
    <dgm:pt modelId="{F420DEA5-F63A-405E-BB3B-706BDD5E780F}" type="pres">
      <dgm:prSet presAssocID="{1308C02D-DEB1-4028-9F2D-705517201550}" presName="parentText" presStyleLbl="node1" presStyleIdx="5" presStyleCnt="10">
        <dgm:presLayoutVars>
          <dgm:chMax val="0"/>
          <dgm:bulletEnabled val="1"/>
        </dgm:presLayoutVars>
      </dgm:prSet>
      <dgm:spPr/>
    </dgm:pt>
    <dgm:pt modelId="{3269A6CD-D074-4162-89CB-4A9A32923330}" type="pres">
      <dgm:prSet presAssocID="{A54F27F4-6DB7-440D-B2FF-116F53748419}" presName="spacer" presStyleCnt="0"/>
      <dgm:spPr/>
    </dgm:pt>
    <dgm:pt modelId="{0D9C287B-4B8C-4874-9E10-0C1684B1CF15}" type="pres">
      <dgm:prSet presAssocID="{3D84BB2E-0B4A-40C4-9187-2C906938A161}" presName="parentText" presStyleLbl="node1" presStyleIdx="6" presStyleCnt="10">
        <dgm:presLayoutVars>
          <dgm:chMax val="0"/>
          <dgm:bulletEnabled val="1"/>
        </dgm:presLayoutVars>
      </dgm:prSet>
      <dgm:spPr/>
    </dgm:pt>
    <dgm:pt modelId="{3C973920-C3A5-4D7D-93AE-35D1FBB26C11}" type="pres">
      <dgm:prSet presAssocID="{95E7214A-A5BA-4D16-8BBB-F48F8BFB80C9}" presName="spacer" presStyleCnt="0"/>
      <dgm:spPr/>
    </dgm:pt>
    <dgm:pt modelId="{A7B4E022-DE8A-4F2E-AD3C-2B525F4C7307}" type="pres">
      <dgm:prSet presAssocID="{49A73395-90AE-41F7-942E-F1BCB7FF7FD7}" presName="parentText" presStyleLbl="node1" presStyleIdx="7" presStyleCnt="10">
        <dgm:presLayoutVars>
          <dgm:chMax val="0"/>
          <dgm:bulletEnabled val="1"/>
        </dgm:presLayoutVars>
      </dgm:prSet>
      <dgm:spPr/>
    </dgm:pt>
    <dgm:pt modelId="{9A3E2B90-9107-4F7B-BFE4-DE9EBEF9A9E4}" type="pres">
      <dgm:prSet presAssocID="{73EFE280-1934-47A1-A1AD-F2813DE822EA}" presName="spacer" presStyleCnt="0"/>
      <dgm:spPr/>
    </dgm:pt>
    <dgm:pt modelId="{AEAB8617-2D1E-499F-8889-E8FEF5D70005}" type="pres">
      <dgm:prSet presAssocID="{325B8501-170B-48BF-BF8D-54EC767DEF71}" presName="parentText" presStyleLbl="node1" presStyleIdx="8" presStyleCnt="10">
        <dgm:presLayoutVars>
          <dgm:chMax val="0"/>
          <dgm:bulletEnabled val="1"/>
        </dgm:presLayoutVars>
      </dgm:prSet>
      <dgm:spPr/>
    </dgm:pt>
    <dgm:pt modelId="{F131877C-EDD5-4488-8F72-CE48A19B0653}" type="pres">
      <dgm:prSet presAssocID="{61D08BB5-749E-49CA-ABFD-944AFFA5DFCF}" presName="spacer" presStyleCnt="0"/>
      <dgm:spPr/>
    </dgm:pt>
    <dgm:pt modelId="{33F570CF-61EF-4568-9964-DF291CED1FD1}" type="pres">
      <dgm:prSet presAssocID="{F0A1C1C7-CA03-4168-B3D2-87B82A1E3BB4}" presName="parentText" presStyleLbl="node1" presStyleIdx="9" presStyleCnt="10">
        <dgm:presLayoutVars>
          <dgm:chMax val="0"/>
          <dgm:bulletEnabled val="1"/>
        </dgm:presLayoutVars>
      </dgm:prSet>
      <dgm:spPr/>
    </dgm:pt>
  </dgm:ptLst>
  <dgm:cxnLst>
    <dgm:cxn modelId="{FA9C9904-FE84-43CA-B8B3-C5A4E5646B4A}" type="presOf" srcId="{7CD524A7-3C44-4534-96B8-2E9CFFEAB85E}" destId="{08BE5779-F2CF-4EA9-A181-07422E3E53B7}" srcOrd="0" destOrd="0" presId="urn:microsoft.com/office/officeart/2005/8/layout/vList2"/>
    <dgm:cxn modelId="{02CF5825-8781-46A6-8F2B-B1816C388E0C}" type="presOf" srcId="{BD76F25F-FB58-4A1D-9071-E030060EAA7C}" destId="{378A8AB2-74A4-476D-A2F8-D00E6F60BCEF}" srcOrd="0" destOrd="0" presId="urn:microsoft.com/office/officeart/2005/8/layout/vList2"/>
    <dgm:cxn modelId="{7564D229-4671-4F64-9344-8E4A317F3DEE}" srcId="{B23E4AF8-FBB4-4D01-9030-2137E5783989}" destId="{1308C02D-DEB1-4028-9F2D-705517201550}" srcOrd="5" destOrd="0" parTransId="{F4041F8B-FC4E-4694-BD8F-205B1F54C2B0}" sibTransId="{A54F27F4-6DB7-440D-B2FF-116F53748419}"/>
    <dgm:cxn modelId="{E7948731-49F3-4593-A798-6BD1AC962A84}" type="presOf" srcId="{3A7A3EA9-E4AB-4325-8D1C-FB4CDC6137EF}" destId="{EE79BF5F-F81C-4614-8841-7C864DFBDE30}" srcOrd="0" destOrd="0" presId="urn:microsoft.com/office/officeart/2005/8/layout/vList2"/>
    <dgm:cxn modelId="{58A30435-4ED7-4F57-971A-FBD48F9F7576}" type="presOf" srcId="{F0A1C1C7-CA03-4168-B3D2-87B82A1E3BB4}" destId="{33F570CF-61EF-4568-9964-DF291CED1FD1}" srcOrd="0" destOrd="0" presId="urn:microsoft.com/office/officeart/2005/8/layout/vList2"/>
    <dgm:cxn modelId="{FBC4035D-7BC2-4077-81CB-9A0914709551}" type="presOf" srcId="{B23E4AF8-FBB4-4D01-9030-2137E5783989}" destId="{7BB4B9C9-CA4C-4349-A33C-92105A70C5B3}" srcOrd="0" destOrd="0" presId="urn:microsoft.com/office/officeart/2005/8/layout/vList2"/>
    <dgm:cxn modelId="{64912368-1EDE-40F7-A2EC-9045ADAF472C}" srcId="{B23E4AF8-FBB4-4D01-9030-2137E5783989}" destId="{3D84BB2E-0B4A-40C4-9187-2C906938A161}" srcOrd="6" destOrd="0" parTransId="{F9E0999C-20B9-4EA6-970C-C08D8F41D3CA}" sibTransId="{95E7214A-A5BA-4D16-8BBB-F48F8BFB80C9}"/>
    <dgm:cxn modelId="{6DDFA24B-FF2D-4C38-9934-7C765AFCDA13}" srcId="{B23E4AF8-FBB4-4D01-9030-2137E5783989}" destId="{3A7A3EA9-E4AB-4325-8D1C-FB4CDC6137EF}" srcOrd="0" destOrd="0" parTransId="{8573C998-CDB6-4F65-9FF6-E87FB3C55B23}" sibTransId="{39713D56-6D34-4159-B3F7-DDB242A8E78E}"/>
    <dgm:cxn modelId="{CA69CB4B-F1F0-49D7-8CB2-09E20E328E4A}" type="presOf" srcId="{3D84BB2E-0B4A-40C4-9187-2C906938A161}" destId="{0D9C287B-4B8C-4874-9E10-0C1684B1CF15}" srcOrd="0" destOrd="0" presId="urn:microsoft.com/office/officeart/2005/8/layout/vList2"/>
    <dgm:cxn modelId="{1D47E250-675B-4F87-B32A-7E5526331776}" type="presOf" srcId="{49A73395-90AE-41F7-942E-F1BCB7FF7FD7}" destId="{A7B4E022-DE8A-4F2E-AD3C-2B525F4C7307}" srcOrd="0" destOrd="0" presId="urn:microsoft.com/office/officeart/2005/8/layout/vList2"/>
    <dgm:cxn modelId="{C75CD274-02CD-41DF-BDBF-582D403043BE}" srcId="{B23E4AF8-FBB4-4D01-9030-2137E5783989}" destId="{4A73F752-B243-498C-B8D2-38FE9BFE7A16}" srcOrd="3" destOrd="0" parTransId="{F68AE92C-123A-4EAD-8191-AF2F06C9A8DF}" sibTransId="{B94DFB79-7A61-4022-A3AD-AF73A8DBD0DD}"/>
    <dgm:cxn modelId="{A4A0F993-F8AA-47FE-9C50-2A850FE386DC}" type="presOf" srcId="{325B8501-170B-48BF-BF8D-54EC767DEF71}" destId="{AEAB8617-2D1E-499F-8889-E8FEF5D70005}" srcOrd="0" destOrd="0" presId="urn:microsoft.com/office/officeart/2005/8/layout/vList2"/>
    <dgm:cxn modelId="{1272D394-5382-4B67-808D-AB0C9E11443A}" srcId="{B23E4AF8-FBB4-4D01-9030-2137E5783989}" destId="{325B8501-170B-48BF-BF8D-54EC767DEF71}" srcOrd="8" destOrd="0" parTransId="{45901F7E-2F9D-433B-8C24-E78BBEDDF91F}" sibTransId="{61D08BB5-749E-49CA-ABFD-944AFFA5DFCF}"/>
    <dgm:cxn modelId="{BBB0C195-269F-42B7-B15C-A6ED4E758E4A}" srcId="{B23E4AF8-FBB4-4D01-9030-2137E5783989}" destId="{BD76F25F-FB58-4A1D-9071-E030060EAA7C}" srcOrd="4" destOrd="0" parTransId="{75AC3F9A-D09E-4839-9E56-CFE8F10490B8}" sibTransId="{B6D22269-130D-4954-8937-AE1E16D29351}"/>
    <dgm:cxn modelId="{C46FBE9C-3C4C-4F6B-8064-827B9713ABE4}" type="presOf" srcId="{1308C02D-DEB1-4028-9F2D-705517201550}" destId="{F420DEA5-F63A-405E-BB3B-706BDD5E780F}" srcOrd="0" destOrd="0" presId="urn:microsoft.com/office/officeart/2005/8/layout/vList2"/>
    <dgm:cxn modelId="{FB99D3A3-9E21-48DD-BE9E-EDFEF112137F}" srcId="{B23E4AF8-FBB4-4D01-9030-2137E5783989}" destId="{49A73395-90AE-41F7-942E-F1BCB7FF7FD7}" srcOrd="7" destOrd="0" parTransId="{DCB40EB8-F44F-4C56-B1ED-1AB6E96695CB}" sibTransId="{73EFE280-1934-47A1-A1AD-F2813DE822EA}"/>
    <dgm:cxn modelId="{C4AB16A6-C5CA-472D-9E5F-077785644857}" type="presOf" srcId="{4A73F752-B243-498C-B8D2-38FE9BFE7A16}" destId="{BF28FD69-08AE-4709-91E2-A403A244E743}" srcOrd="0" destOrd="0" presId="urn:microsoft.com/office/officeart/2005/8/layout/vList2"/>
    <dgm:cxn modelId="{68087FB3-D816-447D-9FC1-F9ED108A1E5F}" srcId="{B23E4AF8-FBB4-4D01-9030-2137E5783989}" destId="{F0A1C1C7-CA03-4168-B3D2-87B82A1E3BB4}" srcOrd="9" destOrd="0" parTransId="{4D4B330F-DE5C-45C4-B338-DBB5578B2F6C}" sibTransId="{1EEA8315-ACBC-4B58-B697-94106E1098A5}"/>
    <dgm:cxn modelId="{6CA46EC8-D69D-450E-AC65-4471E35F3EF3}" srcId="{B23E4AF8-FBB4-4D01-9030-2137E5783989}" destId="{7CD524A7-3C44-4534-96B8-2E9CFFEAB85E}" srcOrd="1" destOrd="0" parTransId="{8047EE2C-D6C6-4F53-8776-396842C44B21}" sibTransId="{EF87271D-A880-4D63-AB05-C587DED85F09}"/>
    <dgm:cxn modelId="{BA5D19CF-FD1E-4B23-AEB7-995A7F6AC32D}" srcId="{B23E4AF8-FBB4-4D01-9030-2137E5783989}" destId="{74F269D6-DD05-4F30-88EF-1BB76F89F45F}" srcOrd="2" destOrd="0" parTransId="{8926AE2B-D479-4D43-9A2E-9A05259CFE45}" sibTransId="{02BD2CF6-CF74-489E-B0D3-486FED2EE52E}"/>
    <dgm:cxn modelId="{E1AA52E7-65EC-4105-9AE1-DB1346F9CB1E}" type="presOf" srcId="{74F269D6-DD05-4F30-88EF-1BB76F89F45F}" destId="{5B38EBAA-77D7-4226-8E8E-2ECAD8E1E53A}" srcOrd="0" destOrd="0" presId="urn:microsoft.com/office/officeart/2005/8/layout/vList2"/>
    <dgm:cxn modelId="{C7C1C78B-F8D5-4113-8359-71EAC5C9EEF3}" type="presParOf" srcId="{7BB4B9C9-CA4C-4349-A33C-92105A70C5B3}" destId="{EE79BF5F-F81C-4614-8841-7C864DFBDE30}" srcOrd="0" destOrd="0" presId="urn:microsoft.com/office/officeart/2005/8/layout/vList2"/>
    <dgm:cxn modelId="{20AD1CBC-D50A-4BA7-9731-3B113FC21E98}" type="presParOf" srcId="{7BB4B9C9-CA4C-4349-A33C-92105A70C5B3}" destId="{ED37A677-E972-44EF-88BF-B4A2A0006164}" srcOrd="1" destOrd="0" presId="urn:microsoft.com/office/officeart/2005/8/layout/vList2"/>
    <dgm:cxn modelId="{CAD11626-EE69-4271-A654-7B14E3ED4DF6}" type="presParOf" srcId="{7BB4B9C9-CA4C-4349-A33C-92105A70C5B3}" destId="{08BE5779-F2CF-4EA9-A181-07422E3E53B7}" srcOrd="2" destOrd="0" presId="urn:microsoft.com/office/officeart/2005/8/layout/vList2"/>
    <dgm:cxn modelId="{760FD36E-64D6-44F1-AA84-681115E8C9F7}" type="presParOf" srcId="{7BB4B9C9-CA4C-4349-A33C-92105A70C5B3}" destId="{6BDAA409-8465-4A66-BC12-09D8341446ED}" srcOrd="3" destOrd="0" presId="urn:microsoft.com/office/officeart/2005/8/layout/vList2"/>
    <dgm:cxn modelId="{B6F99B54-BFAE-43BC-8160-7E63EEBD5B3B}" type="presParOf" srcId="{7BB4B9C9-CA4C-4349-A33C-92105A70C5B3}" destId="{5B38EBAA-77D7-4226-8E8E-2ECAD8E1E53A}" srcOrd="4" destOrd="0" presId="urn:microsoft.com/office/officeart/2005/8/layout/vList2"/>
    <dgm:cxn modelId="{9D0297C9-701A-4864-8792-6B122C145AA2}" type="presParOf" srcId="{7BB4B9C9-CA4C-4349-A33C-92105A70C5B3}" destId="{A7466446-AE8A-4C52-930A-CE99E7BA54A9}" srcOrd="5" destOrd="0" presId="urn:microsoft.com/office/officeart/2005/8/layout/vList2"/>
    <dgm:cxn modelId="{1817AD85-8659-4150-9FDC-7C5D6D1B51BA}" type="presParOf" srcId="{7BB4B9C9-CA4C-4349-A33C-92105A70C5B3}" destId="{BF28FD69-08AE-4709-91E2-A403A244E743}" srcOrd="6" destOrd="0" presId="urn:microsoft.com/office/officeart/2005/8/layout/vList2"/>
    <dgm:cxn modelId="{F31E6706-CF3F-48AC-B038-B8E28E1D28EE}" type="presParOf" srcId="{7BB4B9C9-CA4C-4349-A33C-92105A70C5B3}" destId="{ACEB25E4-8A05-4F5A-8E35-963A66655628}" srcOrd="7" destOrd="0" presId="urn:microsoft.com/office/officeart/2005/8/layout/vList2"/>
    <dgm:cxn modelId="{BB7B3E2C-8D20-47A6-A297-26D6E794F6F3}" type="presParOf" srcId="{7BB4B9C9-CA4C-4349-A33C-92105A70C5B3}" destId="{378A8AB2-74A4-476D-A2F8-D00E6F60BCEF}" srcOrd="8" destOrd="0" presId="urn:microsoft.com/office/officeart/2005/8/layout/vList2"/>
    <dgm:cxn modelId="{D9BA3A1A-EE57-443C-B01A-732FBE6D6173}" type="presParOf" srcId="{7BB4B9C9-CA4C-4349-A33C-92105A70C5B3}" destId="{A3A66CB2-B251-4F07-9071-905261A6324B}" srcOrd="9" destOrd="0" presId="urn:microsoft.com/office/officeart/2005/8/layout/vList2"/>
    <dgm:cxn modelId="{5570D3B7-F5D3-4243-A526-54CE5B52E9E7}" type="presParOf" srcId="{7BB4B9C9-CA4C-4349-A33C-92105A70C5B3}" destId="{F420DEA5-F63A-405E-BB3B-706BDD5E780F}" srcOrd="10" destOrd="0" presId="urn:microsoft.com/office/officeart/2005/8/layout/vList2"/>
    <dgm:cxn modelId="{07D5CC33-B5FE-4C92-95E8-F6490F95FF4B}" type="presParOf" srcId="{7BB4B9C9-CA4C-4349-A33C-92105A70C5B3}" destId="{3269A6CD-D074-4162-89CB-4A9A32923330}" srcOrd="11" destOrd="0" presId="urn:microsoft.com/office/officeart/2005/8/layout/vList2"/>
    <dgm:cxn modelId="{80E4A3C5-88C2-48E7-894C-608C3412A55B}" type="presParOf" srcId="{7BB4B9C9-CA4C-4349-A33C-92105A70C5B3}" destId="{0D9C287B-4B8C-4874-9E10-0C1684B1CF15}" srcOrd="12" destOrd="0" presId="urn:microsoft.com/office/officeart/2005/8/layout/vList2"/>
    <dgm:cxn modelId="{9C6CEFA7-C4DF-4393-A63B-D300B2A370B6}" type="presParOf" srcId="{7BB4B9C9-CA4C-4349-A33C-92105A70C5B3}" destId="{3C973920-C3A5-4D7D-93AE-35D1FBB26C11}" srcOrd="13" destOrd="0" presId="urn:microsoft.com/office/officeart/2005/8/layout/vList2"/>
    <dgm:cxn modelId="{A16CD5E2-7D57-4EB9-BD38-550B1DB518F9}" type="presParOf" srcId="{7BB4B9C9-CA4C-4349-A33C-92105A70C5B3}" destId="{A7B4E022-DE8A-4F2E-AD3C-2B525F4C7307}" srcOrd="14" destOrd="0" presId="urn:microsoft.com/office/officeart/2005/8/layout/vList2"/>
    <dgm:cxn modelId="{BD7B5FAC-4276-4D9F-95BE-FC25D64EB163}" type="presParOf" srcId="{7BB4B9C9-CA4C-4349-A33C-92105A70C5B3}" destId="{9A3E2B90-9107-4F7B-BFE4-DE9EBEF9A9E4}" srcOrd="15" destOrd="0" presId="urn:microsoft.com/office/officeart/2005/8/layout/vList2"/>
    <dgm:cxn modelId="{33399A0C-D963-4094-B89D-836DABB97480}" type="presParOf" srcId="{7BB4B9C9-CA4C-4349-A33C-92105A70C5B3}" destId="{AEAB8617-2D1E-499F-8889-E8FEF5D70005}" srcOrd="16" destOrd="0" presId="urn:microsoft.com/office/officeart/2005/8/layout/vList2"/>
    <dgm:cxn modelId="{91FAE246-9926-4A7A-9D57-B251D25926E5}" type="presParOf" srcId="{7BB4B9C9-CA4C-4349-A33C-92105A70C5B3}" destId="{F131877C-EDD5-4488-8F72-CE48A19B0653}" srcOrd="17" destOrd="0" presId="urn:microsoft.com/office/officeart/2005/8/layout/vList2"/>
    <dgm:cxn modelId="{3D323BCD-2CB2-4B0E-90E9-7822D5E3CB60}" type="presParOf" srcId="{7BB4B9C9-CA4C-4349-A33C-92105A70C5B3}" destId="{33F570CF-61EF-4568-9964-DF291CED1FD1}"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pPr algn="just"/>
          <a:r>
            <a:rPr lang="en-US" sz="1800" dirty="0">
              <a:latin typeface="+mn-lt"/>
            </a:rPr>
            <a:t>S</a:t>
          </a:r>
        </a:p>
      </dgm:t>
    </dgm:pt>
    <dgm:pt modelId="{FCE8068D-7E50-4749-A8D0-ADEDAC5637B3}" type="parTrans" cxnId="{42EE41D1-3C16-4937-BB38-B076896C09A0}">
      <dgm:prSet/>
      <dgm:spPr/>
      <dgm:t>
        <a:bodyPr/>
        <a:lstStyle/>
        <a:p>
          <a:pPr algn="just"/>
          <a:endParaRPr lang="en-US" sz="1800">
            <a:latin typeface="+mn-lt"/>
          </a:endParaRPr>
        </a:p>
      </dgm:t>
    </dgm:pt>
    <dgm:pt modelId="{DCC444A4-F20A-48F5-A61E-47BFFF185A57}" type="sibTrans" cxnId="{42EE41D1-3C16-4937-BB38-B076896C09A0}">
      <dgm:prSet/>
      <dgm:spPr/>
      <dgm:t>
        <a:bodyPr/>
        <a:lstStyle/>
        <a:p>
          <a:pPr algn="just"/>
          <a:endParaRPr lang="en-US" sz="1800">
            <a:latin typeface="+mn-lt"/>
          </a:endParaRPr>
        </a:p>
      </dgm:t>
    </dgm:pt>
    <dgm:pt modelId="{B54C8F6C-BE1E-4EAB-B7A0-48DE01FFAA36}">
      <dgm:prSet phldrT="[Text]" custT="1"/>
      <dgm:spPr/>
      <dgm:t>
        <a:bodyPr/>
        <a:lstStyle/>
        <a:p>
          <a:pPr algn="just">
            <a:buFont typeface="Symbol" panose="05050102010706020507" pitchFamily="18" charset="2"/>
            <a:buChar char=""/>
          </a:pPr>
          <a:r>
            <a:rPr lang="en-US" sz="1400" b="0" i="0" dirty="0"/>
            <a:t>Speed: Computers can process and execute tasks much faster than humans. They can perform millions of calculations per second, making them ideal for processing large amounts of data quickly.</a:t>
          </a:r>
          <a:endParaRPr lang="en-US" sz="1400" dirty="0">
            <a:latin typeface="+mn-lt"/>
          </a:endParaRPr>
        </a:p>
      </dgm:t>
    </dgm:pt>
    <dgm:pt modelId="{8DE7CD45-B7C0-432E-B819-6A7D97E31315}" type="parTrans" cxnId="{770CA1CC-3DDD-451E-AE83-A71CA570260C}">
      <dgm:prSet/>
      <dgm:spPr/>
      <dgm:t>
        <a:bodyPr/>
        <a:lstStyle/>
        <a:p>
          <a:pPr algn="just"/>
          <a:endParaRPr lang="en-US" sz="1800">
            <a:latin typeface="+mn-lt"/>
          </a:endParaRPr>
        </a:p>
      </dgm:t>
    </dgm:pt>
    <dgm:pt modelId="{C33B8BEF-A818-4A2F-A99A-E2B29895E184}" type="sibTrans" cxnId="{770CA1CC-3DDD-451E-AE83-A71CA570260C}">
      <dgm:prSet/>
      <dgm:spPr/>
      <dgm:t>
        <a:bodyPr/>
        <a:lstStyle/>
        <a:p>
          <a:pPr algn="just"/>
          <a:endParaRPr lang="en-US" sz="1800">
            <a:latin typeface="+mn-lt"/>
          </a:endParaRPr>
        </a:p>
      </dgm:t>
    </dgm:pt>
    <dgm:pt modelId="{E4033A39-DCC4-4038-9562-AEDDBBB37A99}">
      <dgm:prSet phldrT="[Text]" custT="1"/>
      <dgm:spPr/>
      <dgm:t>
        <a:bodyPr/>
        <a:lstStyle/>
        <a:p>
          <a:pPr algn="just"/>
          <a:r>
            <a:rPr lang="en-US" sz="1800" dirty="0">
              <a:latin typeface="+mn-lt"/>
            </a:rPr>
            <a:t>A</a:t>
          </a:r>
        </a:p>
      </dgm:t>
    </dgm:pt>
    <dgm:pt modelId="{048EEAE6-78BA-4B00-B7BB-9C22DBB1E8F4}" type="parTrans" cxnId="{32EF2862-2950-4DF8-BEA8-CD19460CCA31}">
      <dgm:prSet/>
      <dgm:spPr/>
      <dgm:t>
        <a:bodyPr/>
        <a:lstStyle/>
        <a:p>
          <a:pPr algn="just"/>
          <a:endParaRPr lang="en-US" sz="1800">
            <a:latin typeface="+mn-lt"/>
          </a:endParaRPr>
        </a:p>
      </dgm:t>
    </dgm:pt>
    <dgm:pt modelId="{80AB0E5B-0C58-465D-A545-5B21133D2849}" type="sibTrans" cxnId="{32EF2862-2950-4DF8-BEA8-CD19460CCA31}">
      <dgm:prSet/>
      <dgm:spPr/>
      <dgm:t>
        <a:bodyPr/>
        <a:lstStyle/>
        <a:p>
          <a:pPr algn="just"/>
          <a:endParaRPr lang="en-US" sz="1800">
            <a:latin typeface="+mn-lt"/>
          </a:endParaRPr>
        </a:p>
      </dgm:t>
    </dgm:pt>
    <dgm:pt modelId="{A4C0B4E4-70AD-4901-9E3F-7EA25DD6DAA1}">
      <dgm:prSet phldrT="[Text]" custT="1"/>
      <dgm:spPr/>
      <dgm:t>
        <a:bodyPr/>
        <a:lstStyle/>
        <a:p>
          <a:pPr algn="just">
            <a:buFont typeface="Symbol" panose="05050102010706020507" pitchFamily="18" charset="2"/>
            <a:buChar char=""/>
          </a:pPr>
          <a:r>
            <a:rPr lang="en-US" sz="1400" b="0" i="0" dirty="0"/>
            <a:t>Accuracy: Computers are incredibly accurate and do not make mistakes if they are programmed correctly. They are also able to perform repetitive tasks without getting tired or making errors due to fatigue.</a:t>
          </a:r>
          <a:endParaRPr lang="en-US" sz="1400" dirty="0">
            <a:latin typeface="+mn-lt"/>
          </a:endParaRPr>
        </a:p>
      </dgm:t>
    </dgm:pt>
    <dgm:pt modelId="{701D9033-BAD3-4299-933F-A47AFDC2ECD0}" type="parTrans" cxnId="{5E74CB62-E52E-4CEE-8AA1-9812BFC0D67E}">
      <dgm:prSet/>
      <dgm:spPr/>
      <dgm:t>
        <a:bodyPr/>
        <a:lstStyle/>
        <a:p>
          <a:pPr algn="just"/>
          <a:endParaRPr lang="en-US" sz="1800">
            <a:latin typeface="+mn-lt"/>
          </a:endParaRPr>
        </a:p>
      </dgm:t>
    </dgm:pt>
    <dgm:pt modelId="{657DB10D-2517-48AA-B970-6D815DBD4123}" type="sibTrans" cxnId="{5E74CB62-E52E-4CEE-8AA1-9812BFC0D67E}">
      <dgm:prSet/>
      <dgm:spPr/>
      <dgm:t>
        <a:bodyPr/>
        <a:lstStyle/>
        <a:p>
          <a:pPr algn="just"/>
          <a:endParaRPr lang="en-US" sz="1800">
            <a:latin typeface="+mn-lt"/>
          </a:endParaRPr>
        </a:p>
      </dgm:t>
    </dgm:pt>
    <dgm:pt modelId="{87BF7896-20EA-4E8F-B6F4-A34EC5C9CB50}">
      <dgm:prSet phldrT="[Text]" custT="1"/>
      <dgm:spPr/>
      <dgm:t>
        <a:bodyPr/>
        <a:lstStyle/>
        <a:p>
          <a:pPr algn="just"/>
          <a:r>
            <a:rPr lang="en-US" sz="1800" dirty="0">
              <a:latin typeface="+mn-lt"/>
            </a:rPr>
            <a:t>V</a:t>
          </a:r>
        </a:p>
      </dgm:t>
    </dgm:pt>
    <dgm:pt modelId="{05E47BA5-F724-4AEE-9B5B-401F18E028E6}" type="parTrans" cxnId="{92330C11-C197-4512-BDA4-8D8A69AF7D1C}">
      <dgm:prSet/>
      <dgm:spPr/>
      <dgm:t>
        <a:bodyPr/>
        <a:lstStyle/>
        <a:p>
          <a:pPr algn="just"/>
          <a:endParaRPr lang="en-US" sz="1800">
            <a:latin typeface="+mn-lt"/>
          </a:endParaRPr>
        </a:p>
      </dgm:t>
    </dgm:pt>
    <dgm:pt modelId="{D63CE73E-35DE-48C3-8753-7648BC953C0D}" type="sibTrans" cxnId="{92330C11-C197-4512-BDA4-8D8A69AF7D1C}">
      <dgm:prSet/>
      <dgm:spPr/>
      <dgm:t>
        <a:bodyPr/>
        <a:lstStyle/>
        <a:p>
          <a:pPr algn="just"/>
          <a:endParaRPr lang="en-US" sz="1800">
            <a:latin typeface="+mn-lt"/>
          </a:endParaRPr>
        </a:p>
      </dgm:t>
    </dgm:pt>
    <dgm:pt modelId="{43CBB0A2-9D75-4264-8A30-3E8974B40658}">
      <dgm:prSet phldrT="[Text]" custT="1"/>
      <dgm:spPr/>
      <dgm:t>
        <a:bodyPr/>
        <a:lstStyle/>
        <a:p>
          <a:pPr algn="just">
            <a:buFont typeface="Symbol" panose="05050102010706020507" pitchFamily="18" charset="2"/>
            <a:buChar char=""/>
          </a:pPr>
          <a:r>
            <a:rPr lang="en-US" sz="1400" dirty="0"/>
            <a:t>Versatility: Computers are incredibly versatile and can be used for a wide range of tasks. They can be used for everything from word processing to gaming to scientific research.</a:t>
          </a:r>
          <a:endParaRPr lang="en-US" sz="1400" dirty="0">
            <a:latin typeface="+mn-lt"/>
          </a:endParaRPr>
        </a:p>
      </dgm:t>
    </dgm:pt>
    <dgm:pt modelId="{F806E590-5F8E-48A1-96AC-9E738290D2ED}" type="parTrans" cxnId="{4D2DF581-8128-4440-9E51-29109DC6ED52}">
      <dgm:prSet/>
      <dgm:spPr/>
      <dgm:t>
        <a:bodyPr/>
        <a:lstStyle/>
        <a:p>
          <a:pPr algn="just"/>
          <a:endParaRPr lang="en-US" sz="1800">
            <a:latin typeface="+mn-lt"/>
          </a:endParaRPr>
        </a:p>
      </dgm:t>
    </dgm:pt>
    <dgm:pt modelId="{20F77EFB-335C-4BC3-AD95-8421EDF343E6}" type="sibTrans" cxnId="{4D2DF581-8128-4440-9E51-29109DC6ED52}">
      <dgm:prSet/>
      <dgm:spPr/>
      <dgm:t>
        <a:bodyPr/>
        <a:lstStyle/>
        <a:p>
          <a:pPr algn="just"/>
          <a:endParaRPr lang="en-US" sz="1800">
            <a:latin typeface="+mn-lt"/>
          </a:endParaRPr>
        </a:p>
      </dgm:t>
    </dgm:pt>
    <dgm:pt modelId="{3DE6FF16-CA4D-4D34-ABEB-8BE6A40B5E52}">
      <dgm:prSet phldrT="[Text]" custT="1"/>
      <dgm:spPr/>
      <dgm:t>
        <a:bodyPr/>
        <a:lstStyle/>
        <a:p>
          <a:pPr algn="just">
            <a:buFont typeface="Symbol" panose="05050102010706020507" pitchFamily="18" charset="2"/>
            <a:buChar char=""/>
          </a:pPr>
          <a:r>
            <a:rPr lang="en-US" sz="1800" dirty="0">
              <a:latin typeface="+mn-lt"/>
            </a:rPr>
            <a:t>A</a:t>
          </a:r>
        </a:p>
      </dgm:t>
    </dgm:pt>
    <dgm:pt modelId="{DA9CCCCB-8206-4757-82C8-F885E9D238B5}" type="parTrans" cxnId="{636DE8C5-F706-4BA5-855F-85FD2239E2BE}">
      <dgm:prSet/>
      <dgm:spPr/>
      <dgm:t>
        <a:bodyPr/>
        <a:lstStyle/>
        <a:p>
          <a:pPr algn="just"/>
          <a:endParaRPr lang="en-US" sz="1800"/>
        </a:p>
      </dgm:t>
    </dgm:pt>
    <dgm:pt modelId="{986162A7-6F89-4679-B40E-33A17DA21B73}" type="sibTrans" cxnId="{636DE8C5-F706-4BA5-855F-85FD2239E2BE}">
      <dgm:prSet/>
      <dgm:spPr/>
      <dgm:t>
        <a:bodyPr/>
        <a:lstStyle/>
        <a:p>
          <a:pPr algn="just"/>
          <a:endParaRPr lang="en-US" sz="1800"/>
        </a:p>
      </dgm:t>
    </dgm:pt>
    <dgm:pt modelId="{AC76BE15-3E8A-498B-91BD-CF772C26B6F1}">
      <dgm:prSet phldrT="[Text]" custT="1"/>
      <dgm:spPr/>
      <dgm:t>
        <a:bodyPr/>
        <a:lstStyle/>
        <a:p>
          <a:pPr algn="just">
            <a:buFont typeface="Symbol" panose="05050102010706020507" pitchFamily="18" charset="2"/>
            <a:buChar char=""/>
          </a:pPr>
          <a:r>
            <a:rPr lang="en-US" sz="1800" dirty="0">
              <a:latin typeface="+mn-lt"/>
            </a:rPr>
            <a:t>R</a:t>
          </a:r>
        </a:p>
      </dgm:t>
    </dgm:pt>
    <dgm:pt modelId="{00CCB400-064A-4EF5-9806-9534D9AC69AD}" type="parTrans" cxnId="{140A4778-8248-44DE-B78A-23C578A77D7E}">
      <dgm:prSet/>
      <dgm:spPr/>
      <dgm:t>
        <a:bodyPr/>
        <a:lstStyle/>
        <a:p>
          <a:pPr algn="just"/>
          <a:endParaRPr lang="en-US" sz="1800"/>
        </a:p>
      </dgm:t>
    </dgm:pt>
    <dgm:pt modelId="{662A3D6E-7238-444F-BC0B-C7A4321261DB}" type="sibTrans" cxnId="{140A4778-8248-44DE-B78A-23C578A77D7E}">
      <dgm:prSet/>
      <dgm:spPr/>
      <dgm:t>
        <a:bodyPr/>
        <a:lstStyle/>
        <a:p>
          <a:pPr algn="just"/>
          <a:endParaRPr lang="en-US" sz="1800"/>
        </a:p>
      </dgm:t>
    </dgm:pt>
    <dgm:pt modelId="{73820394-2159-4075-9E6F-217263B07F8B}">
      <dgm:prSet phldrT="[Text]" custT="1"/>
      <dgm:spPr/>
      <dgm:t>
        <a:bodyPr/>
        <a:lstStyle/>
        <a:p>
          <a:pPr algn="just">
            <a:buFont typeface="Symbol" panose="05050102010706020507" pitchFamily="18" charset="2"/>
            <a:buChar char=""/>
          </a:pPr>
          <a:r>
            <a:rPr lang="en-US" sz="1400" dirty="0"/>
            <a:t>Reliability: Computers must be reliable and able to perform their intended functions without failure or error. This is especially important for systems that are used for critical tasks such as medical equipment, financial transactions, or air traffic control systems.</a:t>
          </a:r>
          <a:endParaRPr lang="en-US" sz="1400" dirty="0">
            <a:latin typeface="+mn-lt"/>
          </a:endParaRPr>
        </a:p>
      </dgm:t>
    </dgm:pt>
    <dgm:pt modelId="{A861A835-3A0D-4B09-8870-87D7FDC7B27F}" type="parTrans" cxnId="{19CF03A0-47BE-4ABD-A62C-A27E16D6C5A3}">
      <dgm:prSet/>
      <dgm:spPr/>
      <dgm:t>
        <a:bodyPr/>
        <a:lstStyle/>
        <a:p>
          <a:pPr algn="just"/>
          <a:endParaRPr lang="en-US" sz="1800"/>
        </a:p>
      </dgm:t>
    </dgm:pt>
    <dgm:pt modelId="{D383A36B-470D-499F-AE13-85A6B2495524}" type="sibTrans" cxnId="{19CF03A0-47BE-4ABD-A62C-A27E16D6C5A3}">
      <dgm:prSet/>
      <dgm:spPr/>
      <dgm:t>
        <a:bodyPr/>
        <a:lstStyle/>
        <a:p>
          <a:pPr algn="just"/>
          <a:endParaRPr lang="en-US" sz="1800"/>
        </a:p>
      </dgm:t>
    </dgm:pt>
    <dgm:pt modelId="{C032D242-8D23-4EEC-A10A-7B0691E5A409}">
      <dgm:prSet phldrT="[Text]" custT="1"/>
      <dgm:spPr/>
      <dgm:t>
        <a:bodyPr/>
        <a:lstStyle/>
        <a:p>
          <a:pPr algn="just">
            <a:buFont typeface="Symbol" panose="05050102010706020507" pitchFamily="18" charset="2"/>
            <a:buChar char=""/>
          </a:pPr>
          <a:r>
            <a:rPr lang="en-US" sz="1400" b="0" i="0" dirty="0"/>
            <a:t>Automation: Computers can automate many tasks, making them ideal for tasks that are repetitive or require a high degree of precision.</a:t>
          </a:r>
          <a:endParaRPr lang="en-US" sz="1400" dirty="0">
            <a:latin typeface="+mn-lt"/>
          </a:endParaRPr>
        </a:p>
      </dgm:t>
    </dgm:pt>
    <dgm:pt modelId="{167DA838-BF1F-42A4-81E8-806F40795A14}" type="parTrans" cxnId="{D9403C73-FB83-47D6-85AE-067D49ED63F2}">
      <dgm:prSet/>
      <dgm:spPr/>
      <dgm:t>
        <a:bodyPr/>
        <a:lstStyle/>
        <a:p>
          <a:pPr algn="just"/>
          <a:endParaRPr lang="en-US" sz="1800"/>
        </a:p>
      </dgm:t>
    </dgm:pt>
    <dgm:pt modelId="{7EFA60CA-572D-434D-B452-A4ACBAEB4D2C}" type="sibTrans" cxnId="{D9403C73-FB83-47D6-85AE-067D49ED63F2}">
      <dgm:prSet/>
      <dgm:spPr/>
      <dgm:t>
        <a:bodyPr/>
        <a:lstStyle/>
        <a:p>
          <a:pPr algn="just"/>
          <a:endParaRPr lang="en-US" sz="1800"/>
        </a:p>
      </dgm:t>
    </dgm:pt>
    <dgm:pt modelId="{F1E0A750-D2DF-4BC5-9C7E-C6BFDE2D44B8}">
      <dgm:prSet phldrT="[Text]" custT="1"/>
      <dgm:spPr/>
      <dgm:t>
        <a:bodyPr/>
        <a:lstStyle/>
        <a:p>
          <a:pPr algn="just">
            <a:buFont typeface="Symbol" panose="05050102010706020507" pitchFamily="18" charset="2"/>
            <a:buChar char=""/>
          </a:pPr>
          <a:r>
            <a:rPr lang="en-US" sz="1800" dirty="0">
              <a:latin typeface="+mn-lt"/>
            </a:rPr>
            <a:t>D</a:t>
          </a:r>
        </a:p>
      </dgm:t>
    </dgm:pt>
    <dgm:pt modelId="{195DAEE6-5419-4F5B-A986-9E43C72AFED6}" type="parTrans" cxnId="{C52B010A-C271-4921-8916-F08764C0B9D5}">
      <dgm:prSet/>
      <dgm:spPr/>
      <dgm:t>
        <a:bodyPr/>
        <a:lstStyle/>
        <a:p>
          <a:pPr algn="just"/>
          <a:endParaRPr lang="en-US"/>
        </a:p>
      </dgm:t>
    </dgm:pt>
    <dgm:pt modelId="{E3DC1AAC-B8A0-4759-9E48-4F07D3CC93B2}" type="sibTrans" cxnId="{C52B010A-C271-4921-8916-F08764C0B9D5}">
      <dgm:prSet/>
      <dgm:spPr/>
      <dgm:t>
        <a:bodyPr/>
        <a:lstStyle/>
        <a:p>
          <a:pPr algn="just"/>
          <a:endParaRPr lang="en-US"/>
        </a:p>
      </dgm:t>
    </dgm:pt>
    <dgm:pt modelId="{1CCBED9E-D8E2-499F-8BDD-B794550BA1AA}">
      <dgm:prSet phldrT="[Text]" custT="1"/>
      <dgm:spPr/>
      <dgm:t>
        <a:bodyPr/>
        <a:lstStyle/>
        <a:p>
          <a:pPr algn="just">
            <a:buFont typeface="Symbol" panose="05050102010706020507" pitchFamily="18" charset="2"/>
            <a:buChar char=""/>
          </a:pPr>
          <a:r>
            <a:rPr lang="en-US" sz="1400" dirty="0"/>
            <a:t>Diligence: Computers must also be diligent, performing tasks with accuracy and attention to detail. A diligent system should be able to perform tasks quickly and efficiently, while also minimizing errors and mistakes. This is important for systems that require a high level of precision, such as scientific simulations or engineering design software.</a:t>
          </a:r>
          <a:endParaRPr lang="en-US" sz="1400" dirty="0">
            <a:latin typeface="+mn-lt"/>
          </a:endParaRPr>
        </a:p>
      </dgm:t>
    </dgm:pt>
    <dgm:pt modelId="{D2EDE29E-21CD-4867-9C98-48FC52E9DE83}" type="parTrans" cxnId="{4050BFC2-1012-4998-9650-4F4E4D9A8082}">
      <dgm:prSet/>
      <dgm:spPr/>
      <dgm:t>
        <a:bodyPr/>
        <a:lstStyle/>
        <a:p>
          <a:pPr algn="just"/>
          <a:endParaRPr lang="en-US"/>
        </a:p>
      </dgm:t>
    </dgm:pt>
    <dgm:pt modelId="{EF511C8A-794D-496B-B787-D6E98A233119}" type="sibTrans" cxnId="{4050BFC2-1012-4998-9650-4F4E4D9A8082}">
      <dgm:prSet/>
      <dgm:spPr/>
      <dgm:t>
        <a:bodyPr/>
        <a:lstStyle/>
        <a:p>
          <a:pPr algn="just"/>
          <a:endParaRPr lang="en-US"/>
        </a:p>
      </dgm:t>
    </dgm:pt>
    <dgm:pt modelId="{F68EA537-8834-47A9-963B-4F795BDFF8C9}">
      <dgm:prSet phldrT="[Text]" custT="1"/>
      <dgm:spPr>
        <a:solidFill>
          <a:srgbClr val="A3A3C1">
            <a:hueOff val="300005"/>
            <a:satOff val="7243"/>
            <a:lumOff val="-34967"/>
            <a:alphaOff val="0"/>
          </a:srgbClr>
        </a:solidFill>
        <a:ln w="12700" cap="flat" cmpd="sng" algn="ctr">
          <a:solidFill>
            <a:srgbClr val="A3A3C1">
              <a:hueOff val="300005"/>
              <a:satOff val="7243"/>
              <a:lumOff val="-34967"/>
              <a:alphaOff val="0"/>
            </a:srgbClr>
          </a:solidFill>
          <a:prstDash val="solid"/>
          <a:miter lim="800000"/>
        </a:ln>
        <a:effectLst/>
      </dgm:spPr>
      <dgm:t>
        <a:bodyPr spcFirstLastPara="0" vert="horz" wrap="square" lIns="137160" tIns="137160" rIns="137160" bIns="137160" numCol="1" spcCol="1270" anchor="ctr" anchorCtr="1"/>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solidFill>
                <a:prstClr val="white"/>
              </a:solidFill>
              <a:latin typeface="Gill Sans MT"/>
              <a:ea typeface="+mn-ea"/>
              <a:cs typeface="+mn-cs"/>
            </a:rPr>
            <a:t>S</a:t>
          </a:r>
        </a:p>
      </dgm:t>
    </dgm:pt>
    <dgm:pt modelId="{19CC71A5-5510-41E2-A4B6-D88C1C962352}" type="parTrans" cxnId="{7D08E3A1-0987-4445-8027-95694D18760B}">
      <dgm:prSet/>
      <dgm:spPr/>
      <dgm:t>
        <a:bodyPr/>
        <a:lstStyle/>
        <a:p>
          <a:pPr algn="just"/>
          <a:endParaRPr lang="en-US"/>
        </a:p>
      </dgm:t>
    </dgm:pt>
    <dgm:pt modelId="{DA6F50DC-B11F-4F60-9BD9-DCA013F77E6D}" type="sibTrans" cxnId="{7D08E3A1-0987-4445-8027-95694D18760B}">
      <dgm:prSet/>
      <dgm:spPr/>
      <dgm:t>
        <a:bodyPr/>
        <a:lstStyle/>
        <a:p>
          <a:pPr algn="just"/>
          <a:endParaRPr lang="en-US"/>
        </a:p>
      </dgm:t>
    </dgm:pt>
    <dgm:pt modelId="{81FB5DCD-4DC0-4963-8DF4-C3200152F304}">
      <dgm:prSet phldrT="[Text]" custT="1"/>
      <dgm:spPr/>
      <dgm:t>
        <a:bodyPr/>
        <a:lstStyle/>
        <a:p>
          <a:pPr algn="just">
            <a:buFont typeface="Symbol" panose="05050102010706020507" pitchFamily="18" charset="2"/>
            <a:buChar char=""/>
          </a:pPr>
          <a:r>
            <a:rPr lang="en-US" sz="1400" b="0" i="0" dirty="0"/>
            <a:t>Storage: Computers are able to store vast amounts of data in a very small space. This makes it easy to access and organize information quickly and efficiently.</a:t>
          </a:r>
          <a:endParaRPr lang="en-US" sz="1400" dirty="0">
            <a:latin typeface="+mn-lt"/>
          </a:endParaRPr>
        </a:p>
      </dgm:t>
    </dgm:pt>
    <dgm:pt modelId="{9D6F377B-44F9-4EC6-B903-8F5E6B8471F7}" type="parTrans" cxnId="{76237ECC-1B6B-449B-AC21-C702C5D8F0DC}">
      <dgm:prSet/>
      <dgm:spPr/>
      <dgm:t>
        <a:bodyPr/>
        <a:lstStyle/>
        <a:p>
          <a:pPr algn="just"/>
          <a:endParaRPr lang="en-US"/>
        </a:p>
      </dgm:t>
    </dgm:pt>
    <dgm:pt modelId="{9661F5ED-225C-4628-83D7-BABC1D3472BB}" type="sibTrans" cxnId="{76237ECC-1B6B-449B-AC21-C702C5D8F0DC}">
      <dgm:prSet/>
      <dgm:spPr/>
      <dgm:t>
        <a:bodyPr/>
        <a:lstStyle/>
        <a:p>
          <a:pPr algn="just"/>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7">
        <dgm:presLayoutVars>
          <dgm:bulletEnabled val="1"/>
        </dgm:presLayoutVars>
      </dgm:prSet>
      <dgm:spPr/>
    </dgm:pt>
    <dgm:pt modelId="{6BA46904-CB7C-4538-BD49-D3891EF19552}" type="pres">
      <dgm:prSet presAssocID="{4259F840-24E7-476F-9F30-482E46395856}" presName="ConnectLine1" presStyleLbl="sibTrans1D1" presStyleIdx="0" presStyleCnt="7"/>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7"/>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7">
        <dgm:presLayoutVars>
          <dgm:bulletEnabled val="1"/>
        </dgm:presLayoutVars>
      </dgm:prSet>
      <dgm:spPr/>
    </dgm:pt>
    <dgm:pt modelId="{080474C8-0FEA-4FD1-97F1-0978CFB4A37F}" type="pres">
      <dgm:prSet presAssocID="{E4033A39-DCC4-4038-9562-AEDDBBB37A99}" presName="ConnectLine1" presStyleLbl="sibTrans1D1" presStyleIdx="1" presStyleCnt="7"/>
      <dgm:spPr>
        <a:noFill/>
        <a:ln w="6350" cap="flat" cmpd="sng" algn="ctr">
          <a:solidFill>
            <a:schemeClr val="accent5">
              <a:hueOff val="60001"/>
              <a:satOff val="1449"/>
              <a:lumOff val="-6994"/>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7"/>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7">
        <dgm:presLayoutVars>
          <dgm:bulletEnabled val="1"/>
        </dgm:presLayoutVars>
      </dgm:prSet>
      <dgm:spPr/>
    </dgm:pt>
    <dgm:pt modelId="{89759DE5-9F8A-470E-A6D8-F13BB4DEE93D}" type="pres">
      <dgm:prSet presAssocID="{87BF7896-20EA-4E8F-B6F4-A34EC5C9CB50}" presName="ConnectLine1" presStyleLbl="sibTrans1D1" presStyleIdx="2" presStyleCnt="7"/>
      <dgm:spPr>
        <a:noFill/>
        <a:ln w="6350" cap="flat" cmpd="sng" algn="ctr">
          <a:solidFill>
            <a:schemeClr val="accent5">
              <a:hueOff val="120002"/>
              <a:satOff val="2897"/>
              <a:lumOff val="-13987"/>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7"/>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7">
        <dgm:presLayoutVars>
          <dgm:bulletEnabled val="1"/>
        </dgm:presLayoutVars>
      </dgm:prSet>
      <dgm:spPr/>
    </dgm:pt>
    <dgm:pt modelId="{FE9B27EB-7AC7-485A-9A55-41E8118F9EAF}" type="pres">
      <dgm:prSet presAssocID="{3DE6FF16-CA4D-4D34-ABEB-8BE6A40B5E52}" presName="ConnectLine1" presStyleLbl="sibTrans1D1" presStyleIdx="3" presStyleCnt="7"/>
      <dgm:spPr>
        <a:noFill/>
        <a:ln w="6350" cap="flat" cmpd="sng" algn="ctr">
          <a:solidFill>
            <a:schemeClr val="accent5">
              <a:hueOff val="180003"/>
              <a:satOff val="4346"/>
              <a:lumOff val="-20980"/>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7"/>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7" custLinFactNeighborY="7282">
        <dgm:presLayoutVars>
          <dgm:bulletEnabled val="1"/>
        </dgm:presLayoutVars>
      </dgm:prSet>
      <dgm:spPr/>
    </dgm:pt>
    <dgm:pt modelId="{18F1C823-9ACD-4FCD-8102-F468DCE57A45}" type="pres">
      <dgm:prSet presAssocID="{AC76BE15-3E8A-498B-91BD-CF772C26B6F1}" presName="ConnectLine1" presStyleLbl="sibTrans1D1" presStyleIdx="4" presStyleCnt="7"/>
      <dgm:spPr>
        <a:noFill/>
        <a:ln w="6350" cap="flat" cmpd="sng" algn="ctr">
          <a:solidFill>
            <a:schemeClr val="accent5">
              <a:hueOff val="240004"/>
              <a:satOff val="5795"/>
              <a:lumOff val="-27974"/>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7"/>
      <dgm:spPr/>
    </dgm:pt>
    <dgm:pt modelId="{11CAE2E7-2E06-450A-A729-9C2DCEF85421}" type="pres">
      <dgm:prSet presAssocID="{AC76BE15-3E8A-498B-91BD-CF772C26B6F1}" presName="EmptyPane1" presStyleCnt="0"/>
      <dgm:spPr/>
    </dgm:pt>
    <dgm:pt modelId="{95DD6D0A-0BF3-404A-A554-1F58BC8D21EF}" type="pres">
      <dgm:prSet presAssocID="{662A3D6E-7238-444F-BC0B-C7A4321261DB}" presName="spaceBetweenRectangles1" presStyleCnt="0"/>
      <dgm:spPr/>
    </dgm:pt>
    <dgm:pt modelId="{82040DDD-A931-4F28-A78F-084E702AE092}" type="pres">
      <dgm:prSet presAssocID="{F1E0A750-D2DF-4BC5-9C7E-C6BFDE2D44B8}" presName="composite1" presStyleCnt="0"/>
      <dgm:spPr/>
    </dgm:pt>
    <dgm:pt modelId="{7769346A-687C-4476-B763-078EF72C1CAF}" type="pres">
      <dgm:prSet presAssocID="{F1E0A750-D2DF-4BC5-9C7E-C6BFDE2D44B8}" presName="parent1" presStyleLbl="alignNode1" presStyleIdx="5" presStyleCnt="7">
        <dgm:presLayoutVars>
          <dgm:chMax val="1"/>
          <dgm:chPref val="1"/>
          <dgm:bulletEnabled val="1"/>
        </dgm:presLayoutVars>
      </dgm:prSet>
      <dgm:spPr/>
    </dgm:pt>
    <dgm:pt modelId="{E9EF4B3F-4D55-43C3-9725-E2DA2D1542FE}" type="pres">
      <dgm:prSet presAssocID="{F1E0A750-D2DF-4BC5-9C7E-C6BFDE2D44B8}" presName="Childtext1" presStyleLbl="revTx" presStyleIdx="5" presStyleCnt="7">
        <dgm:presLayoutVars>
          <dgm:bulletEnabled val="1"/>
        </dgm:presLayoutVars>
      </dgm:prSet>
      <dgm:spPr/>
    </dgm:pt>
    <dgm:pt modelId="{98AE2192-D08B-4E3A-B54D-BE3BEB91FA3D}" type="pres">
      <dgm:prSet presAssocID="{F1E0A750-D2DF-4BC5-9C7E-C6BFDE2D44B8}" presName="ConnectLine1" presStyleLbl="sibTrans1D1" presStyleIdx="5" presStyleCnt="7"/>
      <dgm:spPr>
        <a:noFill/>
        <a:ln w="6350" cap="flat" cmpd="sng" algn="ctr">
          <a:solidFill>
            <a:schemeClr val="accent5">
              <a:hueOff val="300005"/>
              <a:satOff val="7243"/>
              <a:lumOff val="-34967"/>
              <a:alphaOff val="0"/>
            </a:schemeClr>
          </a:solidFill>
          <a:prstDash val="dash"/>
          <a:miter lim="800000"/>
        </a:ln>
        <a:effectLst/>
      </dgm:spPr>
    </dgm:pt>
    <dgm:pt modelId="{88CBE4A4-F698-4752-BA8C-ED7C4E0B9360}" type="pres">
      <dgm:prSet presAssocID="{F1E0A750-D2DF-4BC5-9C7E-C6BFDE2D44B8}" presName="ConnectLineEnd1" presStyleLbl="lnNode1" presStyleIdx="5" presStyleCnt="7"/>
      <dgm:spPr/>
    </dgm:pt>
    <dgm:pt modelId="{AA5D76E1-4EFF-4F6A-BF0D-38EF7381A400}" type="pres">
      <dgm:prSet presAssocID="{F1E0A750-D2DF-4BC5-9C7E-C6BFDE2D44B8}" presName="EmptyPane1" presStyleCnt="0"/>
      <dgm:spPr/>
    </dgm:pt>
    <dgm:pt modelId="{55FCDFB5-5638-40A6-9830-BB9DA92363E8}" type="pres">
      <dgm:prSet presAssocID="{E3DC1AAC-B8A0-4759-9E48-4F07D3CC93B2}" presName="spaceBetweenRectangles1" presStyleCnt="0"/>
      <dgm:spPr/>
    </dgm:pt>
    <dgm:pt modelId="{EB577C34-FC39-45FE-89A9-7DCF1AD72882}" type="pres">
      <dgm:prSet presAssocID="{F68EA537-8834-47A9-963B-4F795BDFF8C9}" presName="composite1" presStyleCnt="0"/>
      <dgm:spPr/>
    </dgm:pt>
    <dgm:pt modelId="{787EC93D-C5F6-4032-B4A2-02642FCD1174}" type="pres">
      <dgm:prSet presAssocID="{F68EA537-8834-47A9-963B-4F795BDFF8C9}" presName="parent1" presStyleLbl="alignNode1" presStyleIdx="6" presStyleCnt="7">
        <dgm:presLayoutVars>
          <dgm:chMax val="1"/>
          <dgm:chPref val="1"/>
          <dgm:bulletEnabled val="1"/>
        </dgm:presLayoutVars>
      </dgm:prSet>
      <dgm:spPr>
        <a:xfrm rot="5400000">
          <a:off x="9683698" y="1267005"/>
          <a:ext cx="397986" cy="1445851"/>
        </a:xfrm>
        <a:prstGeom prst="round2SameRect">
          <a:avLst/>
        </a:prstGeom>
      </dgm:spPr>
    </dgm:pt>
    <dgm:pt modelId="{A8BB58E5-B8CE-4F17-B167-4598F1FE8C91}" type="pres">
      <dgm:prSet presAssocID="{F68EA537-8834-47A9-963B-4F795BDFF8C9}" presName="Childtext1" presStyleLbl="revTx" presStyleIdx="6" presStyleCnt="7">
        <dgm:presLayoutVars>
          <dgm:bulletEnabled val="1"/>
        </dgm:presLayoutVars>
      </dgm:prSet>
      <dgm:spPr/>
    </dgm:pt>
    <dgm:pt modelId="{B0DD3750-04DD-420C-9A39-097FE83A3345}" type="pres">
      <dgm:prSet presAssocID="{F68EA537-8834-47A9-963B-4F795BDFF8C9}" presName="ConnectLine1" presStyleLbl="sibTrans1D1" presStyleIdx="6" presStyleCnt="7"/>
      <dgm:spPr>
        <a:noFill/>
        <a:ln w="6350" cap="flat" cmpd="sng" algn="ctr">
          <a:solidFill>
            <a:schemeClr val="accent5">
              <a:hueOff val="360006"/>
              <a:satOff val="8692"/>
              <a:lumOff val="-41961"/>
              <a:alphaOff val="0"/>
            </a:schemeClr>
          </a:solidFill>
          <a:prstDash val="dash"/>
          <a:miter lim="800000"/>
        </a:ln>
        <a:effectLst/>
      </dgm:spPr>
    </dgm:pt>
    <dgm:pt modelId="{631ACB24-D802-4B23-9F32-EA18671E4266}" type="pres">
      <dgm:prSet presAssocID="{F68EA537-8834-47A9-963B-4F795BDFF8C9}" presName="ConnectLineEnd1" presStyleLbl="lnNode1" presStyleIdx="6" presStyleCnt="7"/>
      <dgm:spPr/>
    </dgm:pt>
    <dgm:pt modelId="{2ACCBB0C-56DC-4E54-9177-A2EDDB18CCCC}" type="pres">
      <dgm:prSet presAssocID="{F68EA537-8834-47A9-963B-4F795BDFF8C9}"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C52B010A-C271-4921-8916-F08764C0B9D5}" srcId="{E5B2E815-0D19-41DC-B01B-4D608769620A}" destId="{F1E0A750-D2DF-4BC5-9C7E-C6BFDE2D44B8}" srcOrd="5" destOrd="0" parTransId="{195DAEE6-5419-4F5B-A986-9E43C72AFED6}" sibTransId="{E3DC1AAC-B8A0-4759-9E48-4F07D3CC93B2}"/>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B361089F-E573-40EA-813D-3AF8A8900BA5}" type="presOf" srcId="{F68EA537-8834-47A9-963B-4F795BDFF8C9}" destId="{787EC93D-C5F6-4032-B4A2-02642FCD1174}"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7D08E3A1-0987-4445-8027-95694D18760B}" srcId="{E5B2E815-0D19-41DC-B01B-4D608769620A}" destId="{F68EA537-8834-47A9-963B-4F795BDFF8C9}" srcOrd="6" destOrd="0" parTransId="{19CC71A5-5510-41E2-A4B6-D88C1C962352}" sibTransId="{DA6F50DC-B11F-4F60-9BD9-DCA013F77E6D}"/>
    <dgm:cxn modelId="{D473BBA6-FF54-423D-9B9B-875C8AA2545B}" type="presOf" srcId="{73820394-2159-4075-9E6F-217263B07F8B}" destId="{1FA3C236-5719-4A33-A6BB-80FA85F940E3}" srcOrd="0" destOrd="0" presId="urn:microsoft.com/office/officeart/2016/7/layout/RoundedRectangleTimeline"/>
    <dgm:cxn modelId="{4050BFC2-1012-4998-9650-4F4E4D9A8082}" srcId="{F1E0A750-D2DF-4BC5-9C7E-C6BFDE2D44B8}" destId="{1CCBED9E-D8E2-499F-8BDD-B794550BA1AA}" srcOrd="0" destOrd="0" parTransId="{D2EDE29E-21CD-4867-9C98-48FC52E9DE83}" sibTransId="{EF511C8A-794D-496B-B787-D6E98A233119}"/>
    <dgm:cxn modelId="{636DE8C5-F706-4BA5-855F-85FD2239E2BE}" srcId="{E5B2E815-0D19-41DC-B01B-4D608769620A}" destId="{3DE6FF16-CA4D-4D34-ABEB-8BE6A40B5E52}" srcOrd="3" destOrd="0" parTransId="{DA9CCCCB-8206-4757-82C8-F885E9D238B5}" sibTransId="{986162A7-6F89-4679-B40E-33A17DA21B73}"/>
    <dgm:cxn modelId="{76237ECC-1B6B-449B-AC21-C702C5D8F0DC}" srcId="{F68EA537-8834-47A9-963B-4F795BDFF8C9}" destId="{81FB5DCD-4DC0-4963-8DF4-C3200152F304}" srcOrd="0" destOrd="0" parTransId="{9D6F377B-44F9-4EC6-B903-8F5E6B8471F7}" sibTransId="{9661F5ED-225C-4628-83D7-BABC1D3472BB}"/>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C7697D1-F419-432B-BAF4-EDE51BBB9576}" type="presOf" srcId="{1CCBED9E-D8E2-499F-8BDD-B794550BA1AA}" destId="{E9EF4B3F-4D55-43C3-9725-E2DA2D1542FE}" srcOrd="0" destOrd="0" presId="urn:microsoft.com/office/officeart/2016/7/layout/RoundedRectangleTimeline"/>
    <dgm:cxn modelId="{D7C678D9-F954-444B-BB1D-7391AA943DF2}" type="presOf" srcId="{81FB5DCD-4DC0-4963-8DF4-C3200152F304}" destId="{A8BB58E5-B8CE-4F17-B167-4598F1FE8C91}" srcOrd="0" destOrd="0" presId="urn:microsoft.com/office/officeart/2016/7/layout/RoundedRectangleTimeline"/>
    <dgm:cxn modelId="{2B7C69F1-9FCD-4977-98DA-2B8A7A738BCC}" type="presOf" srcId="{F1E0A750-D2DF-4BC5-9C7E-C6BFDE2D44B8}" destId="{7769346A-687C-4476-B763-078EF72C1CAF}" srcOrd="0" destOrd="0" presId="urn:microsoft.com/office/officeart/2016/7/layout/RoundedRectangleTimeline"/>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 modelId="{59445566-2C6A-4A52-A842-F895BDDD8DDF}" type="presParOf" srcId="{196C9F68-3606-4282-A4C6-4485F1280B5F}" destId="{95DD6D0A-0BF3-404A-A554-1F58BC8D21EF}" srcOrd="9" destOrd="0" presId="urn:microsoft.com/office/officeart/2016/7/layout/RoundedRectangleTimeline"/>
    <dgm:cxn modelId="{45B7332A-5FB1-4ADB-8E66-F9E20102B633}" type="presParOf" srcId="{196C9F68-3606-4282-A4C6-4485F1280B5F}" destId="{82040DDD-A931-4F28-A78F-084E702AE092}" srcOrd="10" destOrd="0" presId="urn:microsoft.com/office/officeart/2016/7/layout/RoundedRectangleTimeline"/>
    <dgm:cxn modelId="{2DB3CF45-EF01-43A9-8A5E-624D0B0FF987}" type="presParOf" srcId="{82040DDD-A931-4F28-A78F-084E702AE092}" destId="{7769346A-687C-4476-B763-078EF72C1CAF}" srcOrd="0" destOrd="0" presId="urn:microsoft.com/office/officeart/2016/7/layout/RoundedRectangleTimeline"/>
    <dgm:cxn modelId="{F7939FC6-C53C-48EC-96D7-24E01B960DA1}" type="presParOf" srcId="{82040DDD-A931-4F28-A78F-084E702AE092}" destId="{E9EF4B3F-4D55-43C3-9725-E2DA2D1542FE}" srcOrd="1" destOrd="0" presId="urn:microsoft.com/office/officeart/2016/7/layout/RoundedRectangleTimeline"/>
    <dgm:cxn modelId="{9E41A384-9650-49A4-B898-9DBADC595B94}" type="presParOf" srcId="{82040DDD-A931-4F28-A78F-084E702AE092}" destId="{98AE2192-D08B-4E3A-B54D-BE3BEB91FA3D}" srcOrd="2" destOrd="0" presId="urn:microsoft.com/office/officeart/2016/7/layout/RoundedRectangleTimeline"/>
    <dgm:cxn modelId="{531336A6-579B-4AEB-B1C0-923BD8440230}" type="presParOf" srcId="{82040DDD-A931-4F28-A78F-084E702AE092}" destId="{88CBE4A4-F698-4752-BA8C-ED7C4E0B9360}" srcOrd="3" destOrd="0" presId="urn:microsoft.com/office/officeart/2016/7/layout/RoundedRectangleTimeline"/>
    <dgm:cxn modelId="{B358A0B8-7C6F-4B88-8BE5-1B95C7F5DAF1}" type="presParOf" srcId="{82040DDD-A931-4F28-A78F-084E702AE092}" destId="{AA5D76E1-4EFF-4F6A-BF0D-38EF7381A400}" srcOrd="4" destOrd="0" presId="urn:microsoft.com/office/officeart/2016/7/layout/RoundedRectangleTimeline"/>
    <dgm:cxn modelId="{354A83E2-43DE-4CEB-8668-FA80C1CE2CBD}" type="presParOf" srcId="{196C9F68-3606-4282-A4C6-4485F1280B5F}" destId="{55FCDFB5-5638-40A6-9830-BB9DA92363E8}" srcOrd="11" destOrd="0" presId="urn:microsoft.com/office/officeart/2016/7/layout/RoundedRectangleTimeline"/>
    <dgm:cxn modelId="{05A7B336-6D07-4368-A9DF-93F0B604627C}" type="presParOf" srcId="{196C9F68-3606-4282-A4C6-4485F1280B5F}" destId="{EB577C34-FC39-45FE-89A9-7DCF1AD72882}" srcOrd="12" destOrd="0" presId="urn:microsoft.com/office/officeart/2016/7/layout/RoundedRectangleTimeline"/>
    <dgm:cxn modelId="{4CBC56A2-DD48-465E-909D-438D5A86310E}" type="presParOf" srcId="{EB577C34-FC39-45FE-89A9-7DCF1AD72882}" destId="{787EC93D-C5F6-4032-B4A2-02642FCD1174}" srcOrd="0" destOrd="0" presId="urn:microsoft.com/office/officeart/2016/7/layout/RoundedRectangleTimeline"/>
    <dgm:cxn modelId="{3ABEF5A1-03F4-4FEA-9BAD-8FCBFF9F8C7C}" type="presParOf" srcId="{EB577C34-FC39-45FE-89A9-7DCF1AD72882}" destId="{A8BB58E5-B8CE-4F17-B167-4598F1FE8C91}" srcOrd="1" destOrd="0" presId="urn:microsoft.com/office/officeart/2016/7/layout/RoundedRectangleTimeline"/>
    <dgm:cxn modelId="{B0FC5F40-5ADA-4BBE-AEFC-5AEECC4E4C66}" type="presParOf" srcId="{EB577C34-FC39-45FE-89A9-7DCF1AD72882}" destId="{B0DD3750-04DD-420C-9A39-097FE83A3345}" srcOrd="2" destOrd="0" presId="urn:microsoft.com/office/officeart/2016/7/layout/RoundedRectangleTimeline"/>
    <dgm:cxn modelId="{D42CE9B5-F8E7-4FFF-B34B-653A2D910C43}" type="presParOf" srcId="{EB577C34-FC39-45FE-89A9-7DCF1AD72882}" destId="{631ACB24-D802-4B23-9F32-EA18671E4266}" srcOrd="3" destOrd="0" presId="urn:microsoft.com/office/officeart/2016/7/layout/RoundedRectangleTimeline"/>
    <dgm:cxn modelId="{24C4D2D8-1E08-4FBE-AC7B-2DDF255C3717}" type="presParOf" srcId="{EB577C34-FC39-45FE-89A9-7DCF1AD72882}" destId="{2ACCBB0C-56DC-4E54-9177-A2EDDB18CCC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9BF5F-F81C-4614-8841-7C864DFBDE30}">
      <dsp:nvSpPr>
        <dsp:cNvPr id="0" name=""/>
        <dsp:cNvSpPr/>
      </dsp:nvSpPr>
      <dsp:spPr>
        <a:xfrm>
          <a:off x="0" y="83232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Introduction to or meaning of Computer</a:t>
          </a:r>
        </a:p>
      </dsp:txBody>
      <dsp:txXfrm>
        <a:off x="15992" y="848312"/>
        <a:ext cx="4524862" cy="295616"/>
      </dsp:txXfrm>
    </dsp:sp>
    <dsp:sp modelId="{08BE5779-F2CF-4EA9-A181-07422E3E53B7}">
      <dsp:nvSpPr>
        <dsp:cNvPr id="0" name=""/>
        <dsp:cNvSpPr/>
      </dsp:nvSpPr>
      <dsp:spPr>
        <a:xfrm>
          <a:off x="0" y="120024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Elements/Components of Computer</a:t>
          </a:r>
        </a:p>
      </dsp:txBody>
      <dsp:txXfrm>
        <a:off x="15992" y="1216232"/>
        <a:ext cx="4524862" cy="295616"/>
      </dsp:txXfrm>
    </dsp:sp>
    <dsp:sp modelId="{5B38EBAA-77D7-4226-8E8E-2ECAD8E1E53A}">
      <dsp:nvSpPr>
        <dsp:cNvPr id="0" name=""/>
        <dsp:cNvSpPr/>
      </dsp:nvSpPr>
      <dsp:spPr>
        <a:xfrm>
          <a:off x="0" y="156816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Characteristics/features of Computer</a:t>
          </a:r>
        </a:p>
      </dsp:txBody>
      <dsp:txXfrm>
        <a:off x="15992" y="1584152"/>
        <a:ext cx="4524862" cy="295616"/>
      </dsp:txXfrm>
    </dsp:sp>
    <dsp:sp modelId="{BF28FD69-08AE-4709-91E2-A403A244E743}">
      <dsp:nvSpPr>
        <dsp:cNvPr id="0" name=""/>
        <dsp:cNvSpPr/>
      </dsp:nvSpPr>
      <dsp:spPr>
        <a:xfrm>
          <a:off x="0" y="193608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Advantages and Disadvantages</a:t>
          </a:r>
        </a:p>
      </dsp:txBody>
      <dsp:txXfrm>
        <a:off x="15992" y="1952072"/>
        <a:ext cx="4524862" cy="295616"/>
      </dsp:txXfrm>
    </dsp:sp>
    <dsp:sp modelId="{378A8AB2-74A4-476D-A2F8-D00E6F60BCEF}">
      <dsp:nvSpPr>
        <dsp:cNvPr id="0" name=""/>
        <dsp:cNvSpPr/>
      </dsp:nvSpPr>
      <dsp:spPr>
        <a:xfrm>
          <a:off x="0" y="230400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Application areas</a:t>
          </a:r>
        </a:p>
      </dsp:txBody>
      <dsp:txXfrm>
        <a:off x="15992" y="2319992"/>
        <a:ext cx="4524862" cy="295616"/>
      </dsp:txXfrm>
    </dsp:sp>
    <dsp:sp modelId="{F420DEA5-F63A-405E-BB3B-706BDD5E780F}">
      <dsp:nvSpPr>
        <dsp:cNvPr id="0" name=""/>
        <dsp:cNvSpPr/>
      </dsp:nvSpPr>
      <dsp:spPr>
        <a:xfrm>
          <a:off x="0" y="267192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Computer System in Accounting</a:t>
          </a:r>
        </a:p>
      </dsp:txBody>
      <dsp:txXfrm>
        <a:off x="15992" y="2687912"/>
        <a:ext cx="4524862" cy="295616"/>
      </dsp:txXfrm>
    </dsp:sp>
    <dsp:sp modelId="{0D9C287B-4B8C-4874-9E10-0C1684B1CF15}">
      <dsp:nvSpPr>
        <dsp:cNvPr id="0" name=""/>
        <dsp:cNvSpPr/>
      </dsp:nvSpPr>
      <dsp:spPr>
        <a:xfrm>
          <a:off x="0" y="303984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Process of Computing System in Accounting</a:t>
          </a:r>
        </a:p>
      </dsp:txBody>
      <dsp:txXfrm>
        <a:off x="15992" y="3055832"/>
        <a:ext cx="4524862" cy="295616"/>
      </dsp:txXfrm>
    </dsp:sp>
    <dsp:sp modelId="{A7B4E022-DE8A-4F2E-AD3C-2B525F4C7307}">
      <dsp:nvSpPr>
        <dsp:cNvPr id="0" name=""/>
        <dsp:cNvSpPr/>
      </dsp:nvSpPr>
      <dsp:spPr>
        <a:xfrm>
          <a:off x="0" y="340776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Importance of Computer System in Accounting</a:t>
          </a:r>
        </a:p>
      </dsp:txBody>
      <dsp:txXfrm>
        <a:off x="15992" y="3423752"/>
        <a:ext cx="4524862" cy="295616"/>
      </dsp:txXfrm>
    </dsp:sp>
    <dsp:sp modelId="{AEAB8617-2D1E-499F-8889-E8FEF5D70005}">
      <dsp:nvSpPr>
        <dsp:cNvPr id="0" name=""/>
        <dsp:cNvSpPr/>
      </dsp:nvSpPr>
      <dsp:spPr>
        <a:xfrm>
          <a:off x="0" y="377568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Limitations of Computer System in Accounting</a:t>
          </a:r>
        </a:p>
      </dsp:txBody>
      <dsp:txXfrm>
        <a:off x="15992" y="3791672"/>
        <a:ext cx="4524862" cy="295616"/>
      </dsp:txXfrm>
    </dsp:sp>
    <dsp:sp modelId="{33F570CF-61EF-4568-9964-DF291CED1FD1}">
      <dsp:nvSpPr>
        <dsp:cNvPr id="0" name=""/>
        <dsp:cNvSpPr/>
      </dsp:nvSpPr>
      <dsp:spPr>
        <a:xfrm>
          <a:off x="0" y="4143600"/>
          <a:ext cx="4556846" cy="32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Difference between Manual and Computerized Accounting</a:t>
          </a:r>
        </a:p>
      </dsp:txBody>
      <dsp:txXfrm>
        <a:off x="15992" y="4159592"/>
        <a:ext cx="4524862" cy="295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970659" y="1646313"/>
          <a:ext cx="473847" cy="1445851"/>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None/>
          </a:pPr>
          <a:r>
            <a:rPr lang="en-US" sz="1800" kern="1200" dirty="0">
              <a:latin typeface="+mn-lt"/>
            </a:rPr>
            <a:t>S</a:t>
          </a:r>
        </a:p>
      </dsp:txBody>
      <dsp:txXfrm rot="5400000">
        <a:off x="507789" y="2155446"/>
        <a:ext cx="1422720" cy="427585"/>
      </dsp:txXfrm>
    </dsp:sp>
    <dsp:sp modelId="{45A02F84-C6CB-43F5-AEE4-3EA66C2BD25F}">
      <dsp:nvSpPr>
        <dsp:cNvPr id="0" name=""/>
        <dsp:cNvSpPr/>
      </dsp:nvSpPr>
      <dsp:spPr>
        <a:xfrm>
          <a:off x="2707" y="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Speed: Computers can process and execute tasks much faster than humans. They can perform millions of calculations per second, making them ideal for processing large amounts of data quickly.</a:t>
          </a:r>
          <a:endParaRPr lang="en-US" sz="1400" kern="1200" dirty="0">
            <a:latin typeface="+mn-lt"/>
          </a:endParaRPr>
        </a:p>
      </dsp:txBody>
      <dsp:txXfrm>
        <a:off x="2707" y="0"/>
        <a:ext cx="2409752" cy="1658467"/>
      </dsp:txXfrm>
    </dsp:sp>
    <dsp:sp modelId="{6BA46904-CB7C-4538-BD49-D3891EF19552}">
      <dsp:nvSpPr>
        <dsp:cNvPr id="0" name=""/>
        <dsp:cNvSpPr/>
      </dsp:nvSpPr>
      <dsp:spPr>
        <a:xfrm>
          <a:off x="1207583" y="1753236"/>
          <a:ext cx="0" cy="37907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160198" y="1658467"/>
          <a:ext cx="94769" cy="9476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1930509" y="2132315"/>
          <a:ext cx="1445851" cy="473847"/>
        </a:xfrm>
        <a:prstGeom prst="rect">
          <a:avLst/>
        </a:prstGeom>
        <a:solidFill>
          <a:schemeClr val="accent5">
            <a:hueOff val="60001"/>
            <a:satOff val="1449"/>
            <a:lumOff val="-6994"/>
            <a:alphaOff val="0"/>
          </a:schemeClr>
        </a:solidFill>
        <a:ln w="12700" cap="flat" cmpd="sng" algn="ctr">
          <a:solidFill>
            <a:schemeClr val="accent5">
              <a:hueOff val="60001"/>
              <a:satOff val="1449"/>
              <a:lumOff val="-69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None/>
          </a:pPr>
          <a:r>
            <a:rPr lang="en-US" sz="1800" kern="1200" dirty="0">
              <a:latin typeface="+mn-lt"/>
            </a:rPr>
            <a:t>A</a:t>
          </a:r>
        </a:p>
      </dsp:txBody>
      <dsp:txXfrm>
        <a:off x="1930509" y="2132315"/>
        <a:ext cx="1445851" cy="473847"/>
      </dsp:txXfrm>
    </dsp:sp>
    <dsp:sp modelId="{FEBD3C2A-A340-470A-A475-AE614EA07678}">
      <dsp:nvSpPr>
        <dsp:cNvPr id="0" name=""/>
        <dsp:cNvSpPr/>
      </dsp:nvSpPr>
      <dsp:spPr>
        <a:xfrm>
          <a:off x="1448558" y="308001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Accuracy: Computers are incredibly accurate and do not make mistakes if they are programmed correctly. They are also able to perform repetitive tasks without getting tired or making errors due to fatigue.</a:t>
          </a:r>
          <a:endParaRPr lang="en-US" sz="1400" kern="1200" dirty="0">
            <a:latin typeface="+mn-lt"/>
          </a:endParaRPr>
        </a:p>
      </dsp:txBody>
      <dsp:txXfrm>
        <a:off x="1448558" y="3080010"/>
        <a:ext cx="2409752" cy="1658467"/>
      </dsp:txXfrm>
    </dsp:sp>
    <dsp:sp modelId="{080474C8-0FEA-4FD1-97F1-0978CFB4A37F}">
      <dsp:nvSpPr>
        <dsp:cNvPr id="0" name=""/>
        <dsp:cNvSpPr/>
      </dsp:nvSpPr>
      <dsp:spPr>
        <a:xfrm>
          <a:off x="2653434" y="2606162"/>
          <a:ext cx="0" cy="379078"/>
        </a:xfrm>
        <a:prstGeom prst="line">
          <a:avLst/>
        </a:prstGeom>
        <a:noFill/>
        <a:ln w="6350" cap="flat" cmpd="sng" algn="ctr">
          <a:solidFill>
            <a:schemeClr val="accent5">
              <a:hueOff val="60001"/>
              <a:satOff val="1449"/>
              <a:lumOff val="-6994"/>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2606050" y="2985241"/>
          <a:ext cx="94769" cy="94769"/>
        </a:xfrm>
        <a:prstGeom prst="ellipse">
          <a:avLst/>
        </a:prstGeom>
        <a:solidFill>
          <a:schemeClr val="accent5">
            <a:hueOff val="60001"/>
            <a:satOff val="1449"/>
            <a:lumOff val="-6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3376360" y="2132315"/>
          <a:ext cx="1445851" cy="473847"/>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None/>
          </a:pPr>
          <a:r>
            <a:rPr lang="en-US" sz="1800" kern="1200" dirty="0">
              <a:latin typeface="+mn-lt"/>
            </a:rPr>
            <a:t>V</a:t>
          </a:r>
        </a:p>
      </dsp:txBody>
      <dsp:txXfrm>
        <a:off x="3376360" y="2132315"/>
        <a:ext cx="1445851" cy="473847"/>
      </dsp:txXfrm>
    </dsp:sp>
    <dsp:sp modelId="{80CDBBF8-C6B4-4166-87C1-DC9120CC7586}">
      <dsp:nvSpPr>
        <dsp:cNvPr id="0" name=""/>
        <dsp:cNvSpPr/>
      </dsp:nvSpPr>
      <dsp:spPr>
        <a:xfrm>
          <a:off x="2894410" y="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kern="1200" dirty="0"/>
            <a:t>Versatility: Computers are incredibly versatile and can be used for a wide range of tasks. They can be used for everything from word processing to gaming to scientific research.</a:t>
          </a:r>
          <a:endParaRPr lang="en-US" sz="1400" kern="1200" dirty="0">
            <a:latin typeface="+mn-lt"/>
          </a:endParaRPr>
        </a:p>
      </dsp:txBody>
      <dsp:txXfrm>
        <a:off x="2894410" y="0"/>
        <a:ext cx="2409752" cy="1658467"/>
      </dsp:txXfrm>
    </dsp:sp>
    <dsp:sp modelId="{89759DE5-9F8A-470E-A6D8-F13BB4DEE93D}">
      <dsp:nvSpPr>
        <dsp:cNvPr id="0" name=""/>
        <dsp:cNvSpPr/>
      </dsp:nvSpPr>
      <dsp:spPr>
        <a:xfrm>
          <a:off x="4099286" y="1753236"/>
          <a:ext cx="0" cy="379078"/>
        </a:xfrm>
        <a:prstGeom prst="line">
          <a:avLst/>
        </a:prstGeom>
        <a:noFill/>
        <a:ln w="6350" cap="flat" cmpd="sng" algn="ctr">
          <a:solidFill>
            <a:schemeClr val="accent5">
              <a:hueOff val="120002"/>
              <a:satOff val="2897"/>
              <a:lumOff val="-13987"/>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4051901" y="1658467"/>
          <a:ext cx="94769" cy="94769"/>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4822211" y="2132315"/>
          <a:ext cx="1445851" cy="473847"/>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latin typeface="+mn-lt"/>
            </a:rPr>
            <a:t>A</a:t>
          </a:r>
        </a:p>
      </dsp:txBody>
      <dsp:txXfrm>
        <a:off x="4822211" y="2132315"/>
        <a:ext cx="1445851" cy="473847"/>
      </dsp:txXfrm>
    </dsp:sp>
    <dsp:sp modelId="{1BB5FD64-47F9-47A3-911F-535BFE17A3B9}">
      <dsp:nvSpPr>
        <dsp:cNvPr id="0" name=""/>
        <dsp:cNvSpPr/>
      </dsp:nvSpPr>
      <dsp:spPr>
        <a:xfrm>
          <a:off x="4340261" y="308001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Automation: Computers can automate many tasks, making them ideal for tasks that are repetitive or require a high degree of precision.</a:t>
          </a:r>
          <a:endParaRPr lang="en-US" sz="1400" kern="1200" dirty="0">
            <a:latin typeface="+mn-lt"/>
          </a:endParaRPr>
        </a:p>
      </dsp:txBody>
      <dsp:txXfrm>
        <a:off x="4340261" y="3080010"/>
        <a:ext cx="2409752" cy="1658467"/>
      </dsp:txXfrm>
    </dsp:sp>
    <dsp:sp modelId="{FE9B27EB-7AC7-485A-9A55-41E8118F9EAF}">
      <dsp:nvSpPr>
        <dsp:cNvPr id="0" name=""/>
        <dsp:cNvSpPr/>
      </dsp:nvSpPr>
      <dsp:spPr>
        <a:xfrm>
          <a:off x="5545137" y="2606162"/>
          <a:ext cx="0" cy="37907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5497752" y="2985241"/>
          <a:ext cx="94769" cy="94769"/>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a:off x="6268063" y="2132315"/>
          <a:ext cx="1445851" cy="473847"/>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latin typeface="+mn-lt"/>
            </a:rPr>
            <a:t>R</a:t>
          </a:r>
        </a:p>
      </dsp:txBody>
      <dsp:txXfrm>
        <a:off x="6268063" y="2132315"/>
        <a:ext cx="1445851" cy="473847"/>
      </dsp:txXfrm>
    </dsp:sp>
    <dsp:sp modelId="{1FA3C236-5719-4A33-A6BB-80FA85F940E3}">
      <dsp:nvSpPr>
        <dsp:cNvPr id="0" name=""/>
        <dsp:cNvSpPr/>
      </dsp:nvSpPr>
      <dsp:spPr>
        <a:xfrm>
          <a:off x="5786112" y="120769"/>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kern="1200" dirty="0"/>
            <a:t>Reliability: Computers must be reliable and able to perform their intended functions without failure or error. This is especially important for systems that are used for critical tasks such as medical equipment, financial transactions, or air traffic control systems.</a:t>
          </a:r>
          <a:endParaRPr lang="en-US" sz="1400" kern="1200" dirty="0">
            <a:latin typeface="+mn-lt"/>
          </a:endParaRPr>
        </a:p>
      </dsp:txBody>
      <dsp:txXfrm>
        <a:off x="5786112" y="120769"/>
        <a:ext cx="2409752" cy="1658467"/>
      </dsp:txXfrm>
    </dsp:sp>
    <dsp:sp modelId="{18F1C823-9ACD-4FCD-8102-F468DCE57A45}">
      <dsp:nvSpPr>
        <dsp:cNvPr id="0" name=""/>
        <dsp:cNvSpPr/>
      </dsp:nvSpPr>
      <dsp:spPr>
        <a:xfrm>
          <a:off x="6990988" y="1753236"/>
          <a:ext cx="0" cy="379078"/>
        </a:xfrm>
        <a:prstGeom prst="line">
          <a:avLst/>
        </a:prstGeom>
        <a:noFill/>
        <a:ln w="6350" cap="flat" cmpd="sng" algn="ctr">
          <a:solidFill>
            <a:schemeClr val="accent5">
              <a:hueOff val="240004"/>
              <a:satOff val="5795"/>
              <a:lumOff val="-27974"/>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6943604" y="1658467"/>
          <a:ext cx="94769" cy="94769"/>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9346A-687C-4476-B763-078EF72C1CAF}">
      <dsp:nvSpPr>
        <dsp:cNvPr id="0" name=""/>
        <dsp:cNvSpPr/>
      </dsp:nvSpPr>
      <dsp:spPr>
        <a:xfrm>
          <a:off x="7713914" y="2132315"/>
          <a:ext cx="1445851" cy="473847"/>
        </a:xfrm>
        <a:prstGeom prst="rect">
          <a:avLst/>
        </a:prstGeom>
        <a:solidFill>
          <a:schemeClr val="accent5">
            <a:hueOff val="300005"/>
            <a:satOff val="7243"/>
            <a:lumOff val="-34967"/>
            <a:alphaOff val="0"/>
          </a:schemeClr>
        </a:solidFill>
        <a:ln w="12700" cap="flat" cmpd="sng" algn="ctr">
          <a:solidFill>
            <a:schemeClr val="accent5">
              <a:hueOff val="300005"/>
              <a:satOff val="7243"/>
              <a:lumOff val="-349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latin typeface="+mn-lt"/>
            </a:rPr>
            <a:t>D</a:t>
          </a:r>
        </a:p>
      </dsp:txBody>
      <dsp:txXfrm>
        <a:off x="7713914" y="2132315"/>
        <a:ext cx="1445851" cy="473847"/>
      </dsp:txXfrm>
    </dsp:sp>
    <dsp:sp modelId="{E9EF4B3F-4D55-43C3-9725-E2DA2D1542FE}">
      <dsp:nvSpPr>
        <dsp:cNvPr id="0" name=""/>
        <dsp:cNvSpPr/>
      </dsp:nvSpPr>
      <dsp:spPr>
        <a:xfrm>
          <a:off x="7231963" y="308001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kern="1200" dirty="0"/>
            <a:t>Diligence: Computers must also be diligent, performing tasks with accuracy and attention to detail. A diligent system should be able to perform tasks quickly and efficiently, while also minimizing errors and mistakes. This is important for systems that require a high level of precision, such as scientific simulations or engineering design software.</a:t>
          </a:r>
          <a:endParaRPr lang="en-US" sz="1400" kern="1200" dirty="0">
            <a:latin typeface="+mn-lt"/>
          </a:endParaRPr>
        </a:p>
      </dsp:txBody>
      <dsp:txXfrm>
        <a:off x="7231963" y="3080010"/>
        <a:ext cx="2409752" cy="1658467"/>
      </dsp:txXfrm>
    </dsp:sp>
    <dsp:sp modelId="{98AE2192-D08B-4E3A-B54D-BE3BEB91FA3D}">
      <dsp:nvSpPr>
        <dsp:cNvPr id="0" name=""/>
        <dsp:cNvSpPr/>
      </dsp:nvSpPr>
      <dsp:spPr>
        <a:xfrm>
          <a:off x="8436840" y="2606162"/>
          <a:ext cx="0" cy="379078"/>
        </a:xfrm>
        <a:prstGeom prst="line">
          <a:avLst/>
        </a:prstGeom>
        <a:noFill/>
        <a:ln w="6350" cap="flat" cmpd="sng" algn="ctr">
          <a:solidFill>
            <a:schemeClr val="accent5">
              <a:hueOff val="300005"/>
              <a:satOff val="7243"/>
              <a:lumOff val="-34967"/>
              <a:alphaOff val="0"/>
            </a:schemeClr>
          </a:solidFill>
          <a:prstDash val="dash"/>
          <a:miter lim="800000"/>
        </a:ln>
        <a:effectLst/>
      </dsp:spPr>
      <dsp:style>
        <a:lnRef idx="1">
          <a:scrgbClr r="0" g="0" b="0"/>
        </a:lnRef>
        <a:fillRef idx="0">
          <a:scrgbClr r="0" g="0" b="0"/>
        </a:fillRef>
        <a:effectRef idx="0">
          <a:scrgbClr r="0" g="0" b="0"/>
        </a:effectRef>
        <a:fontRef idx="minor"/>
      </dsp:style>
    </dsp:sp>
    <dsp:sp modelId="{88CBE4A4-F698-4752-BA8C-ED7C4E0B9360}">
      <dsp:nvSpPr>
        <dsp:cNvPr id="0" name=""/>
        <dsp:cNvSpPr/>
      </dsp:nvSpPr>
      <dsp:spPr>
        <a:xfrm>
          <a:off x="8389455" y="2985241"/>
          <a:ext cx="94769" cy="94769"/>
        </a:xfrm>
        <a:prstGeom prst="ellipse">
          <a:avLst/>
        </a:prstGeom>
        <a:solidFill>
          <a:schemeClr val="accent5">
            <a:hueOff val="300005"/>
            <a:satOff val="7243"/>
            <a:lumOff val="-34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EC93D-C5F6-4032-B4A2-02642FCD1174}">
      <dsp:nvSpPr>
        <dsp:cNvPr id="0" name=""/>
        <dsp:cNvSpPr/>
      </dsp:nvSpPr>
      <dsp:spPr>
        <a:xfrm rot="5400000">
          <a:off x="9645767" y="1646313"/>
          <a:ext cx="473847" cy="1445851"/>
        </a:xfrm>
        <a:prstGeom prst="round2SameRect">
          <a:avLst/>
        </a:prstGeom>
        <a:solidFill>
          <a:srgbClr val="A3A3C1">
            <a:hueOff val="300005"/>
            <a:satOff val="7243"/>
            <a:lumOff val="-34967"/>
            <a:alphaOff val="0"/>
          </a:srgbClr>
        </a:solidFill>
        <a:ln w="12700" cap="flat" cmpd="sng" algn="ctr">
          <a:solidFill>
            <a:srgbClr val="A3A3C1">
              <a:hueOff val="300005"/>
              <a:satOff val="7243"/>
              <a:lumOff val="-34967"/>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just" defTabSz="800100">
            <a:lnSpc>
              <a:spcPct val="90000"/>
            </a:lnSpc>
            <a:spcBef>
              <a:spcPct val="0"/>
            </a:spcBef>
            <a:spcAft>
              <a:spcPct val="35000"/>
            </a:spcAft>
            <a:buFont typeface="Symbol" panose="05050102010706020507" pitchFamily="18" charset="2"/>
            <a:buNone/>
          </a:pPr>
          <a:r>
            <a:rPr lang="en-US" sz="1800" kern="1200" dirty="0">
              <a:solidFill>
                <a:prstClr val="white"/>
              </a:solidFill>
              <a:latin typeface="Gill Sans MT"/>
              <a:ea typeface="+mn-ea"/>
              <a:cs typeface="+mn-cs"/>
            </a:rPr>
            <a:t>S</a:t>
          </a:r>
        </a:p>
      </dsp:txBody>
      <dsp:txXfrm rot="-5400000">
        <a:off x="9159766" y="2155446"/>
        <a:ext cx="1422720" cy="427585"/>
      </dsp:txXfrm>
    </dsp:sp>
    <dsp:sp modelId="{A8BB58E5-B8CE-4F17-B167-4598F1FE8C91}">
      <dsp:nvSpPr>
        <dsp:cNvPr id="0" name=""/>
        <dsp:cNvSpPr/>
      </dsp:nvSpPr>
      <dsp:spPr>
        <a:xfrm>
          <a:off x="8677815" y="0"/>
          <a:ext cx="2409752" cy="165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just" defTabSz="622300">
            <a:lnSpc>
              <a:spcPct val="90000"/>
            </a:lnSpc>
            <a:spcBef>
              <a:spcPct val="0"/>
            </a:spcBef>
            <a:spcAft>
              <a:spcPct val="35000"/>
            </a:spcAft>
            <a:buFont typeface="Symbol" panose="05050102010706020507" pitchFamily="18" charset="2"/>
            <a:buNone/>
          </a:pPr>
          <a:r>
            <a:rPr lang="en-US" sz="1400" b="0" i="0" kern="1200" dirty="0"/>
            <a:t>Storage: Computers are able to store vast amounts of data in a very small space. This makes it easy to access and organize information quickly and efficiently.</a:t>
          </a:r>
          <a:endParaRPr lang="en-US" sz="1400" kern="1200" dirty="0">
            <a:latin typeface="+mn-lt"/>
          </a:endParaRPr>
        </a:p>
      </dsp:txBody>
      <dsp:txXfrm>
        <a:off x="8677815" y="0"/>
        <a:ext cx="2409752" cy="1658467"/>
      </dsp:txXfrm>
    </dsp:sp>
    <dsp:sp modelId="{B0DD3750-04DD-420C-9A39-097FE83A3345}">
      <dsp:nvSpPr>
        <dsp:cNvPr id="0" name=""/>
        <dsp:cNvSpPr/>
      </dsp:nvSpPr>
      <dsp:spPr>
        <a:xfrm>
          <a:off x="9882691" y="1753236"/>
          <a:ext cx="0" cy="37907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631ACB24-D802-4B23-9F32-EA18671E4266}">
      <dsp:nvSpPr>
        <dsp:cNvPr id="0" name=""/>
        <dsp:cNvSpPr/>
      </dsp:nvSpPr>
      <dsp:spPr>
        <a:xfrm>
          <a:off x="9835306" y="1658467"/>
          <a:ext cx="94769" cy="94769"/>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a:t>Computer System in Accounting</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Ajay Singh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3" y="549275"/>
            <a:ext cx="3845875" cy="3034657"/>
          </a:xfrm>
        </p:spPr>
        <p:txBody>
          <a:bodyPr vert="horz" wrap="square" lIns="0" tIns="0" rIns="0" bIns="0" rtlCol="0" anchor="b" anchorCtr="0">
            <a:normAutofit/>
          </a:bodyPr>
          <a:lstStyle/>
          <a:p>
            <a:pPr>
              <a:lnSpc>
                <a:spcPct val="100000"/>
              </a:lnSpc>
            </a:pPr>
            <a:r>
              <a:rPr lang="en-US" dirty="0"/>
              <a:t>Disadvantages of using Computer</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00169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FC7-D124-461E-2EBC-3C6D91475B59}"/>
              </a:ext>
            </a:extLst>
          </p:cNvPr>
          <p:cNvSpPr>
            <a:spLocks noGrp="1"/>
          </p:cNvSpPr>
          <p:nvPr>
            <p:ph type="title"/>
          </p:nvPr>
        </p:nvSpPr>
        <p:spPr>
          <a:xfrm>
            <a:off x="550862" y="196900"/>
            <a:ext cx="11091600" cy="631236"/>
          </a:xfrm>
        </p:spPr>
        <p:txBody>
          <a:bodyPr/>
          <a:lstStyle/>
          <a:p>
            <a:r>
              <a:rPr lang="en-US" u="sng" dirty="0"/>
              <a:t>Disadvantages of using Computer</a:t>
            </a:r>
          </a:p>
        </p:txBody>
      </p:sp>
      <p:sp>
        <p:nvSpPr>
          <p:cNvPr id="3" name="Content Placeholder 2">
            <a:extLst>
              <a:ext uri="{FF2B5EF4-FFF2-40B4-BE49-F238E27FC236}">
                <a16:creationId xmlns:a16="http://schemas.microsoft.com/office/drawing/2014/main" id="{E77D9146-438A-7629-6601-6180A5873EB8}"/>
              </a:ext>
            </a:extLst>
          </p:cNvPr>
          <p:cNvSpPr>
            <a:spLocks noGrp="1"/>
          </p:cNvSpPr>
          <p:nvPr>
            <p:ph idx="1"/>
          </p:nvPr>
        </p:nvSpPr>
        <p:spPr>
          <a:xfrm>
            <a:off x="550863" y="974512"/>
            <a:ext cx="11090274" cy="5532700"/>
          </a:xfrm>
        </p:spPr>
        <p:txBody>
          <a:bodyPr/>
          <a:lstStyle/>
          <a:p>
            <a:pPr algn="just">
              <a:buFont typeface="+mj-lt"/>
              <a:buAutoNum type="arabicPeriod"/>
            </a:pPr>
            <a:r>
              <a:rPr lang="en-US" sz="1600" b="0" i="0" dirty="0">
                <a:solidFill>
                  <a:srgbClr val="D1D5DB"/>
                </a:solidFill>
                <a:effectLst/>
                <a:latin typeface="Söhne"/>
              </a:rPr>
              <a:t>Dependence: Over-reliance on computers can lead to a loss of independence and the ability to think critically and creatively.</a:t>
            </a:r>
          </a:p>
          <a:p>
            <a:pPr algn="just">
              <a:buFont typeface="+mj-lt"/>
              <a:buAutoNum type="arabicPeriod"/>
            </a:pPr>
            <a:r>
              <a:rPr lang="en-US" sz="1600" b="0" i="0" dirty="0">
                <a:solidFill>
                  <a:srgbClr val="D1D5DB"/>
                </a:solidFill>
                <a:effectLst/>
                <a:latin typeface="Söhne"/>
              </a:rPr>
              <a:t>Health Risks: Extended use of computers can cause physical health problems such as eye strain, back pain, and repetitive strain injuries (RSIs).</a:t>
            </a:r>
          </a:p>
          <a:p>
            <a:pPr algn="just">
              <a:buFont typeface="+mj-lt"/>
              <a:buAutoNum type="arabicPeriod"/>
            </a:pPr>
            <a:r>
              <a:rPr lang="en-US" sz="1600" b="0" i="0" dirty="0">
                <a:solidFill>
                  <a:srgbClr val="D1D5DB"/>
                </a:solidFill>
                <a:effectLst/>
                <a:latin typeface="Söhne"/>
              </a:rPr>
              <a:t>Security Risks: Computers are vulnerable to viruses, malware, and other security threats that can compromise sensitive data and information.</a:t>
            </a:r>
          </a:p>
          <a:p>
            <a:pPr algn="just">
              <a:buFont typeface="+mj-lt"/>
              <a:buAutoNum type="arabicPeriod"/>
            </a:pPr>
            <a:r>
              <a:rPr lang="en-US" sz="1600" b="0" i="0" dirty="0">
                <a:solidFill>
                  <a:srgbClr val="D1D5DB"/>
                </a:solidFill>
                <a:effectLst/>
                <a:latin typeface="Söhne"/>
              </a:rPr>
              <a:t>High Cost: Purchasing and maintaining computer hardware and software can be expensive, especially for businesses and organizations.</a:t>
            </a:r>
          </a:p>
          <a:p>
            <a:pPr algn="just">
              <a:buFont typeface="+mj-lt"/>
              <a:buAutoNum type="arabicPeriod"/>
            </a:pPr>
            <a:r>
              <a:rPr lang="en-US" sz="1600" b="0" i="0" dirty="0">
                <a:solidFill>
                  <a:srgbClr val="D1D5DB"/>
                </a:solidFill>
                <a:effectLst/>
                <a:latin typeface="Söhne"/>
              </a:rPr>
              <a:t>Technical Issues: Computers can be complex and require technical knowledge to troubleshoot and repair. Technical issues can also cause downtime and disrupt productivity.</a:t>
            </a:r>
          </a:p>
          <a:p>
            <a:pPr algn="just">
              <a:buFont typeface="+mj-lt"/>
              <a:buAutoNum type="arabicPeriod"/>
            </a:pPr>
            <a:r>
              <a:rPr lang="en-US" sz="1600" b="0" i="0" dirty="0">
                <a:solidFill>
                  <a:srgbClr val="D1D5DB"/>
                </a:solidFill>
                <a:effectLst/>
                <a:latin typeface="Söhne"/>
              </a:rPr>
              <a:t>Job Loss: Automation and computerization can lead to job loss in certain industries, as machines and software replace human labor.</a:t>
            </a:r>
          </a:p>
          <a:p>
            <a:pPr algn="just">
              <a:buFont typeface="+mj-lt"/>
              <a:buAutoNum type="arabicPeriod"/>
            </a:pPr>
            <a:r>
              <a:rPr lang="en-US" sz="1600" b="0" i="0" dirty="0">
                <a:solidFill>
                  <a:srgbClr val="D1D5DB"/>
                </a:solidFill>
                <a:effectLst/>
                <a:latin typeface="Söhne"/>
              </a:rPr>
              <a:t>Social Isolation: Increased use of computers and technology can lead to social isolation and decreased face-to-face communication, which can have negative effects on mental health and well-being.</a:t>
            </a:r>
            <a:endParaRPr lang="en-US" sz="1600" dirty="0"/>
          </a:p>
        </p:txBody>
      </p:sp>
      <p:sp>
        <p:nvSpPr>
          <p:cNvPr id="6" name="Slide Number Placeholder 5">
            <a:extLst>
              <a:ext uri="{FF2B5EF4-FFF2-40B4-BE49-F238E27FC236}">
                <a16:creationId xmlns:a16="http://schemas.microsoft.com/office/drawing/2014/main" id="{E3978160-A040-8B80-823B-520196F61D8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96573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3" y="549275"/>
            <a:ext cx="3845875" cy="3034657"/>
          </a:xfrm>
        </p:spPr>
        <p:txBody>
          <a:bodyPr vert="horz" wrap="square" lIns="0" tIns="0" rIns="0" bIns="0" rtlCol="0" anchor="b" anchorCtr="0">
            <a:normAutofit/>
          </a:bodyPr>
          <a:lstStyle/>
          <a:p>
            <a:pPr>
              <a:lnSpc>
                <a:spcPct val="100000"/>
              </a:lnSpc>
            </a:pPr>
            <a:r>
              <a:rPr lang="en-US" dirty="0"/>
              <a:t>Application areas of Computers</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63913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FC7-D124-461E-2EBC-3C6D91475B59}"/>
              </a:ext>
            </a:extLst>
          </p:cNvPr>
          <p:cNvSpPr>
            <a:spLocks noGrp="1"/>
          </p:cNvSpPr>
          <p:nvPr>
            <p:ph type="title"/>
          </p:nvPr>
        </p:nvSpPr>
        <p:spPr>
          <a:xfrm>
            <a:off x="550862" y="196900"/>
            <a:ext cx="11091600" cy="631236"/>
          </a:xfrm>
        </p:spPr>
        <p:txBody>
          <a:bodyPr/>
          <a:lstStyle/>
          <a:p>
            <a:r>
              <a:rPr lang="en-US" u="sng" dirty="0"/>
              <a:t>Application areas of Computers</a:t>
            </a:r>
          </a:p>
        </p:txBody>
      </p:sp>
      <p:sp>
        <p:nvSpPr>
          <p:cNvPr id="3" name="Content Placeholder 2">
            <a:extLst>
              <a:ext uri="{FF2B5EF4-FFF2-40B4-BE49-F238E27FC236}">
                <a16:creationId xmlns:a16="http://schemas.microsoft.com/office/drawing/2014/main" id="{E77D9146-438A-7629-6601-6180A5873EB8}"/>
              </a:ext>
            </a:extLst>
          </p:cNvPr>
          <p:cNvSpPr>
            <a:spLocks noGrp="1"/>
          </p:cNvSpPr>
          <p:nvPr>
            <p:ph idx="1"/>
          </p:nvPr>
        </p:nvSpPr>
        <p:spPr>
          <a:xfrm>
            <a:off x="550863" y="974512"/>
            <a:ext cx="11090274" cy="5532700"/>
          </a:xfrm>
        </p:spPr>
        <p:txBody>
          <a:bodyPr/>
          <a:lstStyle/>
          <a:p>
            <a:pPr algn="just">
              <a:buFont typeface="+mj-lt"/>
              <a:buAutoNum type="arabicPeriod"/>
            </a:pPr>
            <a:r>
              <a:rPr lang="en-US" sz="1600" b="0" i="0" dirty="0">
                <a:solidFill>
                  <a:srgbClr val="D1D5DB"/>
                </a:solidFill>
                <a:effectLst/>
                <a:latin typeface="Söhne"/>
              </a:rPr>
              <a:t>Business and Finance: Computers are widely used in business and finance for tasks such as accounting, payroll processing, financial analysis, and market research.</a:t>
            </a:r>
          </a:p>
          <a:p>
            <a:pPr algn="just">
              <a:buFont typeface="+mj-lt"/>
              <a:buAutoNum type="arabicPeriod"/>
            </a:pPr>
            <a:r>
              <a:rPr lang="en-US" sz="1600" b="0" i="0" dirty="0">
                <a:solidFill>
                  <a:srgbClr val="D1D5DB"/>
                </a:solidFill>
                <a:effectLst/>
                <a:latin typeface="Söhne"/>
              </a:rPr>
              <a:t>Education: Computers are used in education for tasks such as teaching, research, and student administration. They also provide access to online learning resources and educational software.</a:t>
            </a:r>
          </a:p>
          <a:p>
            <a:pPr algn="just">
              <a:buFont typeface="+mj-lt"/>
              <a:buAutoNum type="arabicPeriod"/>
            </a:pPr>
            <a:r>
              <a:rPr lang="en-US" sz="1600" b="0" i="0" dirty="0">
                <a:solidFill>
                  <a:srgbClr val="D1D5DB"/>
                </a:solidFill>
                <a:effectLst/>
                <a:latin typeface="Söhne"/>
              </a:rPr>
              <a:t>Healthcare: Computers are used in healthcare for tasks such as electronic medical record-keeping, medical imaging, and patient monitoring.</a:t>
            </a:r>
          </a:p>
          <a:p>
            <a:pPr algn="just">
              <a:buFont typeface="+mj-lt"/>
              <a:buAutoNum type="arabicPeriod"/>
            </a:pPr>
            <a:r>
              <a:rPr lang="en-US" sz="1600" b="0" i="0" dirty="0">
                <a:solidFill>
                  <a:srgbClr val="D1D5DB"/>
                </a:solidFill>
                <a:effectLst/>
                <a:latin typeface="Söhne"/>
              </a:rPr>
              <a:t>Entertainment: Computers are used in the entertainment industry for tasks such as video and audio production, animation, and game development.</a:t>
            </a:r>
          </a:p>
          <a:p>
            <a:pPr algn="just">
              <a:buFont typeface="+mj-lt"/>
              <a:buAutoNum type="arabicPeriod"/>
            </a:pPr>
            <a:r>
              <a:rPr lang="en-US" sz="1600" b="0" i="0" dirty="0">
                <a:solidFill>
                  <a:srgbClr val="D1D5DB"/>
                </a:solidFill>
                <a:effectLst/>
                <a:latin typeface="Söhne"/>
              </a:rPr>
              <a:t>Science and Engineering: Computers are used in science and engineering for tasks such as data analysis, modeling and simulation, and design and testing.</a:t>
            </a:r>
          </a:p>
          <a:p>
            <a:pPr algn="just">
              <a:buFont typeface="+mj-lt"/>
              <a:buAutoNum type="arabicPeriod"/>
            </a:pPr>
            <a:r>
              <a:rPr lang="en-US" sz="1600" b="0" i="0" dirty="0">
                <a:solidFill>
                  <a:srgbClr val="D1D5DB"/>
                </a:solidFill>
                <a:effectLst/>
                <a:latin typeface="Söhne"/>
              </a:rPr>
              <a:t>Communications: Computers are used in communications for tasks such as email, instant messaging, and video conferencing.</a:t>
            </a:r>
          </a:p>
          <a:p>
            <a:pPr algn="just">
              <a:buFont typeface="+mj-lt"/>
              <a:buAutoNum type="arabicPeriod"/>
            </a:pPr>
            <a:r>
              <a:rPr lang="en-US" sz="1600" b="0" i="0" dirty="0">
                <a:solidFill>
                  <a:srgbClr val="D1D5DB"/>
                </a:solidFill>
                <a:effectLst/>
                <a:latin typeface="Söhne"/>
              </a:rPr>
              <a:t>Transportation: Computers are used in transportation for tasks such as air traffic control, logistics management, and vehicle control systems.</a:t>
            </a:r>
          </a:p>
          <a:p>
            <a:pPr algn="just">
              <a:buFont typeface="+mj-lt"/>
              <a:buAutoNum type="arabicPeriod"/>
            </a:pPr>
            <a:r>
              <a:rPr lang="en-US" sz="1600" b="0" i="0" dirty="0">
                <a:solidFill>
                  <a:srgbClr val="D1D5DB"/>
                </a:solidFill>
                <a:effectLst/>
                <a:latin typeface="Söhne"/>
              </a:rPr>
              <a:t>Government and Public Services: Computers are used in government and public services for tasks such as data management, public safety, and e-government services.</a:t>
            </a:r>
            <a:endParaRPr lang="en-US" sz="1600" dirty="0"/>
          </a:p>
        </p:txBody>
      </p:sp>
      <p:sp>
        <p:nvSpPr>
          <p:cNvPr id="6" name="Slide Number Placeholder 5">
            <a:extLst>
              <a:ext uri="{FF2B5EF4-FFF2-40B4-BE49-F238E27FC236}">
                <a16:creationId xmlns:a16="http://schemas.microsoft.com/office/drawing/2014/main" id="{E3978160-A040-8B80-823B-520196F61D8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81364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Ajay Singh</a:t>
            </a:r>
          </a:p>
          <a:p>
            <a:r>
              <a:rPr lang="en-US" dirty="0"/>
              <a:t>ajay@mentormaya.com</a:t>
            </a:r>
          </a:p>
          <a:p>
            <a:r>
              <a:rPr lang="en-US" dirty="0"/>
              <a:t>https://ajaysingh.com.np</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34888"/>
            <a:ext cx="7355463" cy="633108"/>
          </a:xfrm>
        </p:spPr>
        <p:txBody>
          <a:bodyPr/>
          <a:lstStyle/>
          <a:p>
            <a:r>
              <a:rPr lang="en-US" dirty="0"/>
              <a:t>Agenda</a:t>
            </a:r>
          </a:p>
        </p:txBody>
      </p:sp>
      <p:graphicFrame>
        <p:nvGraphicFramePr>
          <p:cNvPr id="4" name="Content Placeholder 3">
            <a:extLst>
              <a:ext uri="{FF2B5EF4-FFF2-40B4-BE49-F238E27FC236}">
                <a16:creationId xmlns:a16="http://schemas.microsoft.com/office/drawing/2014/main" id="{97102CBE-792E-9DA3-ED07-B07511288AE8}"/>
              </a:ext>
            </a:extLst>
          </p:cNvPr>
          <p:cNvGraphicFramePr>
            <a:graphicFrameLocks noGrp="1"/>
          </p:cNvGraphicFramePr>
          <p:nvPr>
            <p:ph idx="1"/>
            <p:extLst>
              <p:ext uri="{D42A27DB-BD31-4B8C-83A1-F6EECF244321}">
                <p14:modId xmlns:p14="http://schemas.microsoft.com/office/powerpoint/2010/main" val="3918325797"/>
              </p:ext>
            </p:extLst>
          </p:nvPr>
        </p:nvGraphicFramePr>
        <p:xfrm>
          <a:off x="550863" y="777240"/>
          <a:ext cx="4556846" cy="530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9"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To Computer</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algn="just"/>
            <a:r>
              <a:rPr lang="en-US" b="0" i="0" dirty="0">
                <a:solidFill>
                  <a:srgbClr val="D1D5DB"/>
                </a:solidFill>
                <a:effectLst/>
                <a:latin typeface="Söhne"/>
              </a:rPr>
              <a:t>A computer is an electronic device that is designed to receive, store, process, and output data. It is a powerful tool that has become an integral part of our daily lives. The computer has evolved over the years from its early beginnings as a simple calculator to a complex machine that can perform millions of calculations per second.</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3EAFA5-51AD-C827-C143-A85BCABA4E00}"/>
              </a:ext>
            </a:extLst>
          </p:cNvPr>
          <p:cNvSpPr>
            <a:spLocks noGrp="1"/>
          </p:cNvSpPr>
          <p:nvPr>
            <p:ph type="ctrTitle"/>
          </p:nvPr>
        </p:nvSpPr>
        <p:spPr>
          <a:xfrm>
            <a:off x="7999414" y="353682"/>
            <a:ext cx="3565524" cy="1530011"/>
          </a:xfrm>
        </p:spPr>
        <p:txBody>
          <a:bodyPr/>
          <a:lstStyle/>
          <a:p>
            <a:r>
              <a:rPr lang="en-US" dirty="0"/>
              <a:t>Elements of Computer</a:t>
            </a:r>
          </a:p>
        </p:txBody>
      </p:sp>
      <p:pic>
        <p:nvPicPr>
          <p:cNvPr id="10" name="Picture Placeholder 9">
            <a:extLst>
              <a:ext uri="{FF2B5EF4-FFF2-40B4-BE49-F238E27FC236}">
                <a16:creationId xmlns:a16="http://schemas.microsoft.com/office/drawing/2014/main" id="{CCF641D7-4B2C-6DF5-4B82-331B13002814}"/>
              </a:ext>
            </a:extLst>
          </p:cNvPr>
          <p:cNvPicPr>
            <a:picLocks noGrp="1" noChangeAspect="1"/>
          </p:cNvPicPr>
          <p:nvPr>
            <p:ph type="pic" sz="quarter" idx="13"/>
          </p:nvPr>
        </p:nvPicPr>
        <p:blipFill rotWithShape="1">
          <a:blip r:embed="rId2"/>
          <a:srcRect l="7005" r="7005"/>
          <a:stretch/>
        </p:blipFill>
        <p:spPr/>
      </p:pic>
      <p:sp>
        <p:nvSpPr>
          <p:cNvPr id="8" name="Text Placeholder 7">
            <a:extLst>
              <a:ext uri="{FF2B5EF4-FFF2-40B4-BE49-F238E27FC236}">
                <a16:creationId xmlns:a16="http://schemas.microsoft.com/office/drawing/2014/main" id="{A278D766-2794-001C-F515-7BD4D658DEFC}"/>
              </a:ext>
            </a:extLst>
          </p:cNvPr>
          <p:cNvSpPr>
            <a:spLocks noGrp="1"/>
          </p:cNvSpPr>
          <p:nvPr>
            <p:ph type="body" sz="quarter" idx="14"/>
          </p:nvPr>
        </p:nvSpPr>
        <p:spPr>
          <a:xfrm>
            <a:off x="7999413" y="1984075"/>
            <a:ext cx="3565524" cy="4677075"/>
          </a:xfrm>
        </p:spPr>
        <p:txBody>
          <a:bodyPr/>
          <a:lstStyle/>
          <a:p>
            <a:pPr marL="342900" indent="-342900">
              <a:buFont typeface="Wingdings" panose="05000000000000000000" pitchFamily="2" charset="2"/>
              <a:buChar char="Ø"/>
            </a:pPr>
            <a:r>
              <a:rPr lang="en-US" b="0" i="0" dirty="0">
                <a:solidFill>
                  <a:srgbClr val="D1D5DB"/>
                </a:solidFill>
                <a:effectLst/>
                <a:latin typeface="Söhne"/>
              </a:rPr>
              <a:t>Hardware: This refers to the physical components of the computer that you can touch and see. </a:t>
            </a:r>
          </a:p>
          <a:p>
            <a:pPr marL="342900" indent="-342900">
              <a:buFont typeface="Wingdings" panose="05000000000000000000" pitchFamily="2" charset="2"/>
              <a:buChar char="Ø"/>
            </a:pPr>
            <a:r>
              <a:rPr lang="en-US" b="0" i="0" dirty="0">
                <a:solidFill>
                  <a:srgbClr val="D1D5DB"/>
                </a:solidFill>
                <a:effectLst/>
                <a:latin typeface="Söhne"/>
              </a:rPr>
              <a:t>Software: This refers to the programs and instructions that tell the hardware what to do. </a:t>
            </a:r>
          </a:p>
          <a:p>
            <a:pPr marL="342900" indent="-342900">
              <a:buFont typeface="Wingdings" panose="05000000000000000000" pitchFamily="2" charset="2"/>
              <a:buChar char="Ø"/>
            </a:pPr>
            <a:r>
              <a:rPr lang="en-US" dirty="0">
                <a:solidFill>
                  <a:srgbClr val="D1D5DB"/>
                </a:solidFill>
                <a:latin typeface="Söhne"/>
              </a:rPr>
              <a:t>User: Person who operates the computer to accomplish certain task or objective.</a:t>
            </a:r>
          </a:p>
          <a:p>
            <a:pPr marL="342900" indent="-342900">
              <a:buFont typeface="Wingdings" panose="05000000000000000000" pitchFamily="2" charset="2"/>
              <a:buChar char="Ø"/>
            </a:pPr>
            <a:r>
              <a:rPr lang="en-US" dirty="0">
                <a:solidFill>
                  <a:srgbClr val="D1D5DB"/>
                </a:solidFill>
                <a:latin typeface="Söhne"/>
              </a:rPr>
              <a:t>Data: Information that is under processing or storage.</a:t>
            </a:r>
            <a:endParaRPr lang="en-US" dirty="0"/>
          </a:p>
        </p:txBody>
      </p:sp>
      <p:sp>
        <p:nvSpPr>
          <p:cNvPr id="4" name="Slide Number Placeholder 3">
            <a:extLst>
              <a:ext uri="{FF2B5EF4-FFF2-40B4-BE49-F238E27FC236}">
                <a16:creationId xmlns:a16="http://schemas.microsoft.com/office/drawing/2014/main" id="{288D01ED-1FC4-D474-0733-6979898C1B4C}"/>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4167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3EAFA5-51AD-C827-C143-A85BCABA4E00}"/>
              </a:ext>
            </a:extLst>
          </p:cNvPr>
          <p:cNvSpPr>
            <a:spLocks noGrp="1"/>
          </p:cNvSpPr>
          <p:nvPr>
            <p:ph type="ctrTitle"/>
          </p:nvPr>
        </p:nvSpPr>
        <p:spPr>
          <a:xfrm>
            <a:off x="7999414" y="0"/>
            <a:ext cx="3565524" cy="1530011"/>
          </a:xfrm>
        </p:spPr>
        <p:txBody>
          <a:bodyPr/>
          <a:lstStyle/>
          <a:p>
            <a:r>
              <a:rPr lang="en-US" dirty="0"/>
              <a:t>Components of Computer</a:t>
            </a:r>
          </a:p>
        </p:txBody>
      </p:sp>
      <p:pic>
        <p:nvPicPr>
          <p:cNvPr id="10" name="Picture Placeholder 9">
            <a:extLst>
              <a:ext uri="{FF2B5EF4-FFF2-40B4-BE49-F238E27FC236}">
                <a16:creationId xmlns:a16="http://schemas.microsoft.com/office/drawing/2014/main" id="{CCF641D7-4B2C-6DF5-4B82-331B13002814}"/>
              </a:ext>
            </a:extLst>
          </p:cNvPr>
          <p:cNvPicPr>
            <a:picLocks noGrp="1" noChangeAspect="1"/>
          </p:cNvPicPr>
          <p:nvPr>
            <p:ph type="pic" sz="quarter" idx="13"/>
          </p:nvPr>
        </p:nvPicPr>
        <p:blipFill rotWithShape="1">
          <a:blip r:embed="rId2"/>
          <a:srcRect l="696" r="-49"/>
          <a:stretch/>
        </p:blipFill>
        <p:spPr>
          <a:xfrm>
            <a:off x="0" y="1"/>
            <a:ext cx="7660257" cy="6858000"/>
          </a:xfrm>
        </p:spPr>
      </p:pic>
      <p:sp>
        <p:nvSpPr>
          <p:cNvPr id="8" name="Text Placeholder 7">
            <a:extLst>
              <a:ext uri="{FF2B5EF4-FFF2-40B4-BE49-F238E27FC236}">
                <a16:creationId xmlns:a16="http://schemas.microsoft.com/office/drawing/2014/main" id="{A278D766-2794-001C-F515-7BD4D658DEFC}"/>
              </a:ext>
            </a:extLst>
          </p:cNvPr>
          <p:cNvSpPr>
            <a:spLocks noGrp="1"/>
          </p:cNvSpPr>
          <p:nvPr>
            <p:ph type="body" sz="quarter" idx="14"/>
          </p:nvPr>
        </p:nvSpPr>
        <p:spPr>
          <a:xfrm>
            <a:off x="7999413" y="1613139"/>
            <a:ext cx="3565524" cy="5048011"/>
          </a:xfrm>
        </p:spPr>
        <p:txBody>
          <a:bodyPr/>
          <a:lstStyle/>
          <a:p>
            <a:pPr marL="342900" indent="-342900">
              <a:buFont typeface="Wingdings" panose="05000000000000000000" pitchFamily="2" charset="2"/>
              <a:buChar char="Ø"/>
            </a:pPr>
            <a:r>
              <a:rPr lang="en-US" b="0" i="0" dirty="0">
                <a:solidFill>
                  <a:srgbClr val="D1D5DB"/>
                </a:solidFill>
                <a:effectLst/>
                <a:latin typeface="Söhne"/>
              </a:rPr>
              <a:t>Hardware</a:t>
            </a:r>
            <a:endParaRPr lang="en-US" dirty="0">
              <a:solidFill>
                <a:srgbClr val="D1D5DB"/>
              </a:solidFill>
              <a:latin typeface="Söhne"/>
            </a:endParaRPr>
          </a:p>
          <a:p>
            <a:pPr algn="just">
              <a:lnSpc>
                <a:spcPct val="100000"/>
              </a:lnSpc>
              <a:buFont typeface="Arial" panose="020B0604020202020204" pitchFamily="34" charset="0"/>
              <a:buChar char="•"/>
            </a:pPr>
            <a:r>
              <a:rPr lang="en-US" sz="1200" b="0" i="0" dirty="0">
                <a:solidFill>
                  <a:srgbClr val="D1D5DB"/>
                </a:solidFill>
                <a:effectLst/>
                <a:latin typeface="Söhne"/>
              </a:rPr>
              <a:t>Central Processing Unit (CPU): This is the "brain" of the computer that performs most of the calculations and processes data.</a:t>
            </a:r>
          </a:p>
          <a:p>
            <a:pPr algn="just">
              <a:lnSpc>
                <a:spcPct val="100000"/>
              </a:lnSpc>
              <a:buFont typeface="Arial" panose="020B0604020202020204" pitchFamily="34" charset="0"/>
              <a:buChar char="•"/>
            </a:pPr>
            <a:r>
              <a:rPr lang="en-US" sz="1200" b="0" i="0" dirty="0">
                <a:solidFill>
                  <a:srgbClr val="D1D5DB"/>
                </a:solidFill>
                <a:effectLst/>
                <a:latin typeface="Söhne"/>
              </a:rPr>
              <a:t>Random Access Memory (RAM): This is the temporary memory that the computer uses to store data while it is working on it.</a:t>
            </a:r>
          </a:p>
          <a:p>
            <a:pPr algn="just">
              <a:lnSpc>
                <a:spcPct val="100000"/>
              </a:lnSpc>
              <a:buFont typeface="Arial" panose="020B0604020202020204" pitchFamily="34" charset="0"/>
              <a:buChar char="•"/>
            </a:pPr>
            <a:r>
              <a:rPr lang="en-US" sz="1200" b="0" i="0" dirty="0">
                <a:solidFill>
                  <a:srgbClr val="D1D5DB"/>
                </a:solidFill>
                <a:effectLst/>
                <a:latin typeface="Söhne"/>
              </a:rPr>
              <a:t>Hard Disk Drive (HDD) or Solid-State Drive (SSD): These are the primary storage devices that hold all the data and software installed on the computer.</a:t>
            </a:r>
          </a:p>
          <a:p>
            <a:pPr algn="just">
              <a:lnSpc>
                <a:spcPct val="100000"/>
              </a:lnSpc>
              <a:buFont typeface="Arial" panose="020B0604020202020204" pitchFamily="34" charset="0"/>
              <a:buChar char="•"/>
            </a:pPr>
            <a:r>
              <a:rPr lang="en-US" sz="1200" b="0" i="0" dirty="0">
                <a:solidFill>
                  <a:srgbClr val="D1D5DB"/>
                </a:solidFill>
                <a:effectLst/>
                <a:latin typeface="Söhne"/>
              </a:rPr>
              <a:t>Input devices: These are the devices that allow users to enter data into the computer, such as the keyboard and mouse.</a:t>
            </a:r>
          </a:p>
          <a:p>
            <a:pPr algn="just">
              <a:lnSpc>
                <a:spcPct val="100000"/>
              </a:lnSpc>
              <a:buFont typeface="Arial" panose="020B0604020202020204" pitchFamily="34" charset="0"/>
              <a:buChar char="•"/>
            </a:pPr>
            <a:r>
              <a:rPr lang="en-US" sz="1200" b="0" i="0" dirty="0">
                <a:solidFill>
                  <a:srgbClr val="D1D5DB"/>
                </a:solidFill>
                <a:effectLst/>
                <a:latin typeface="Söhne"/>
              </a:rPr>
              <a:t>Output devices: These are the devices that display information from the computer, such as the monitor or printer.</a:t>
            </a:r>
          </a:p>
          <a:p>
            <a:pPr algn="just">
              <a:lnSpc>
                <a:spcPct val="100000"/>
              </a:lnSpc>
              <a:buFont typeface="Arial" panose="020B0604020202020204" pitchFamily="34" charset="0"/>
              <a:buChar char="•"/>
            </a:pPr>
            <a:r>
              <a:rPr lang="en-US" sz="1200" b="0" i="0" dirty="0">
                <a:solidFill>
                  <a:srgbClr val="D1D5DB"/>
                </a:solidFill>
                <a:effectLst/>
                <a:latin typeface="Söhne"/>
              </a:rPr>
              <a:t>Motherboard: This is the main circuit board that connects all the hardware components of the computer.</a:t>
            </a:r>
          </a:p>
          <a:p>
            <a:pPr marL="800100" lvl="1" indent="-342900">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288D01ED-1FC4-D474-0733-6979898C1B4C}"/>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322561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Characteristics(features) of Computer</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639340068"/>
              </p:ext>
            </p:extLst>
          </p:nvPr>
        </p:nvGraphicFramePr>
        <p:xfrm>
          <a:off x="550863" y="1354347"/>
          <a:ext cx="11090275" cy="4738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7">
            <a:extLst>
              <a:ext uri="{FF2B5EF4-FFF2-40B4-BE49-F238E27FC236}">
                <a16:creationId xmlns:a16="http://schemas.microsoft.com/office/drawing/2014/main" id="{C2A8F113-A0A2-AE3B-C0EF-9E75D7E9DE6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t>Advantages of using Computer</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Graphic 12" descr="Computer">
            <a:extLst>
              <a:ext uri="{FF2B5EF4-FFF2-40B4-BE49-F238E27FC236}">
                <a16:creationId xmlns:a16="http://schemas.microsoft.com/office/drawing/2014/main" id="{CCA55628-862D-83B1-AAE9-54E16ED698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F5498E11-DB79-4959-42FF-F7B2BDFE8EC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39082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FC7-D124-461E-2EBC-3C6D91475B59}"/>
              </a:ext>
            </a:extLst>
          </p:cNvPr>
          <p:cNvSpPr>
            <a:spLocks noGrp="1"/>
          </p:cNvSpPr>
          <p:nvPr>
            <p:ph type="title"/>
          </p:nvPr>
        </p:nvSpPr>
        <p:spPr>
          <a:xfrm>
            <a:off x="550862" y="196900"/>
            <a:ext cx="11091600" cy="631236"/>
          </a:xfrm>
        </p:spPr>
        <p:txBody>
          <a:bodyPr/>
          <a:lstStyle/>
          <a:p>
            <a:r>
              <a:rPr lang="en-US" u="sng" dirty="0"/>
              <a:t>Advantages of using Computer</a:t>
            </a:r>
          </a:p>
        </p:txBody>
      </p:sp>
      <p:sp>
        <p:nvSpPr>
          <p:cNvPr id="3" name="Content Placeholder 2">
            <a:extLst>
              <a:ext uri="{FF2B5EF4-FFF2-40B4-BE49-F238E27FC236}">
                <a16:creationId xmlns:a16="http://schemas.microsoft.com/office/drawing/2014/main" id="{E77D9146-438A-7629-6601-6180A5873EB8}"/>
              </a:ext>
            </a:extLst>
          </p:cNvPr>
          <p:cNvSpPr>
            <a:spLocks noGrp="1"/>
          </p:cNvSpPr>
          <p:nvPr>
            <p:ph idx="1"/>
          </p:nvPr>
        </p:nvSpPr>
        <p:spPr>
          <a:xfrm>
            <a:off x="550863" y="974512"/>
            <a:ext cx="11090274" cy="5532700"/>
          </a:xfrm>
        </p:spPr>
        <p:txBody>
          <a:bodyPr/>
          <a:lstStyle/>
          <a:p>
            <a:pPr algn="just">
              <a:buFont typeface="+mj-lt"/>
              <a:buAutoNum type="arabicPeriod"/>
            </a:pPr>
            <a:r>
              <a:rPr lang="en-US" sz="1600" b="0" i="0" dirty="0">
                <a:solidFill>
                  <a:srgbClr val="D1D5DB"/>
                </a:solidFill>
                <a:effectLst/>
                <a:latin typeface="Söhne"/>
              </a:rPr>
              <a:t>Increased Efficiency: Computers can perform tasks much faster and more accurately than humans, allowing for increased efficiency and productivity. They can also automate repetitive tasks, freeing up time for employees to focus on more complex tasks.</a:t>
            </a:r>
          </a:p>
          <a:p>
            <a:pPr algn="just">
              <a:buFont typeface="+mj-lt"/>
              <a:buAutoNum type="arabicPeriod"/>
            </a:pPr>
            <a:r>
              <a:rPr lang="en-US" sz="1600" b="0" i="0" dirty="0">
                <a:solidFill>
                  <a:srgbClr val="D1D5DB"/>
                </a:solidFill>
                <a:effectLst/>
                <a:latin typeface="Söhne"/>
              </a:rPr>
              <a:t>Improved Communication: Computers and the internet have revolutionized communication by allowing people to connect instantly and easily from anywhere in the world. This has made it easier for businesses to communicate with customers and suppliers, and for individuals to stay connected with friends and family.</a:t>
            </a:r>
          </a:p>
          <a:p>
            <a:pPr algn="just">
              <a:buFont typeface="+mj-lt"/>
              <a:buAutoNum type="arabicPeriod"/>
            </a:pPr>
            <a:r>
              <a:rPr lang="en-US" sz="1600" b="0" i="0" dirty="0">
                <a:solidFill>
                  <a:srgbClr val="D1D5DB"/>
                </a:solidFill>
                <a:effectLst/>
                <a:latin typeface="Söhne"/>
              </a:rPr>
              <a:t>Access to Information: The internet provides access to a vast amount of information on any topic, making it easier for individuals and businesses to conduct research and make informed decisions.</a:t>
            </a:r>
          </a:p>
          <a:p>
            <a:pPr algn="just">
              <a:buFont typeface="+mj-lt"/>
              <a:buAutoNum type="arabicPeriod"/>
            </a:pPr>
            <a:r>
              <a:rPr lang="en-US" sz="1600" b="0" i="0" dirty="0">
                <a:solidFill>
                  <a:srgbClr val="D1D5DB"/>
                </a:solidFill>
                <a:effectLst/>
                <a:latin typeface="Söhne"/>
              </a:rPr>
              <a:t>Cost Savings: Computers can help businesses save money by reducing the need for manual labor, decreasing the amount of paper and other resources used, and reducing the need for office space.</a:t>
            </a:r>
          </a:p>
          <a:p>
            <a:pPr algn="just">
              <a:buFont typeface="+mj-lt"/>
              <a:buAutoNum type="arabicPeriod"/>
            </a:pPr>
            <a:r>
              <a:rPr lang="en-US" sz="1600" b="0" i="0" dirty="0">
                <a:solidFill>
                  <a:srgbClr val="D1D5DB"/>
                </a:solidFill>
                <a:effectLst/>
                <a:latin typeface="Söhne"/>
              </a:rPr>
              <a:t>Increased Accuracy: Computers can perform tasks with a high degree of accuracy and consistency, reducing the risk of errors and mistakes.</a:t>
            </a:r>
          </a:p>
          <a:p>
            <a:pPr algn="just">
              <a:buFont typeface="+mj-lt"/>
              <a:buAutoNum type="arabicPeriod"/>
            </a:pPr>
            <a:r>
              <a:rPr lang="en-US" sz="1600" b="0" i="0" dirty="0">
                <a:solidFill>
                  <a:srgbClr val="D1D5DB"/>
                </a:solidFill>
                <a:effectLst/>
                <a:latin typeface="Söhne"/>
              </a:rPr>
              <a:t>Better Data Management: Computers make it easy to store, organize, and analyze large amounts of data quickly and efficiently. This can help businesses make more informed decisions and improve their operations.</a:t>
            </a:r>
          </a:p>
          <a:p>
            <a:pPr algn="just">
              <a:buFont typeface="+mj-lt"/>
              <a:buAutoNum type="arabicPeriod"/>
            </a:pPr>
            <a:r>
              <a:rPr lang="en-US" sz="1600" b="0" i="0" dirty="0">
                <a:solidFill>
                  <a:srgbClr val="D1D5DB"/>
                </a:solidFill>
                <a:effectLst/>
                <a:latin typeface="Söhne"/>
              </a:rPr>
              <a:t>Enhanced Creativity: Computers provide a platform for creative expression, allowing individuals to create and edit digital media, develop software and apps, and design websites and graphics.</a:t>
            </a:r>
          </a:p>
          <a:p>
            <a:pPr marL="0" indent="0" algn="just">
              <a:buNone/>
            </a:pPr>
            <a:endParaRPr lang="en-US" sz="1600" dirty="0"/>
          </a:p>
        </p:txBody>
      </p:sp>
      <p:sp>
        <p:nvSpPr>
          <p:cNvPr id="6" name="Slide Number Placeholder 5">
            <a:extLst>
              <a:ext uri="{FF2B5EF4-FFF2-40B4-BE49-F238E27FC236}">
                <a16:creationId xmlns:a16="http://schemas.microsoft.com/office/drawing/2014/main" id="{E3978160-A040-8B80-823B-520196F61D8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711346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{D1FD3011-7044-4833-9922-B956D42C634C}tf33713516_win32</Template>
  <TotalTime>56</TotalTime>
  <Words>1281</Words>
  <Application>Microsoft Office PowerPoint</Application>
  <PresentationFormat>Widescreen</PresentationFormat>
  <Paragraphs>94</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Söhne</vt:lpstr>
      <vt:lpstr>Symbol</vt:lpstr>
      <vt:lpstr>Walbaum Display</vt:lpstr>
      <vt:lpstr>Wingdings</vt:lpstr>
      <vt:lpstr>3DFloatVTI</vt:lpstr>
      <vt:lpstr>Computer System in Accounting</vt:lpstr>
      <vt:lpstr>Agenda</vt:lpstr>
      <vt:lpstr>Introduction</vt:lpstr>
      <vt:lpstr>Introduction</vt:lpstr>
      <vt:lpstr>Elements of Computer</vt:lpstr>
      <vt:lpstr>Components of Computer</vt:lpstr>
      <vt:lpstr>Characteristics(features) of Computer</vt:lpstr>
      <vt:lpstr>Advantages of using Computer</vt:lpstr>
      <vt:lpstr>Advantages of using Computer</vt:lpstr>
      <vt:lpstr>Disadvantages of using Computer</vt:lpstr>
      <vt:lpstr>Disadvantages of using Computer</vt:lpstr>
      <vt:lpstr>Application areas of Computers</vt:lpstr>
      <vt:lpstr>Application areas of Computers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in Accounting</dc:title>
  <dc:creator>mentormaya</dc:creator>
  <cp:lastModifiedBy>mentormaya</cp:lastModifiedBy>
  <cp:revision>45</cp:revision>
  <dcterms:created xsi:type="dcterms:W3CDTF">2023-03-19T17:12:55Z</dcterms:created>
  <dcterms:modified xsi:type="dcterms:W3CDTF">2023-03-19T18:09:52Z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