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57"/>
  </p:notesMasterIdLst>
  <p:handoutMasterIdLst>
    <p:handoutMasterId r:id="rId58"/>
  </p:handoutMasterIdLst>
  <p:sldIdLst>
    <p:sldId id="256" r:id="rId2"/>
    <p:sldId id="257" r:id="rId3"/>
    <p:sldId id="258" r:id="rId4"/>
    <p:sldId id="259" r:id="rId5"/>
    <p:sldId id="608" r:id="rId6"/>
    <p:sldId id="609" r:id="rId7"/>
    <p:sldId id="610" r:id="rId8"/>
    <p:sldId id="611" r:id="rId9"/>
    <p:sldId id="630" r:id="rId10"/>
    <p:sldId id="632" r:id="rId11"/>
    <p:sldId id="631" r:id="rId12"/>
    <p:sldId id="677" r:id="rId13"/>
    <p:sldId id="600" r:id="rId14"/>
    <p:sldId id="653" r:id="rId15"/>
    <p:sldId id="667" r:id="rId16"/>
    <p:sldId id="668" r:id="rId17"/>
    <p:sldId id="654" r:id="rId18"/>
    <p:sldId id="601" r:id="rId19"/>
    <p:sldId id="613" r:id="rId20"/>
    <p:sldId id="614" r:id="rId21"/>
    <p:sldId id="615" r:id="rId22"/>
    <p:sldId id="669" r:id="rId23"/>
    <p:sldId id="655" r:id="rId24"/>
    <p:sldId id="616" r:id="rId25"/>
    <p:sldId id="670" r:id="rId26"/>
    <p:sldId id="656" r:id="rId27"/>
    <p:sldId id="602" r:id="rId28"/>
    <p:sldId id="617" r:id="rId29"/>
    <p:sldId id="657" r:id="rId30"/>
    <p:sldId id="618" r:id="rId31"/>
    <p:sldId id="671" r:id="rId32"/>
    <p:sldId id="678" r:id="rId33"/>
    <p:sldId id="640" r:id="rId34"/>
    <p:sldId id="641" r:id="rId35"/>
    <p:sldId id="603" r:id="rId36"/>
    <p:sldId id="672" r:id="rId37"/>
    <p:sldId id="658" r:id="rId38"/>
    <p:sldId id="659" r:id="rId39"/>
    <p:sldId id="660" r:id="rId40"/>
    <p:sldId id="619" r:id="rId41"/>
    <p:sldId id="620" r:id="rId42"/>
    <p:sldId id="674" r:id="rId43"/>
    <p:sldId id="642" r:id="rId44"/>
    <p:sldId id="643" r:id="rId45"/>
    <p:sldId id="679" r:id="rId46"/>
    <p:sldId id="680" r:id="rId47"/>
    <p:sldId id="681" r:id="rId48"/>
    <p:sldId id="682" r:id="rId49"/>
    <p:sldId id="683" r:id="rId50"/>
    <p:sldId id="684" r:id="rId51"/>
    <p:sldId id="685" r:id="rId52"/>
    <p:sldId id="686" r:id="rId53"/>
    <p:sldId id="687" r:id="rId54"/>
    <p:sldId id="688" r:id="rId55"/>
    <p:sldId id="689" r:id="rId5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247" autoAdjust="0"/>
  </p:normalViewPr>
  <p:slideViewPr>
    <p:cSldViewPr snapToGrid="0">
      <p:cViewPr varScale="1">
        <p:scale>
          <a:sx n="106" d="100"/>
          <a:sy n="106" d="100"/>
        </p:scale>
        <p:origin x="7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6CBF0D3-090C-5441-1879-C55A8C1D724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1FF71EB-49B1-92FD-5109-195E780E379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BEA316C-4359-4B12-9E7C-5E5527BC777D}" type="datetimeFigureOut">
              <a:rPr lang="en-US" smtClean="0"/>
              <a:t>2/1/2023</a:t>
            </a:fld>
            <a:endParaRPr lang="en-US"/>
          </a:p>
        </p:txBody>
      </p:sp>
      <p:sp>
        <p:nvSpPr>
          <p:cNvPr id="4" name="Footer Placeholder 3">
            <a:extLst>
              <a:ext uri="{FF2B5EF4-FFF2-40B4-BE49-F238E27FC236}">
                <a16:creationId xmlns:a16="http://schemas.microsoft.com/office/drawing/2014/main" id="{DA1ED7DF-4D8F-0B91-86D7-27AF2174A0C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Prepared By: Ajay Singh</a:t>
            </a:r>
          </a:p>
        </p:txBody>
      </p:sp>
      <p:sp>
        <p:nvSpPr>
          <p:cNvPr id="5" name="Slide Number Placeholder 4">
            <a:extLst>
              <a:ext uri="{FF2B5EF4-FFF2-40B4-BE49-F238E27FC236}">
                <a16:creationId xmlns:a16="http://schemas.microsoft.com/office/drawing/2014/main" id="{07DC25B0-7126-CEEF-7169-646D6023A6C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AEE79B-BF39-4F40-B300-2891E4C5A963}" type="slidenum">
              <a:rPr lang="en-US" smtClean="0"/>
              <a:t>‹#›</a:t>
            </a:fld>
            <a:endParaRPr lang="en-US"/>
          </a:p>
        </p:txBody>
      </p:sp>
    </p:spTree>
    <p:extLst>
      <p:ext uri="{BB962C8B-B14F-4D97-AF65-F5344CB8AC3E}">
        <p14:creationId xmlns:p14="http://schemas.microsoft.com/office/powerpoint/2010/main" val="270734917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58CC29-445E-4375-84FA-A1290C1DFF7E}" type="datetimeFigureOut">
              <a:rPr lang="en-US" smtClean="0"/>
              <a:t>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Prepared By: Ajay Singh</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13960D-C34C-42E3-92B8-43FB3AC17457}" type="slidenum">
              <a:rPr lang="en-US" smtClean="0"/>
              <a:t>‹#›</a:t>
            </a:fld>
            <a:endParaRPr lang="en-US"/>
          </a:p>
        </p:txBody>
      </p:sp>
    </p:spTree>
    <p:extLst>
      <p:ext uri="{BB962C8B-B14F-4D97-AF65-F5344CB8AC3E}">
        <p14:creationId xmlns:p14="http://schemas.microsoft.com/office/powerpoint/2010/main" val="3885430784"/>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en.wikipedia.org/wiki/Character_encoding"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s://www.simplilearn.com/tutorials/c-tutorial/data-structures-in-c" TargetMode="External"/><Relationship Id="rId3" Type="http://schemas.openxmlformats.org/officeDocument/2006/relationships/hyperlink" Target="https://www.simplilearn.com/tutorials/c-tutorial/coding-vs-progrmming" TargetMode="External"/><Relationship Id="rId7" Type="http://schemas.openxmlformats.org/officeDocument/2006/relationships/hyperlink" Target="https://www.simplilearn.com/how-to-become-programmer-article"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s://www.simplilearn.com/tutorials/c-tutorial/function-in-c-programming" TargetMode="External"/><Relationship Id="rId5" Type="http://schemas.openxmlformats.org/officeDocument/2006/relationships/hyperlink" Target="https://www.simplilearn.com/free-and-low-cost-online-resources-for-practicing-code-article" TargetMode="External"/><Relationship Id="rId10" Type="http://schemas.openxmlformats.org/officeDocument/2006/relationships/hyperlink" Target="https://www.simplilearn.com/tutorials/c-tutorial/array-in-c" TargetMode="External"/><Relationship Id="rId4" Type="http://schemas.openxmlformats.org/officeDocument/2006/relationships/hyperlink" Target="https://www.simplilearn.com/tutorials/java-tutorial/java-vs-python" TargetMode="External"/><Relationship Id="rId9" Type="http://schemas.openxmlformats.org/officeDocument/2006/relationships/hyperlink" Target="https://www.simplilearn.com/tutorials/c-tutorial/pointers-in-c"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a:extLst>
              <a:ext uri="{FF2B5EF4-FFF2-40B4-BE49-F238E27FC236}">
                <a16:creationId xmlns:a16="http://schemas.microsoft.com/office/drawing/2014/main" id="{B2FE19E7-A8B9-9F72-C267-B115AC4EF461}"/>
              </a:ext>
            </a:extLst>
          </p:cNvPr>
          <p:cNvSpPr>
            <a:spLocks noGrp="1" noRot="1" noChangeAspect="1" noChangeArrowheads="1" noTextEdit="1"/>
          </p:cNvSpPr>
          <p:nvPr>
            <p:ph type="sldImg"/>
          </p:nvPr>
        </p:nvSpPr>
        <p:spPr>
          <a:ln/>
        </p:spPr>
      </p:sp>
      <p:sp>
        <p:nvSpPr>
          <p:cNvPr id="11267" name="Notes Placeholder 2">
            <a:extLst>
              <a:ext uri="{FF2B5EF4-FFF2-40B4-BE49-F238E27FC236}">
                <a16:creationId xmlns:a16="http://schemas.microsoft.com/office/drawing/2014/main" id="{B5C56E2E-8819-7A2C-9148-F0FAF06A703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F6FAB867-61BD-58BE-7127-5665B4E634B9}"/>
              </a:ext>
            </a:extLst>
          </p:cNvPr>
          <p:cNvSpPr>
            <a:spLocks noGrp="1" noRot="1" noChangeAspect="1" noChangeArrowheads="1" noTextEdit="1"/>
          </p:cNvSpPr>
          <p:nvPr>
            <p:ph type="sldImg"/>
          </p:nvPr>
        </p:nvSpPr>
        <p:spPr>
          <a:ln/>
        </p:spPr>
      </p:sp>
      <p:sp>
        <p:nvSpPr>
          <p:cNvPr id="33795" name="Notes Placeholder 2">
            <a:extLst>
              <a:ext uri="{FF2B5EF4-FFF2-40B4-BE49-F238E27FC236}">
                <a16:creationId xmlns:a16="http://schemas.microsoft.com/office/drawing/2014/main" id="{8855BD66-D205-A853-4907-D0E62C691BC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a:extLst>
              <a:ext uri="{FF2B5EF4-FFF2-40B4-BE49-F238E27FC236}">
                <a16:creationId xmlns:a16="http://schemas.microsoft.com/office/drawing/2014/main" id="{B7839BC0-B14F-65F6-2E31-AE5BBBDDF029}"/>
              </a:ext>
            </a:extLst>
          </p:cNvPr>
          <p:cNvSpPr>
            <a:spLocks noGrp="1" noRot="1" noChangeAspect="1" noChangeArrowheads="1" noTextEdit="1"/>
          </p:cNvSpPr>
          <p:nvPr>
            <p:ph type="sldImg"/>
          </p:nvPr>
        </p:nvSpPr>
        <p:spPr>
          <a:ln/>
        </p:spPr>
      </p:sp>
      <p:sp>
        <p:nvSpPr>
          <p:cNvPr id="35843" name="Notes Placeholder 2">
            <a:extLst>
              <a:ext uri="{FF2B5EF4-FFF2-40B4-BE49-F238E27FC236}">
                <a16:creationId xmlns:a16="http://schemas.microsoft.com/office/drawing/2014/main" id="{E1790BBB-568F-2B87-8867-BF181934137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a:extLst>
              <a:ext uri="{FF2B5EF4-FFF2-40B4-BE49-F238E27FC236}">
                <a16:creationId xmlns:a16="http://schemas.microsoft.com/office/drawing/2014/main" id="{CD25E815-EF60-D8D2-820B-1BDB34951E7B}"/>
              </a:ext>
            </a:extLst>
          </p:cNvPr>
          <p:cNvSpPr>
            <a:spLocks noGrp="1" noRot="1" noChangeAspect="1" noChangeArrowheads="1" noTextEdit="1"/>
          </p:cNvSpPr>
          <p:nvPr>
            <p:ph type="sldImg"/>
          </p:nvPr>
        </p:nvSpPr>
        <p:spPr>
          <a:ln/>
        </p:spPr>
      </p:sp>
      <p:sp>
        <p:nvSpPr>
          <p:cNvPr id="37891" name="Notes Placeholder 2">
            <a:extLst>
              <a:ext uri="{FF2B5EF4-FFF2-40B4-BE49-F238E27FC236}">
                <a16:creationId xmlns:a16="http://schemas.microsoft.com/office/drawing/2014/main" id="{B9161918-85A0-33D7-6766-BB8298B9CA2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a:extLst>
              <a:ext uri="{FF2B5EF4-FFF2-40B4-BE49-F238E27FC236}">
                <a16:creationId xmlns:a16="http://schemas.microsoft.com/office/drawing/2014/main" id="{062CC36F-1E37-3F1A-4830-926217117C61}"/>
              </a:ext>
            </a:extLst>
          </p:cNvPr>
          <p:cNvSpPr>
            <a:spLocks noGrp="1" noRot="1" noChangeAspect="1" noChangeArrowheads="1" noTextEdit="1"/>
          </p:cNvSpPr>
          <p:nvPr>
            <p:ph type="sldImg"/>
          </p:nvPr>
        </p:nvSpPr>
        <p:spPr>
          <a:ln/>
        </p:spPr>
      </p:sp>
      <p:sp>
        <p:nvSpPr>
          <p:cNvPr id="39939" name="Notes Placeholder 2">
            <a:extLst>
              <a:ext uri="{FF2B5EF4-FFF2-40B4-BE49-F238E27FC236}">
                <a16:creationId xmlns:a16="http://schemas.microsoft.com/office/drawing/2014/main" id="{140F3369-9D50-A37D-3527-563D985485C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a:extLst>
              <a:ext uri="{FF2B5EF4-FFF2-40B4-BE49-F238E27FC236}">
                <a16:creationId xmlns:a16="http://schemas.microsoft.com/office/drawing/2014/main" id="{072CDCE9-05E9-E060-E545-56E2EAFFF00D}"/>
              </a:ext>
            </a:extLst>
          </p:cNvPr>
          <p:cNvSpPr>
            <a:spLocks noGrp="1" noRot="1" noChangeAspect="1" noChangeArrowheads="1" noTextEdit="1"/>
          </p:cNvSpPr>
          <p:nvPr>
            <p:ph type="sldImg"/>
          </p:nvPr>
        </p:nvSpPr>
        <p:spPr>
          <a:ln/>
        </p:spPr>
      </p:sp>
      <p:sp>
        <p:nvSpPr>
          <p:cNvPr id="41987" name="Notes Placeholder 2">
            <a:extLst>
              <a:ext uri="{FF2B5EF4-FFF2-40B4-BE49-F238E27FC236}">
                <a16:creationId xmlns:a16="http://schemas.microsoft.com/office/drawing/2014/main" id="{016FDCFA-8F3F-99A8-5908-B8F56F62AB7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a:t>wchar_t is a wide character:  The increased datatype size allows for the use of larger coded </a:t>
            </a:r>
            <a:r>
              <a:rPr lang="en-US" altLang="en-US">
                <a:hlinkClick r:id="rId3" tooltip="Character encoding"/>
              </a:rPr>
              <a:t>character sets</a:t>
            </a:r>
            <a:r>
              <a:rPr lang="en-US" altLang="en-US"/>
              <a:t>. Width is compiler specific (not portable).</a:t>
            </a:r>
          </a:p>
          <a:p>
            <a:pPr eaLnBrk="1" hangingPunct="1"/>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a:extLst>
              <a:ext uri="{FF2B5EF4-FFF2-40B4-BE49-F238E27FC236}">
                <a16:creationId xmlns:a16="http://schemas.microsoft.com/office/drawing/2014/main" id="{1B7C5B73-40AD-70A2-EA67-5438839CC304}"/>
              </a:ext>
            </a:extLst>
          </p:cNvPr>
          <p:cNvSpPr>
            <a:spLocks noGrp="1" noRot="1" noChangeAspect="1" noChangeArrowheads="1" noTextEdit="1"/>
          </p:cNvSpPr>
          <p:nvPr>
            <p:ph type="sldImg"/>
          </p:nvPr>
        </p:nvSpPr>
        <p:spPr>
          <a:ln/>
        </p:spPr>
      </p:sp>
      <p:sp>
        <p:nvSpPr>
          <p:cNvPr id="44035" name="Notes Placeholder 2">
            <a:extLst>
              <a:ext uri="{FF2B5EF4-FFF2-40B4-BE49-F238E27FC236}">
                <a16:creationId xmlns:a16="http://schemas.microsoft.com/office/drawing/2014/main" id="{AD0F9ABC-E0E3-2F3D-8E25-4FB05763552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a:extLst>
              <a:ext uri="{FF2B5EF4-FFF2-40B4-BE49-F238E27FC236}">
                <a16:creationId xmlns:a16="http://schemas.microsoft.com/office/drawing/2014/main" id="{5BA37D37-72A7-C6DB-2017-9C184726E351}"/>
              </a:ext>
            </a:extLst>
          </p:cNvPr>
          <p:cNvSpPr>
            <a:spLocks noGrp="1" noRot="1" noChangeAspect="1" noChangeArrowheads="1" noTextEdit="1"/>
          </p:cNvSpPr>
          <p:nvPr>
            <p:ph type="sldImg"/>
          </p:nvPr>
        </p:nvSpPr>
        <p:spPr>
          <a:ln/>
        </p:spPr>
      </p:sp>
      <p:sp>
        <p:nvSpPr>
          <p:cNvPr id="46083" name="Notes Placeholder 2">
            <a:extLst>
              <a:ext uri="{FF2B5EF4-FFF2-40B4-BE49-F238E27FC236}">
                <a16:creationId xmlns:a16="http://schemas.microsoft.com/office/drawing/2014/main" id="{3A7A4A5C-E29E-779C-D9D7-0890DAB0DF8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a:extLst>
              <a:ext uri="{FF2B5EF4-FFF2-40B4-BE49-F238E27FC236}">
                <a16:creationId xmlns:a16="http://schemas.microsoft.com/office/drawing/2014/main" id="{21540EAF-7896-2964-6C6C-C949F310B59C}"/>
              </a:ext>
            </a:extLst>
          </p:cNvPr>
          <p:cNvSpPr>
            <a:spLocks noGrp="1" noRot="1" noChangeAspect="1" noChangeArrowheads="1" noTextEdit="1"/>
          </p:cNvSpPr>
          <p:nvPr>
            <p:ph type="sldImg"/>
          </p:nvPr>
        </p:nvSpPr>
        <p:spPr>
          <a:ln/>
        </p:spPr>
      </p:sp>
      <p:sp>
        <p:nvSpPr>
          <p:cNvPr id="48131" name="Notes Placeholder 2">
            <a:extLst>
              <a:ext uri="{FF2B5EF4-FFF2-40B4-BE49-F238E27FC236}">
                <a16:creationId xmlns:a16="http://schemas.microsoft.com/office/drawing/2014/main" id="{CBC6E256-EF0E-C408-7477-A7C43B3B236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a:extLst>
              <a:ext uri="{FF2B5EF4-FFF2-40B4-BE49-F238E27FC236}">
                <a16:creationId xmlns:a16="http://schemas.microsoft.com/office/drawing/2014/main" id="{6E76C429-0F15-F185-D79C-BCC286ED562E}"/>
              </a:ext>
            </a:extLst>
          </p:cNvPr>
          <p:cNvSpPr>
            <a:spLocks noGrp="1" noRot="1" noChangeAspect="1" noChangeArrowheads="1" noTextEdit="1"/>
          </p:cNvSpPr>
          <p:nvPr>
            <p:ph type="sldImg"/>
          </p:nvPr>
        </p:nvSpPr>
        <p:spPr>
          <a:ln/>
        </p:spPr>
      </p:sp>
      <p:sp>
        <p:nvSpPr>
          <p:cNvPr id="50179" name="Notes Placeholder 2">
            <a:extLst>
              <a:ext uri="{FF2B5EF4-FFF2-40B4-BE49-F238E27FC236}">
                <a16:creationId xmlns:a16="http://schemas.microsoft.com/office/drawing/2014/main" id="{B772D17F-468E-C581-85D5-3A45E12ACDA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a:extLst>
              <a:ext uri="{FF2B5EF4-FFF2-40B4-BE49-F238E27FC236}">
                <a16:creationId xmlns:a16="http://schemas.microsoft.com/office/drawing/2014/main" id="{195DD9CA-9218-7538-4D87-3F9F9D5708C0}"/>
              </a:ext>
            </a:extLst>
          </p:cNvPr>
          <p:cNvSpPr>
            <a:spLocks noGrp="1" noRot="1" noChangeAspect="1" noChangeArrowheads="1" noTextEdit="1"/>
          </p:cNvSpPr>
          <p:nvPr>
            <p:ph type="sldImg"/>
          </p:nvPr>
        </p:nvSpPr>
        <p:spPr>
          <a:ln/>
        </p:spPr>
      </p:sp>
      <p:sp>
        <p:nvSpPr>
          <p:cNvPr id="52227" name="Notes Placeholder 2">
            <a:extLst>
              <a:ext uri="{FF2B5EF4-FFF2-40B4-BE49-F238E27FC236}">
                <a16:creationId xmlns:a16="http://schemas.microsoft.com/office/drawing/2014/main" id="{9AF874C0-0262-53B4-88BA-A012B76EAB7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id="{0BD9E3EB-AAD3-4DEE-71CD-CBDB8838E0F4}"/>
              </a:ext>
            </a:extLst>
          </p:cNvPr>
          <p:cNvSpPr>
            <a:spLocks noGrp="1" noRot="1" noChangeAspect="1" noChangeArrowheads="1" noTextEdit="1"/>
          </p:cNvSpPr>
          <p:nvPr>
            <p:ph type="sldImg"/>
          </p:nvPr>
        </p:nvSpPr>
        <p:spPr>
          <a:ln/>
        </p:spPr>
      </p:sp>
      <p:sp>
        <p:nvSpPr>
          <p:cNvPr id="17411" name="Notes Placeholder 2">
            <a:extLst>
              <a:ext uri="{FF2B5EF4-FFF2-40B4-BE49-F238E27FC236}">
                <a16:creationId xmlns:a16="http://schemas.microsoft.com/office/drawing/2014/main" id="{34F6DC80-F5F2-04B1-6233-1D2FE40C8A2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a:extLst>
              <a:ext uri="{FF2B5EF4-FFF2-40B4-BE49-F238E27FC236}">
                <a16:creationId xmlns:a16="http://schemas.microsoft.com/office/drawing/2014/main" id="{D20CB1DC-57BA-FD64-8A64-206D3CD344C1}"/>
              </a:ext>
            </a:extLst>
          </p:cNvPr>
          <p:cNvSpPr>
            <a:spLocks noGrp="1" noRot="1" noChangeAspect="1" noChangeArrowheads="1" noTextEdit="1"/>
          </p:cNvSpPr>
          <p:nvPr>
            <p:ph type="sldImg"/>
          </p:nvPr>
        </p:nvSpPr>
        <p:spPr>
          <a:ln/>
        </p:spPr>
      </p:sp>
      <p:sp>
        <p:nvSpPr>
          <p:cNvPr id="54275" name="Notes Placeholder 2">
            <a:extLst>
              <a:ext uri="{FF2B5EF4-FFF2-40B4-BE49-F238E27FC236}">
                <a16:creationId xmlns:a16="http://schemas.microsoft.com/office/drawing/2014/main" id="{CB5116F0-3211-E754-5AA5-4355100B076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a:extLst>
              <a:ext uri="{FF2B5EF4-FFF2-40B4-BE49-F238E27FC236}">
                <a16:creationId xmlns:a16="http://schemas.microsoft.com/office/drawing/2014/main" id="{3F9FF0B9-5175-D688-164E-FBB90706F064}"/>
              </a:ext>
            </a:extLst>
          </p:cNvPr>
          <p:cNvSpPr>
            <a:spLocks noGrp="1" noRot="1" noChangeAspect="1" noChangeArrowheads="1" noTextEdit="1"/>
          </p:cNvSpPr>
          <p:nvPr>
            <p:ph type="sldImg"/>
          </p:nvPr>
        </p:nvSpPr>
        <p:spPr>
          <a:ln/>
        </p:spPr>
      </p:sp>
      <p:sp>
        <p:nvSpPr>
          <p:cNvPr id="56323" name="Notes Placeholder 2">
            <a:extLst>
              <a:ext uri="{FF2B5EF4-FFF2-40B4-BE49-F238E27FC236}">
                <a16:creationId xmlns:a16="http://schemas.microsoft.com/office/drawing/2014/main" id="{249443BC-850F-4797-8708-918AE53EAAA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a:extLst>
              <a:ext uri="{FF2B5EF4-FFF2-40B4-BE49-F238E27FC236}">
                <a16:creationId xmlns:a16="http://schemas.microsoft.com/office/drawing/2014/main" id="{37E55E72-939C-1645-E322-84C9E5887B69}"/>
              </a:ext>
            </a:extLst>
          </p:cNvPr>
          <p:cNvSpPr>
            <a:spLocks noGrp="1" noRot="1" noChangeAspect="1" noChangeArrowheads="1" noTextEdit="1"/>
          </p:cNvSpPr>
          <p:nvPr>
            <p:ph type="sldImg"/>
          </p:nvPr>
        </p:nvSpPr>
        <p:spPr>
          <a:ln/>
        </p:spPr>
      </p:sp>
      <p:sp>
        <p:nvSpPr>
          <p:cNvPr id="58371" name="Notes Placeholder 2">
            <a:extLst>
              <a:ext uri="{FF2B5EF4-FFF2-40B4-BE49-F238E27FC236}">
                <a16:creationId xmlns:a16="http://schemas.microsoft.com/office/drawing/2014/main" id="{B9FEE6E4-F88C-E602-4A57-E3C740E456E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a:extLst>
              <a:ext uri="{FF2B5EF4-FFF2-40B4-BE49-F238E27FC236}">
                <a16:creationId xmlns:a16="http://schemas.microsoft.com/office/drawing/2014/main" id="{0942A166-6752-A3CF-19FB-2B46042830B1}"/>
              </a:ext>
            </a:extLst>
          </p:cNvPr>
          <p:cNvSpPr>
            <a:spLocks noGrp="1" noRot="1" noChangeAspect="1" noChangeArrowheads="1" noTextEdit="1"/>
          </p:cNvSpPr>
          <p:nvPr>
            <p:ph type="sldImg"/>
          </p:nvPr>
        </p:nvSpPr>
        <p:spPr>
          <a:ln/>
        </p:spPr>
      </p:sp>
      <p:sp>
        <p:nvSpPr>
          <p:cNvPr id="60419" name="Notes Placeholder 2">
            <a:extLst>
              <a:ext uri="{FF2B5EF4-FFF2-40B4-BE49-F238E27FC236}">
                <a16:creationId xmlns:a16="http://schemas.microsoft.com/office/drawing/2014/main" id="{F1FDA39D-BE2A-FC16-F9B3-11B11E3B511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a:extLst>
              <a:ext uri="{FF2B5EF4-FFF2-40B4-BE49-F238E27FC236}">
                <a16:creationId xmlns:a16="http://schemas.microsoft.com/office/drawing/2014/main" id="{8AA30375-A7E7-E1C0-45DC-C6C1FE3DE258}"/>
              </a:ext>
            </a:extLst>
          </p:cNvPr>
          <p:cNvSpPr>
            <a:spLocks noGrp="1" noRot="1" noChangeAspect="1" noChangeArrowheads="1" noTextEdit="1"/>
          </p:cNvSpPr>
          <p:nvPr>
            <p:ph type="sldImg"/>
          </p:nvPr>
        </p:nvSpPr>
        <p:spPr>
          <a:ln/>
        </p:spPr>
      </p:sp>
      <p:sp>
        <p:nvSpPr>
          <p:cNvPr id="62467" name="Notes Placeholder 2">
            <a:extLst>
              <a:ext uri="{FF2B5EF4-FFF2-40B4-BE49-F238E27FC236}">
                <a16:creationId xmlns:a16="http://schemas.microsoft.com/office/drawing/2014/main" id="{27C3FF51-B933-35C7-98C2-73D16FFEBF2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a:extLst>
              <a:ext uri="{FF2B5EF4-FFF2-40B4-BE49-F238E27FC236}">
                <a16:creationId xmlns:a16="http://schemas.microsoft.com/office/drawing/2014/main" id="{88729D9A-715F-A19D-D612-6F9AD6535CC8}"/>
              </a:ext>
            </a:extLst>
          </p:cNvPr>
          <p:cNvSpPr>
            <a:spLocks noGrp="1" noRot="1" noChangeAspect="1" noChangeArrowheads="1" noTextEdit="1"/>
          </p:cNvSpPr>
          <p:nvPr>
            <p:ph type="sldImg"/>
          </p:nvPr>
        </p:nvSpPr>
        <p:spPr>
          <a:ln/>
        </p:spPr>
      </p:sp>
      <p:sp>
        <p:nvSpPr>
          <p:cNvPr id="64515" name="Notes Placeholder 2">
            <a:extLst>
              <a:ext uri="{FF2B5EF4-FFF2-40B4-BE49-F238E27FC236}">
                <a16:creationId xmlns:a16="http://schemas.microsoft.com/office/drawing/2014/main" id="{2287C373-7477-B912-E265-238101A30FA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a:extLst>
              <a:ext uri="{FF2B5EF4-FFF2-40B4-BE49-F238E27FC236}">
                <a16:creationId xmlns:a16="http://schemas.microsoft.com/office/drawing/2014/main" id="{CC99DCBD-9F1E-A29C-B378-B0DBEB6D2E22}"/>
              </a:ext>
            </a:extLst>
          </p:cNvPr>
          <p:cNvSpPr>
            <a:spLocks noGrp="1" noRot="1" noChangeAspect="1" noChangeArrowheads="1" noTextEdit="1"/>
          </p:cNvSpPr>
          <p:nvPr>
            <p:ph type="sldImg"/>
          </p:nvPr>
        </p:nvSpPr>
        <p:spPr>
          <a:ln/>
        </p:spPr>
      </p:sp>
      <p:sp>
        <p:nvSpPr>
          <p:cNvPr id="66563" name="Notes Placeholder 2">
            <a:extLst>
              <a:ext uri="{FF2B5EF4-FFF2-40B4-BE49-F238E27FC236}">
                <a16:creationId xmlns:a16="http://schemas.microsoft.com/office/drawing/2014/main" id="{254C3DC9-57AB-DDDF-1B8F-0050820E899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a:extLst>
              <a:ext uri="{FF2B5EF4-FFF2-40B4-BE49-F238E27FC236}">
                <a16:creationId xmlns:a16="http://schemas.microsoft.com/office/drawing/2014/main" id="{0688898F-D005-1114-BB31-9197C95B33E8}"/>
              </a:ext>
            </a:extLst>
          </p:cNvPr>
          <p:cNvSpPr>
            <a:spLocks noGrp="1" noRot="1" noChangeAspect="1" noChangeArrowheads="1" noTextEdit="1"/>
          </p:cNvSpPr>
          <p:nvPr>
            <p:ph type="sldImg"/>
          </p:nvPr>
        </p:nvSpPr>
        <p:spPr>
          <a:ln/>
        </p:spPr>
      </p:sp>
      <p:sp>
        <p:nvSpPr>
          <p:cNvPr id="68611" name="Notes Placeholder 2">
            <a:extLst>
              <a:ext uri="{FF2B5EF4-FFF2-40B4-BE49-F238E27FC236}">
                <a16:creationId xmlns:a16="http://schemas.microsoft.com/office/drawing/2014/main" id="{3A0FF5A1-7AD7-E1F1-08DC-A2542B54DAD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a:extLst>
              <a:ext uri="{FF2B5EF4-FFF2-40B4-BE49-F238E27FC236}">
                <a16:creationId xmlns:a16="http://schemas.microsoft.com/office/drawing/2014/main" id="{FB1B7D82-7A0B-FD76-CEB1-73B484D1CAE2}"/>
              </a:ext>
            </a:extLst>
          </p:cNvPr>
          <p:cNvSpPr>
            <a:spLocks noGrp="1" noRot="1" noChangeAspect="1" noChangeArrowheads="1" noTextEdit="1"/>
          </p:cNvSpPr>
          <p:nvPr>
            <p:ph type="sldImg"/>
          </p:nvPr>
        </p:nvSpPr>
        <p:spPr>
          <a:ln/>
        </p:spPr>
      </p:sp>
      <p:sp>
        <p:nvSpPr>
          <p:cNvPr id="70659" name="Notes Placeholder 2">
            <a:extLst>
              <a:ext uri="{FF2B5EF4-FFF2-40B4-BE49-F238E27FC236}">
                <a16:creationId xmlns:a16="http://schemas.microsoft.com/office/drawing/2014/main" id="{B1952A6E-5F90-1408-4D7C-B25A32151D7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a:extLst>
              <a:ext uri="{FF2B5EF4-FFF2-40B4-BE49-F238E27FC236}">
                <a16:creationId xmlns:a16="http://schemas.microsoft.com/office/drawing/2014/main" id="{5DD990A8-6E76-EF73-C922-18B9A9B849DB}"/>
              </a:ext>
            </a:extLst>
          </p:cNvPr>
          <p:cNvSpPr>
            <a:spLocks noGrp="1" noRot="1" noChangeAspect="1" noChangeArrowheads="1" noTextEdit="1"/>
          </p:cNvSpPr>
          <p:nvPr>
            <p:ph type="sldImg"/>
          </p:nvPr>
        </p:nvSpPr>
        <p:spPr>
          <a:ln/>
        </p:spPr>
      </p:sp>
      <p:sp>
        <p:nvSpPr>
          <p:cNvPr id="72707" name="Notes Placeholder 2">
            <a:extLst>
              <a:ext uri="{FF2B5EF4-FFF2-40B4-BE49-F238E27FC236}">
                <a16:creationId xmlns:a16="http://schemas.microsoft.com/office/drawing/2014/main" id="{1371FB30-D2E8-B18A-8651-FCF32E58DBC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a:extLst>
              <a:ext uri="{FF2B5EF4-FFF2-40B4-BE49-F238E27FC236}">
                <a16:creationId xmlns:a16="http://schemas.microsoft.com/office/drawing/2014/main" id="{2D68D6CE-6FA5-8703-69CF-3A12C2160711}"/>
              </a:ext>
            </a:extLst>
          </p:cNvPr>
          <p:cNvSpPr>
            <a:spLocks noGrp="1" noRot="1" noChangeAspect="1" noChangeArrowheads="1" noTextEdit="1"/>
          </p:cNvSpPr>
          <p:nvPr>
            <p:ph type="sldImg"/>
          </p:nvPr>
        </p:nvSpPr>
        <p:spPr>
          <a:ln/>
        </p:spPr>
      </p:sp>
      <p:sp>
        <p:nvSpPr>
          <p:cNvPr id="19459" name="Notes Placeholder 2">
            <a:extLst>
              <a:ext uri="{FF2B5EF4-FFF2-40B4-BE49-F238E27FC236}">
                <a16:creationId xmlns:a16="http://schemas.microsoft.com/office/drawing/2014/main" id="{ADB19086-434E-3760-5DB6-1EDAFDCC97F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a:extLst>
              <a:ext uri="{FF2B5EF4-FFF2-40B4-BE49-F238E27FC236}">
                <a16:creationId xmlns:a16="http://schemas.microsoft.com/office/drawing/2014/main" id="{E898C45D-2F4F-67CD-B024-0BFB50664542}"/>
              </a:ext>
            </a:extLst>
          </p:cNvPr>
          <p:cNvSpPr>
            <a:spLocks noGrp="1" noRot="1" noChangeAspect="1" noChangeArrowheads="1" noTextEdit="1"/>
          </p:cNvSpPr>
          <p:nvPr>
            <p:ph type="sldImg"/>
          </p:nvPr>
        </p:nvSpPr>
        <p:spPr>
          <a:ln/>
        </p:spPr>
      </p:sp>
      <p:sp>
        <p:nvSpPr>
          <p:cNvPr id="74755" name="Notes Placeholder 2">
            <a:extLst>
              <a:ext uri="{FF2B5EF4-FFF2-40B4-BE49-F238E27FC236}">
                <a16:creationId xmlns:a16="http://schemas.microsoft.com/office/drawing/2014/main" id="{4FD31CCF-A65F-BDF2-03B0-2164378ABEF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a:extLst>
              <a:ext uri="{FF2B5EF4-FFF2-40B4-BE49-F238E27FC236}">
                <a16:creationId xmlns:a16="http://schemas.microsoft.com/office/drawing/2014/main" id="{D432A121-7245-92A1-EEC9-6758748D9FF2}"/>
              </a:ext>
            </a:extLst>
          </p:cNvPr>
          <p:cNvSpPr>
            <a:spLocks noGrp="1" noRot="1" noChangeAspect="1" noChangeArrowheads="1" noTextEdit="1"/>
          </p:cNvSpPr>
          <p:nvPr>
            <p:ph type="sldImg"/>
          </p:nvPr>
        </p:nvSpPr>
        <p:spPr>
          <a:ln/>
        </p:spPr>
      </p:sp>
      <p:sp>
        <p:nvSpPr>
          <p:cNvPr id="76803" name="Notes Placeholder 2">
            <a:extLst>
              <a:ext uri="{FF2B5EF4-FFF2-40B4-BE49-F238E27FC236}">
                <a16:creationId xmlns:a16="http://schemas.microsoft.com/office/drawing/2014/main" id="{72AC5958-C54F-3D1C-6216-2B4A711EDB2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a:extLst>
              <a:ext uri="{FF2B5EF4-FFF2-40B4-BE49-F238E27FC236}">
                <a16:creationId xmlns:a16="http://schemas.microsoft.com/office/drawing/2014/main" id="{CF6E9A7A-2234-85E0-2C7F-15409C2063E4}"/>
              </a:ext>
            </a:extLst>
          </p:cNvPr>
          <p:cNvSpPr>
            <a:spLocks noGrp="1" noRot="1" noChangeAspect="1" noChangeArrowheads="1" noTextEdit="1"/>
          </p:cNvSpPr>
          <p:nvPr>
            <p:ph type="sldImg"/>
          </p:nvPr>
        </p:nvSpPr>
        <p:spPr>
          <a:ln/>
        </p:spPr>
      </p:sp>
      <p:sp>
        <p:nvSpPr>
          <p:cNvPr id="78851" name="Notes Placeholder 2">
            <a:extLst>
              <a:ext uri="{FF2B5EF4-FFF2-40B4-BE49-F238E27FC236}">
                <a16:creationId xmlns:a16="http://schemas.microsoft.com/office/drawing/2014/main" id="{AC3B034F-5EAC-A00E-A56C-D53C38FA50D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a:extLst>
              <a:ext uri="{FF2B5EF4-FFF2-40B4-BE49-F238E27FC236}">
                <a16:creationId xmlns:a16="http://schemas.microsoft.com/office/drawing/2014/main" id="{0E62A4C3-AC64-4B85-D469-8D52F2317436}"/>
              </a:ext>
            </a:extLst>
          </p:cNvPr>
          <p:cNvSpPr>
            <a:spLocks noGrp="1" noRot="1" noChangeAspect="1" noChangeArrowheads="1" noTextEdit="1"/>
          </p:cNvSpPr>
          <p:nvPr>
            <p:ph type="sldImg"/>
          </p:nvPr>
        </p:nvSpPr>
        <p:spPr>
          <a:ln/>
        </p:spPr>
      </p:sp>
      <p:sp>
        <p:nvSpPr>
          <p:cNvPr id="80899" name="Notes Placeholder 2">
            <a:extLst>
              <a:ext uri="{FF2B5EF4-FFF2-40B4-BE49-F238E27FC236}">
                <a16:creationId xmlns:a16="http://schemas.microsoft.com/office/drawing/2014/main" id="{D60C53C1-BA08-570F-118F-66AB0D11444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a:extLst>
              <a:ext uri="{FF2B5EF4-FFF2-40B4-BE49-F238E27FC236}">
                <a16:creationId xmlns:a16="http://schemas.microsoft.com/office/drawing/2014/main" id="{C5A7D6B5-7C59-7CA1-6F06-BF5FE056478A}"/>
              </a:ext>
            </a:extLst>
          </p:cNvPr>
          <p:cNvSpPr>
            <a:spLocks noGrp="1" noRot="1" noChangeAspect="1" noChangeArrowheads="1" noTextEdit="1"/>
          </p:cNvSpPr>
          <p:nvPr>
            <p:ph type="sldImg"/>
          </p:nvPr>
        </p:nvSpPr>
        <p:spPr>
          <a:ln/>
        </p:spPr>
      </p:sp>
      <p:sp>
        <p:nvSpPr>
          <p:cNvPr id="82947" name="Notes Placeholder 2">
            <a:extLst>
              <a:ext uri="{FF2B5EF4-FFF2-40B4-BE49-F238E27FC236}">
                <a16:creationId xmlns:a16="http://schemas.microsoft.com/office/drawing/2014/main" id="{E07EB508-D279-0840-2845-668B1325929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a:extLst>
              <a:ext uri="{FF2B5EF4-FFF2-40B4-BE49-F238E27FC236}">
                <a16:creationId xmlns:a16="http://schemas.microsoft.com/office/drawing/2014/main" id="{E3D4EB5C-72AD-C5A0-61F9-C09A73C1307D}"/>
              </a:ext>
            </a:extLst>
          </p:cNvPr>
          <p:cNvSpPr>
            <a:spLocks noGrp="1" noRot="1" noChangeAspect="1" noChangeArrowheads="1" noTextEdit="1"/>
          </p:cNvSpPr>
          <p:nvPr>
            <p:ph type="sldImg"/>
          </p:nvPr>
        </p:nvSpPr>
        <p:spPr>
          <a:ln/>
        </p:spPr>
      </p:sp>
      <p:sp>
        <p:nvSpPr>
          <p:cNvPr id="84995" name="Notes Placeholder 2">
            <a:extLst>
              <a:ext uri="{FF2B5EF4-FFF2-40B4-BE49-F238E27FC236}">
                <a16:creationId xmlns:a16="http://schemas.microsoft.com/office/drawing/2014/main" id="{2C8CC716-9FAB-EA25-B9BF-06812D92410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a:extLst>
              <a:ext uri="{FF2B5EF4-FFF2-40B4-BE49-F238E27FC236}">
                <a16:creationId xmlns:a16="http://schemas.microsoft.com/office/drawing/2014/main" id="{2B634590-908A-61BC-8EFB-7C77B212324D}"/>
              </a:ext>
            </a:extLst>
          </p:cNvPr>
          <p:cNvSpPr>
            <a:spLocks noGrp="1" noRot="1" noChangeAspect="1" noChangeArrowheads="1" noTextEdit="1"/>
          </p:cNvSpPr>
          <p:nvPr>
            <p:ph type="sldImg"/>
          </p:nvPr>
        </p:nvSpPr>
        <p:spPr>
          <a:ln/>
        </p:spPr>
      </p:sp>
      <p:sp>
        <p:nvSpPr>
          <p:cNvPr id="87043" name="Notes Placeholder 2">
            <a:extLst>
              <a:ext uri="{FF2B5EF4-FFF2-40B4-BE49-F238E27FC236}">
                <a16:creationId xmlns:a16="http://schemas.microsoft.com/office/drawing/2014/main" id="{A3377CBB-0BAC-23CE-59CA-E915487A5F4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a:extLst>
              <a:ext uri="{FF2B5EF4-FFF2-40B4-BE49-F238E27FC236}">
                <a16:creationId xmlns:a16="http://schemas.microsoft.com/office/drawing/2014/main" id="{D7F4BF19-F425-A79E-3858-EA586EA408DB}"/>
              </a:ext>
            </a:extLst>
          </p:cNvPr>
          <p:cNvSpPr>
            <a:spLocks noGrp="1" noRot="1" noChangeAspect="1" noChangeArrowheads="1" noTextEdit="1"/>
          </p:cNvSpPr>
          <p:nvPr>
            <p:ph type="sldImg"/>
          </p:nvPr>
        </p:nvSpPr>
        <p:spPr>
          <a:ln/>
        </p:spPr>
      </p:sp>
      <p:sp>
        <p:nvSpPr>
          <p:cNvPr id="89091" name="Notes Placeholder 2">
            <a:extLst>
              <a:ext uri="{FF2B5EF4-FFF2-40B4-BE49-F238E27FC236}">
                <a16:creationId xmlns:a16="http://schemas.microsoft.com/office/drawing/2014/main" id="{15F6DAF2-2F7E-D923-78DE-FDFF1E2A1AB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a:extLst>
              <a:ext uri="{FF2B5EF4-FFF2-40B4-BE49-F238E27FC236}">
                <a16:creationId xmlns:a16="http://schemas.microsoft.com/office/drawing/2014/main" id="{9AF2B38A-BE3F-AA10-C2C9-5BE95070DAEB}"/>
              </a:ext>
            </a:extLst>
          </p:cNvPr>
          <p:cNvSpPr>
            <a:spLocks noGrp="1" noRot="1" noChangeAspect="1" noChangeArrowheads="1" noTextEdit="1"/>
          </p:cNvSpPr>
          <p:nvPr>
            <p:ph type="sldImg"/>
          </p:nvPr>
        </p:nvSpPr>
        <p:spPr>
          <a:ln/>
        </p:spPr>
      </p:sp>
      <p:sp>
        <p:nvSpPr>
          <p:cNvPr id="91139" name="Notes Placeholder 2">
            <a:extLst>
              <a:ext uri="{FF2B5EF4-FFF2-40B4-BE49-F238E27FC236}">
                <a16:creationId xmlns:a16="http://schemas.microsoft.com/office/drawing/2014/main" id="{E93DB2A3-9E25-0275-A796-0F5553DDFC4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a:extLst>
              <a:ext uri="{FF2B5EF4-FFF2-40B4-BE49-F238E27FC236}">
                <a16:creationId xmlns:a16="http://schemas.microsoft.com/office/drawing/2014/main" id="{12C1DF39-834D-3C61-62C8-ACF47A13F59E}"/>
              </a:ext>
            </a:extLst>
          </p:cNvPr>
          <p:cNvSpPr>
            <a:spLocks noGrp="1" noRot="1" noChangeAspect="1" noChangeArrowheads="1" noTextEdit="1"/>
          </p:cNvSpPr>
          <p:nvPr>
            <p:ph type="sldImg"/>
          </p:nvPr>
        </p:nvSpPr>
        <p:spPr>
          <a:ln/>
        </p:spPr>
      </p:sp>
      <p:sp>
        <p:nvSpPr>
          <p:cNvPr id="93187" name="Notes Placeholder 2">
            <a:extLst>
              <a:ext uri="{FF2B5EF4-FFF2-40B4-BE49-F238E27FC236}">
                <a16:creationId xmlns:a16="http://schemas.microsoft.com/office/drawing/2014/main" id="{1DBE592D-5D85-4FF5-8688-9FA5E6DB630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AEDD3580-6454-2413-55B2-064850C89E3F}"/>
              </a:ext>
            </a:extLst>
          </p:cNvPr>
          <p:cNvSpPr>
            <a:spLocks noGrp="1" noRot="1" noChangeAspect="1" noChangeArrowheads="1" noTextEdit="1"/>
          </p:cNvSpPr>
          <p:nvPr>
            <p:ph type="sldImg"/>
          </p:nvPr>
        </p:nvSpPr>
        <p:spPr>
          <a:ln/>
        </p:spPr>
      </p:sp>
      <p:sp>
        <p:nvSpPr>
          <p:cNvPr id="21507" name="Notes Placeholder 2">
            <a:extLst>
              <a:ext uri="{FF2B5EF4-FFF2-40B4-BE49-F238E27FC236}">
                <a16:creationId xmlns:a16="http://schemas.microsoft.com/office/drawing/2014/main" id="{44C7B4DB-31EB-7578-7A26-0EC9E8E3F11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a:extLst>
              <a:ext uri="{FF2B5EF4-FFF2-40B4-BE49-F238E27FC236}">
                <a16:creationId xmlns:a16="http://schemas.microsoft.com/office/drawing/2014/main" id="{01CC0E5E-B6EB-9709-AA38-B30C64497CB4}"/>
              </a:ext>
            </a:extLst>
          </p:cNvPr>
          <p:cNvSpPr>
            <a:spLocks noGrp="1" noRot="1" noChangeAspect="1" noChangeArrowheads="1" noTextEdit="1"/>
          </p:cNvSpPr>
          <p:nvPr>
            <p:ph type="sldImg"/>
          </p:nvPr>
        </p:nvSpPr>
        <p:spPr>
          <a:ln/>
        </p:spPr>
      </p:sp>
      <p:sp>
        <p:nvSpPr>
          <p:cNvPr id="95235" name="Notes Placeholder 2">
            <a:extLst>
              <a:ext uri="{FF2B5EF4-FFF2-40B4-BE49-F238E27FC236}">
                <a16:creationId xmlns:a16="http://schemas.microsoft.com/office/drawing/2014/main" id="{6E347F45-6966-67E8-86E5-1CC72337E71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a:extLst>
              <a:ext uri="{FF2B5EF4-FFF2-40B4-BE49-F238E27FC236}">
                <a16:creationId xmlns:a16="http://schemas.microsoft.com/office/drawing/2014/main" id="{EA271878-28E5-146C-1544-AA64207729C1}"/>
              </a:ext>
            </a:extLst>
          </p:cNvPr>
          <p:cNvSpPr>
            <a:spLocks noGrp="1" noRot="1" noChangeAspect="1" noChangeArrowheads="1" noTextEdit="1"/>
          </p:cNvSpPr>
          <p:nvPr>
            <p:ph type="sldImg"/>
          </p:nvPr>
        </p:nvSpPr>
        <p:spPr>
          <a:ln/>
        </p:spPr>
      </p:sp>
      <p:sp>
        <p:nvSpPr>
          <p:cNvPr id="97283" name="Notes Placeholder 2">
            <a:extLst>
              <a:ext uri="{FF2B5EF4-FFF2-40B4-BE49-F238E27FC236}">
                <a16:creationId xmlns:a16="http://schemas.microsoft.com/office/drawing/2014/main" id="{D7802994-6045-506E-B935-F7ED7A394C9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a:extLst>
              <a:ext uri="{FF2B5EF4-FFF2-40B4-BE49-F238E27FC236}">
                <a16:creationId xmlns:a16="http://schemas.microsoft.com/office/drawing/2014/main" id="{EFE5BC18-6E18-7ADB-7B5C-AA8C621D6A0E}"/>
              </a:ext>
            </a:extLst>
          </p:cNvPr>
          <p:cNvSpPr>
            <a:spLocks noGrp="1" noRot="1" noChangeAspect="1" noChangeArrowheads="1" noTextEdit="1"/>
          </p:cNvSpPr>
          <p:nvPr>
            <p:ph type="sldImg"/>
          </p:nvPr>
        </p:nvSpPr>
        <p:spPr>
          <a:ln/>
        </p:spPr>
      </p:sp>
      <p:sp>
        <p:nvSpPr>
          <p:cNvPr id="99331" name="Notes Placeholder 2">
            <a:extLst>
              <a:ext uri="{FF2B5EF4-FFF2-40B4-BE49-F238E27FC236}">
                <a16:creationId xmlns:a16="http://schemas.microsoft.com/office/drawing/2014/main" id="{650D1F59-00AC-541D-71DE-D2012C6C59D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a:extLst>
              <a:ext uri="{FF2B5EF4-FFF2-40B4-BE49-F238E27FC236}">
                <a16:creationId xmlns:a16="http://schemas.microsoft.com/office/drawing/2014/main" id="{30853DA3-29E7-A135-27E2-02863A3F8278}"/>
              </a:ext>
            </a:extLst>
          </p:cNvPr>
          <p:cNvSpPr>
            <a:spLocks noGrp="1" noRot="1" noChangeAspect="1" noChangeArrowheads="1" noTextEdit="1"/>
          </p:cNvSpPr>
          <p:nvPr>
            <p:ph type="sldImg"/>
          </p:nvPr>
        </p:nvSpPr>
        <p:spPr>
          <a:ln/>
        </p:spPr>
      </p:sp>
      <p:sp>
        <p:nvSpPr>
          <p:cNvPr id="101379" name="Notes Placeholder 2">
            <a:extLst>
              <a:ext uri="{FF2B5EF4-FFF2-40B4-BE49-F238E27FC236}">
                <a16:creationId xmlns:a16="http://schemas.microsoft.com/office/drawing/2014/main" id="{2E9280EE-6ACB-609D-9DBB-325109FE2C0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a:extLst>
              <a:ext uri="{FF2B5EF4-FFF2-40B4-BE49-F238E27FC236}">
                <a16:creationId xmlns:a16="http://schemas.microsoft.com/office/drawing/2014/main" id="{EA772B21-1023-3DF6-51CC-CA4DAB1873C7}"/>
              </a:ext>
            </a:extLst>
          </p:cNvPr>
          <p:cNvSpPr>
            <a:spLocks noGrp="1" noRot="1" noChangeAspect="1" noChangeArrowheads="1" noTextEdit="1"/>
          </p:cNvSpPr>
          <p:nvPr>
            <p:ph type="sldImg"/>
          </p:nvPr>
        </p:nvSpPr>
        <p:spPr>
          <a:ln/>
        </p:spPr>
      </p:sp>
      <p:sp>
        <p:nvSpPr>
          <p:cNvPr id="103427" name="Notes Placeholder 2">
            <a:extLst>
              <a:ext uri="{FF2B5EF4-FFF2-40B4-BE49-F238E27FC236}">
                <a16:creationId xmlns:a16="http://schemas.microsoft.com/office/drawing/2014/main" id="{BCBCAF78-5995-31F0-B808-371C13FD8A6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a:extLst>
              <a:ext uri="{FF2B5EF4-FFF2-40B4-BE49-F238E27FC236}">
                <a16:creationId xmlns:a16="http://schemas.microsoft.com/office/drawing/2014/main" id="{9E75F97D-A817-E912-4524-33D7DA1684FD}"/>
              </a:ext>
            </a:extLst>
          </p:cNvPr>
          <p:cNvSpPr>
            <a:spLocks noGrp="1" noRot="1" noChangeAspect="1" noChangeArrowheads="1" noTextEdit="1"/>
          </p:cNvSpPr>
          <p:nvPr>
            <p:ph type="sldImg"/>
          </p:nvPr>
        </p:nvSpPr>
        <p:spPr>
          <a:ln/>
        </p:spPr>
      </p:sp>
      <p:sp>
        <p:nvSpPr>
          <p:cNvPr id="105475" name="Notes Placeholder 2">
            <a:extLst>
              <a:ext uri="{FF2B5EF4-FFF2-40B4-BE49-F238E27FC236}">
                <a16:creationId xmlns:a16="http://schemas.microsoft.com/office/drawing/2014/main" id="{AF1482BB-6212-B463-A221-ECA1BDF0A2B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a:extLst>
              <a:ext uri="{FF2B5EF4-FFF2-40B4-BE49-F238E27FC236}">
                <a16:creationId xmlns:a16="http://schemas.microsoft.com/office/drawing/2014/main" id="{79DCC032-D22A-A045-166C-72901389F589}"/>
              </a:ext>
            </a:extLst>
          </p:cNvPr>
          <p:cNvSpPr>
            <a:spLocks noGrp="1" noRot="1" noChangeAspect="1" noChangeArrowheads="1" noTextEdit="1"/>
          </p:cNvSpPr>
          <p:nvPr>
            <p:ph type="sldImg"/>
          </p:nvPr>
        </p:nvSpPr>
        <p:spPr>
          <a:ln/>
        </p:spPr>
      </p:sp>
      <p:sp>
        <p:nvSpPr>
          <p:cNvPr id="107523" name="Notes Placeholder 2">
            <a:extLst>
              <a:ext uri="{FF2B5EF4-FFF2-40B4-BE49-F238E27FC236}">
                <a16:creationId xmlns:a16="http://schemas.microsoft.com/office/drawing/2014/main" id="{47CE29F9-13F1-3A8C-9026-F78AEFE42CB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a:extLst>
              <a:ext uri="{FF2B5EF4-FFF2-40B4-BE49-F238E27FC236}">
                <a16:creationId xmlns:a16="http://schemas.microsoft.com/office/drawing/2014/main" id="{C49191DB-EAF3-EAD0-A9AD-205F4DB6B2DD}"/>
              </a:ext>
            </a:extLst>
          </p:cNvPr>
          <p:cNvSpPr>
            <a:spLocks noGrp="1" noRot="1" noChangeAspect="1" noChangeArrowheads="1" noTextEdit="1"/>
          </p:cNvSpPr>
          <p:nvPr>
            <p:ph type="sldImg"/>
          </p:nvPr>
        </p:nvSpPr>
        <p:spPr>
          <a:ln/>
        </p:spPr>
      </p:sp>
      <p:sp>
        <p:nvSpPr>
          <p:cNvPr id="109571" name="Notes Placeholder 2">
            <a:extLst>
              <a:ext uri="{FF2B5EF4-FFF2-40B4-BE49-F238E27FC236}">
                <a16:creationId xmlns:a16="http://schemas.microsoft.com/office/drawing/2014/main" id="{EDC0E88C-AB9F-2165-9E48-7A3AD22E6FE7}"/>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a:extLst>
              <a:ext uri="{FF2B5EF4-FFF2-40B4-BE49-F238E27FC236}">
                <a16:creationId xmlns:a16="http://schemas.microsoft.com/office/drawing/2014/main" id="{97FBE376-3CB2-CAD8-43F0-04B5188C6032}"/>
              </a:ext>
            </a:extLst>
          </p:cNvPr>
          <p:cNvSpPr>
            <a:spLocks noGrp="1" noRot="1" noChangeAspect="1" noChangeArrowheads="1" noTextEdit="1"/>
          </p:cNvSpPr>
          <p:nvPr>
            <p:ph type="sldImg"/>
          </p:nvPr>
        </p:nvSpPr>
        <p:spPr>
          <a:ln/>
        </p:spPr>
      </p:sp>
      <p:sp>
        <p:nvSpPr>
          <p:cNvPr id="111619" name="Notes Placeholder 2">
            <a:extLst>
              <a:ext uri="{FF2B5EF4-FFF2-40B4-BE49-F238E27FC236}">
                <a16:creationId xmlns:a16="http://schemas.microsoft.com/office/drawing/2014/main" id="{C52C2A06-F25F-696D-9706-EB703496BD9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a:extLst>
              <a:ext uri="{FF2B5EF4-FFF2-40B4-BE49-F238E27FC236}">
                <a16:creationId xmlns:a16="http://schemas.microsoft.com/office/drawing/2014/main" id="{B184449B-40BC-7907-3C0D-D5D93285DD2A}"/>
              </a:ext>
            </a:extLst>
          </p:cNvPr>
          <p:cNvSpPr>
            <a:spLocks noGrp="1" noRot="1" noChangeAspect="1" noChangeArrowheads="1" noTextEdit="1"/>
          </p:cNvSpPr>
          <p:nvPr>
            <p:ph type="sldImg"/>
          </p:nvPr>
        </p:nvSpPr>
        <p:spPr>
          <a:ln/>
        </p:spPr>
      </p:sp>
      <p:sp>
        <p:nvSpPr>
          <p:cNvPr id="113667" name="Notes Placeholder 2">
            <a:extLst>
              <a:ext uri="{FF2B5EF4-FFF2-40B4-BE49-F238E27FC236}">
                <a16:creationId xmlns:a16="http://schemas.microsoft.com/office/drawing/2014/main" id="{0671549E-32F8-9822-9188-4B3B7CE18B4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a:extLst>
              <a:ext uri="{FF2B5EF4-FFF2-40B4-BE49-F238E27FC236}">
                <a16:creationId xmlns:a16="http://schemas.microsoft.com/office/drawing/2014/main" id="{013FE31F-5A6E-EC3C-9AD2-54D6B06E6502}"/>
              </a:ext>
            </a:extLst>
          </p:cNvPr>
          <p:cNvSpPr>
            <a:spLocks noGrp="1" noRot="1" noChangeAspect="1" noChangeArrowheads="1" noTextEdit="1"/>
          </p:cNvSpPr>
          <p:nvPr>
            <p:ph type="sldImg"/>
          </p:nvPr>
        </p:nvSpPr>
        <p:spPr>
          <a:ln/>
        </p:spPr>
      </p:sp>
      <p:sp>
        <p:nvSpPr>
          <p:cNvPr id="23555" name="Notes Placeholder 2">
            <a:extLst>
              <a:ext uri="{FF2B5EF4-FFF2-40B4-BE49-F238E27FC236}">
                <a16:creationId xmlns:a16="http://schemas.microsoft.com/office/drawing/2014/main" id="{DCA60F5B-59B2-106E-0771-C657E9F6ECA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a:extLst>
              <a:ext uri="{FF2B5EF4-FFF2-40B4-BE49-F238E27FC236}">
                <a16:creationId xmlns:a16="http://schemas.microsoft.com/office/drawing/2014/main" id="{8F2715E8-9A88-0B5C-8BDA-E3B371AEA010}"/>
              </a:ext>
            </a:extLst>
          </p:cNvPr>
          <p:cNvSpPr>
            <a:spLocks noGrp="1" noRot="1" noChangeAspect="1" noChangeArrowheads="1" noTextEdit="1"/>
          </p:cNvSpPr>
          <p:nvPr>
            <p:ph type="sldImg"/>
          </p:nvPr>
        </p:nvSpPr>
        <p:spPr>
          <a:ln/>
        </p:spPr>
      </p:sp>
      <p:sp>
        <p:nvSpPr>
          <p:cNvPr id="25603" name="Notes Placeholder 2">
            <a:extLst>
              <a:ext uri="{FF2B5EF4-FFF2-40B4-BE49-F238E27FC236}">
                <a16:creationId xmlns:a16="http://schemas.microsoft.com/office/drawing/2014/main" id="{D96F716D-D8B1-5F40-CAC5-CE3017AFB58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solidFill>
                  <a:srgbClr val="272C37"/>
                </a:solidFill>
                <a:latin typeface="Roboto" panose="02000000000000000000" pitchFamily="2" charset="0"/>
              </a:rPr>
              <a:t>Simple and Efficient</a:t>
            </a:r>
          </a:p>
          <a:p>
            <a:r>
              <a:rPr lang="en-US" altLang="en-US">
                <a:solidFill>
                  <a:srgbClr val="51565E"/>
                </a:solidFill>
                <a:latin typeface="Roboto" panose="02000000000000000000" pitchFamily="2" charset="0"/>
              </a:rPr>
              <a:t>The basic syntax style of implementing C language is very simple and easy to learn. This makes the language easily comprehensible and enables a programmer to redesign or create a new application. C is usually used as an introductory language to introduce </a:t>
            </a:r>
            <a:r>
              <a:rPr lang="en-US" altLang="en-US">
                <a:solidFill>
                  <a:srgbClr val="1179EF"/>
                </a:solidFill>
                <a:latin typeface="Roboto" panose="02000000000000000000" pitchFamily="2" charset="0"/>
                <a:hlinkClick r:id="rId3" tooltip="programming"/>
              </a:rPr>
              <a:t>programming</a:t>
            </a:r>
            <a:r>
              <a:rPr lang="en-US" altLang="en-US">
                <a:solidFill>
                  <a:srgbClr val="51565E"/>
                </a:solidFill>
                <a:latin typeface="Roboto" panose="02000000000000000000" pitchFamily="2" charset="0"/>
              </a:rPr>
              <a:t> to school students because of this feature.</a:t>
            </a:r>
          </a:p>
          <a:p>
            <a:endParaRPr lang="en-US" altLang="en-US">
              <a:solidFill>
                <a:srgbClr val="272C37"/>
              </a:solidFill>
              <a:latin typeface="Roboto" panose="02000000000000000000" pitchFamily="2" charset="0"/>
            </a:endParaRPr>
          </a:p>
          <a:p>
            <a:r>
              <a:rPr lang="en-US" altLang="en-US">
                <a:solidFill>
                  <a:srgbClr val="272C37"/>
                </a:solidFill>
                <a:latin typeface="Roboto" panose="02000000000000000000" pitchFamily="2" charset="0"/>
              </a:rPr>
              <a:t>Fast</a:t>
            </a:r>
          </a:p>
          <a:p>
            <a:r>
              <a:rPr lang="en-US" altLang="en-US">
                <a:solidFill>
                  <a:srgbClr val="51565E"/>
                </a:solidFill>
                <a:latin typeface="Roboto" panose="02000000000000000000" pitchFamily="2" charset="0"/>
              </a:rPr>
              <a:t>It is a well-known fact that statically typed programming languages are faster than dynamic ones. C is a statically typed programming language, which gives it an edge over other dynamic languages. Also, unlike </a:t>
            </a:r>
            <a:r>
              <a:rPr lang="en-US" altLang="en-US">
                <a:solidFill>
                  <a:srgbClr val="1179EF"/>
                </a:solidFill>
                <a:latin typeface="Roboto" panose="02000000000000000000" pitchFamily="2" charset="0"/>
                <a:hlinkClick r:id="rId4" tooltip="Java and Python"/>
              </a:rPr>
              <a:t>Java and Python</a:t>
            </a:r>
            <a:r>
              <a:rPr lang="en-US" altLang="en-US">
                <a:solidFill>
                  <a:srgbClr val="51565E"/>
                </a:solidFill>
                <a:latin typeface="Roboto" panose="02000000000000000000" pitchFamily="2" charset="0"/>
              </a:rPr>
              <a:t>, which are interpreter-based, C is a compiler-based program. This makes the compilation and execution of codes faster.</a:t>
            </a:r>
          </a:p>
          <a:p>
            <a:r>
              <a:rPr lang="en-US" altLang="en-US">
                <a:solidFill>
                  <a:srgbClr val="51565E"/>
                </a:solidFill>
                <a:latin typeface="Roboto" panose="02000000000000000000" pitchFamily="2" charset="0"/>
              </a:rPr>
              <a:t>Another factor that makes C fast is the availability of only the essential and required features. Newer programming languages come with numerous features, which increase functionality but reduce efficiency and speed. Since C offers limited but essential features, the headache of processing these features reduces, resulting in increased speed.</a:t>
            </a:r>
          </a:p>
          <a:p>
            <a:endParaRPr lang="en-US" altLang="en-US">
              <a:solidFill>
                <a:srgbClr val="272C37"/>
              </a:solidFill>
              <a:latin typeface="Roboto" panose="02000000000000000000" pitchFamily="2" charset="0"/>
            </a:endParaRPr>
          </a:p>
          <a:p>
            <a:r>
              <a:rPr lang="en-US" altLang="en-US">
                <a:solidFill>
                  <a:srgbClr val="272C37"/>
                </a:solidFill>
                <a:latin typeface="Roboto" panose="02000000000000000000" pitchFamily="2" charset="0"/>
              </a:rPr>
              <a:t>Portability</a:t>
            </a:r>
          </a:p>
          <a:p>
            <a:r>
              <a:rPr lang="en-US" altLang="en-US">
                <a:solidFill>
                  <a:srgbClr val="51565E"/>
                </a:solidFill>
                <a:latin typeface="Roboto" panose="02000000000000000000" pitchFamily="2" charset="0"/>
              </a:rPr>
              <a:t>Another feature of the C language is portability. To put it simply, C programs are machine-independent which means that you can run the fraction of a code created in C on various machines with none or some machine-specific changes. Hence, it provides the functionality of using a single </a:t>
            </a:r>
            <a:r>
              <a:rPr lang="en-US" altLang="en-US">
                <a:solidFill>
                  <a:srgbClr val="1179EF"/>
                </a:solidFill>
                <a:latin typeface="Roboto" panose="02000000000000000000" pitchFamily="2" charset="0"/>
                <a:hlinkClick r:id="rId5" tooltip="code"/>
              </a:rPr>
              <a:t>code</a:t>
            </a:r>
            <a:r>
              <a:rPr lang="en-US" altLang="en-US">
                <a:solidFill>
                  <a:srgbClr val="51565E"/>
                </a:solidFill>
                <a:latin typeface="Roboto" panose="02000000000000000000" pitchFamily="2" charset="0"/>
              </a:rPr>
              <a:t> on multiple systems depending on the requirement.</a:t>
            </a:r>
          </a:p>
          <a:p>
            <a:endParaRPr lang="en-US" altLang="en-US">
              <a:solidFill>
                <a:srgbClr val="272C37"/>
              </a:solidFill>
              <a:latin typeface="Roboto" panose="02000000000000000000" pitchFamily="2" charset="0"/>
            </a:endParaRPr>
          </a:p>
          <a:p>
            <a:r>
              <a:rPr lang="en-US" altLang="en-US">
                <a:solidFill>
                  <a:srgbClr val="272C37"/>
                </a:solidFill>
                <a:latin typeface="Roboto" panose="02000000000000000000" pitchFamily="2" charset="0"/>
              </a:rPr>
              <a:t>Extensibility</a:t>
            </a:r>
          </a:p>
          <a:p>
            <a:r>
              <a:rPr lang="en-US" altLang="en-US">
                <a:solidFill>
                  <a:srgbClr val="51565E"/>
                </a:solidFill>
                <a:latin typeface="Roboto" panose="02000000000000000000" pitchFamily="2" charset="0"/>
              </a:rPr>
              <a:t>You can easily (and quickly) extend a C program. This means that if a code is already written, you can add new features to it with a few alterations. Basically, it allows adding new features, functionalities, and operations to an existing C program.</a:t>
            </a:r>
          </a:p>
          <a:p>
            <a:endParaRPr lang="en-US" altLang="en-US">
              <a:solidFill>
                <a:srgbClr val="272C37"/>
              </a:solidFill>
              <a:latin typeface="Roboto" panose="02000000000000000000" pitchFamily="2" charset="0"/>
            </a:endParaRPr>
          </a:p>
          <a:p>
            <a:r>
              <a:rPr lang="en-US" altLang="en-US">
                <a:solidFill>
                  <a:srgbClr val="272C37"/>
                </a:solidFill>
                <a:latin typeface="Roboto" panose="02000000000000000000" pitchFamily="2" charset="0"/>
              </a:rPr>
              <a:t>Function-Rich Libraries</a:t>
            </a:r>
          </a:p>
          <a:p>
            <a:r>
              <a:rPr lang="en-US" altLang="en-US">
                <a:solidFill>
                  <a:srgbClr val="51565E"/>
                </a:solidFill>
                <a:latin typeface="Roboto" panose="02000000000000000000" pitchFamily="2" charset="0"/>
              </a:rPr>
              <a:t>C comes with an extensive set of libraries with several built-in functions that make the life of a programmer easy. Even a beginner can easily code using these built-in functions. You can also create your user-defined </a:t>
            </a:r>
            <a:r>
              <a:rPr lang="en-US" altLang="en-US">
                <a:solidFill>
                  <a:srgbClr val="1179EF"/>
                </a:solidFill>
                <a:latin typeface="Roboto" panose="02000000000000000000" pitchFamily="2" charset="0"/>
                <a:hlinkClick r:id="rId6" tooltip="functions"/>
              </a:rPr>
              <a:t>functions</a:t>
            </a:r>
            <a:r>
              <a:rPr lang="en-US" altLang="en-US">
                <a:solidFill>
                  <a:srgbClr val="51565E"/>
                </a:solidFill>
                <a:latin typeface="Roboto" panose="02000000000000000000" pitchFamily="2" charset="0"/>
              </a:rPr>
              <a:t> and add them to C libraries. The availability of such a vast scope of functions and operations allows a</a:t>
            </a:r>
            <a:r>
              <a:rPr lang="en-US" altLang="en-US">
                <a:solidFill>
                  <a:srgbClr val="1179EF"/>
                </a:solidFill>
                <a:latin typeface="Roboto" panose="02000000000000000000" pitchFamily="2" charset="0"/>
                <a:hlinkClick r:id="rId7" tooltip="programmer"/>
              </a:rPr>
              <a:t> programmer</a:t>
            </a:r>
            <a:r>
              <a:rPr lang="en-US" altLang="en-US">
                <a:solidFill>
                  <a:srgbClr val="51565E"/>
                </a:solidFill>
                <a:latin typeface="Roboto" panose="02000000000000000000" pitchFamily="2" charset="0"/>
              </a:rPr>
              <a:t> to build a vast array of programs and applications.</a:t>
            </a:r>
          </a:p>
          <a:p>
            <a:endParaRPr lang="en-US" altLang="en-US">
              <a:solidFill>
                <a:srgbClr val="272C37"/>
              </a:solidFill>
              <a:latin typeface="Roboto" panose="02000000000000000000" pitchFamily="2" charset="0"/>
            </a:endParaRPr>
          </a:p>
          <a:p>
            <a:r>
              <a:rPr lang="en-US" altLang="en-US">
                <a:solidFill>
                  <a:srgbClr val="272C37"/>
                </a:solidFill>
                <a:latin typeface="Roboto" panose="02000000000000000000" pitchFamily="2" charset="0"/>
              </a:rPr>
              <a:t>Dynamic Memory Management</a:t>
            </a:r>
          </a:p>
          <a:p>
            <a:r>
              <a:rPr lang="en-US" altLang="en-US">
                <a:solidFill>
                  <a:srgbClr val="51565E"/>
                </a:solidFill>
                <a:latin typeface="Roboto" panose="02000000000000000000" pitchFamily="2" charset="0"/>
              </a:rPr>
              <a:t>One of the most significant features of C language is its support for dynamic memory management (DMA). It means that you can utilize and manage the size of the </a:t>
            </a:r>
            <a:r>
              <a:rPr lang="en-US" altLang="en-US">
                <a:solidFill>
                  <a:srgbClr val="1179EF"/>
                </a:solidFill>
                <a:latin typeface="Roboto" panose="02000000000000000000" pitchFamily="2" charset="0"/>
                <a:hlinkClick r:id="rId8" tooltip="data structure in C"/>
              </a:rPr>
              <a:t>data structure in C</a:t>
            </a:r>
            <a:r>
              <a:rPr lang="en-US" altLang="en-US">
                <a:solidFill>
                  <a:srgbClr val="51565E"/>
                </a:solidFill>
                <a:latin typeface="Roboto" panose="02000000000000000000" pitchFamily="2" charset="0"/>
              </a:rPr>
              <a:t> during runtime. C also provides several predefined functions to work with memory allocation. For instance, you can use the free() function to free up the allocated memory at any time. Similarly, there are other functions such as malloc(), calloc(), and realloc() to perform operations on data structure and memory allocations.</a:t>
            </a:r>
          </a:p>
          <a:p>
            <a:endParaRPr lang="en-US" altLang="en-US">
              <a:solidFill>
                <a:srgbClr val="272C37"/>
              </a:solidFill>
              <a:latin typeface="Roboto" panose="02000000000000000000" pitchFamily="2" charset="0"/>
            </a:endParaRPr>
          </a:p>
          <a:p>
            <a:r>
              <a:rPr lang="en-US" altLang="en-US">
                <a:solidFill>
                  <a:srgbClr val="272C37"/>
                </a:solidFill>
                <a:latin typeface="Roboto" panose="02000000000000000000" pitchFamily="2" charset="0"/>
              </a:rPr>
              <a:t>Modularity With Structured Language</a:t>
            </a:r>
          </a:p>
          <a:p>
            <a:r>
              <a:rPr lang="en-US" altLang="en-US">
                <a:solidFill>
                  <a:srgbClr val="51565E"/>
                </a:solidFill>
                <a:latin typeface="Roboto" panose="02000000000000000000" pitchFamily="2" charset="0"/>
              </a:rPr>
              <a:t>C is a general-purpose structured language. This feature of C language allows you to break a code into different parts using functions which can be stored in the form of libraries for future use and reusability.. Structuring the code using functions increases the visual appeal and makes the program more organized and less prone to errors.</a:t>
            </a:r>
          </a:p>
          <a:p>
            <a:endParaRPr lang="en-US" altLang="en-US">
              <a:solidFill>
                <a:srgbClr val="272C37"/>
              </a:solidFill>
              <a:latin typeface="Roboto" panose="02000000000000000000" pitchFamily="2" charset="0"/>
            </a:endParaRPr>
          </a:p>
          <a:p>
            <a:r>
              <a:rPr lang="en-US" altLang="en-US">
                <a:solidFill>
                  <a:srgbClr val="272C37"/>
                </a:solidFill>
                <a:latin typeface="Roboto" panose="02000000000000000000" pitchFamily="2" charset="0"/>
              </a:rPr>
              <a:t>Mid-Level Programming Language</a:t>
            </a:r>
          </a:p>
          <a:p>
            <a:r>
              <a:rPr lang="en-US" altLang="en-US">
                <a:solidFill>
                  <a:srgbClr val="51565E"/>
                </a:solidFill>
                <a:latin typeface="Roboto" panose="02000000000000000000" pitchFamily="2" charset="0"/>
              </a:rPr>
              <a:t>Although C was initially developed to do only low-level programming, it now also supports the features and functionalities of high-level programming, making it a mid-level language. And as a mid-level programming language, it provides the best of both worlds. For instance, C allows direct manipulation of hardware, which high-level programming languages do not offer.</a:t>
            </a:r>
          </a:p>
          <a:p>
            <a:endParaRPr lang="en-US" altLang="en-US">
              <a:solidFill>
                <a:srgbClr val="272C37"/>
              </a:solidFill>
              <a:latin typeface="Roboto" panose="02000000000000000000" pitchFamily="2" charset="0"/>
            </a:endParaRPr>
          </a:p>
          <a:p>
            <a:r>
              <a:rPr lang="en-US" altLang="en-US">
                <a:solidFill>
                  <a:srgbClr val="272C37"/>
                </a:solidFill>
                <a:latin typeface="Roboto" panose="02000000000000000000" pitchFamily="2" charset="0"/>
              </a:rPr>
              <a:t>Pointers</a:t>
            </a:r>
          </a:p>
          <a:p>
            <a:r>
              <a:rPr lang="en-US" altLang="en-US">
                <a:solidFill>
                  <a:srgbClr val="51565E"/>
                </a:solidFill>
                <a:latin typeface="Roboto" panose="02000000000000000000" pitchFamily="2" charset="0"/>
              </a:rPr>
              <a:t>With the use of pointers in C, you can directly interact with memory. As the name suggests, pointers point to a specific location in the memory and interact directly with it. Using the </a:t>
            </a:r>
            <a:r>
              <a:rPr lang="en-US" altLang="en-US">
                <a:solidFill>
                  <a:srgbClr val="1179EF"/>
                </a:solidFill>
                <a:latin typeface="Roboto" panose="02000000000000000000" pitchFamily="2" charset="0"/>
                <a:hlinkClick r:id="rId9" tooltip="C pointers"/>
              </a:rPr>
              <a:t>C pointers</a:t>
            </a:r>
            <a:r>
              <a:rPr lang="en-US" altLang="en-US">
                <a:solidFill>
                  <a:srgbClr val="51565E"/>
                </a:solidFill>
                <a:latin typeface="Roboto" panose="02000000000000000000" pitchFamily="2" charset="0"/>
              </a:rPr>
              <a:t>, you can operate with memory,</a:t>
            </a:r>
            <a:r>
              <a:rPr lang="en-US" altLang="en-US">
                <a:solidFill>
                  <a:srgbClr val="1179EF"/>
                </a:solidFill>
                <a:latin typeface="Roboto" panose="02000000000000000000" pitchFamily="2" charset="0"/>
                <a:hlinkClick r:id="rId10" tooltip="arrays,"/>
              </a:rPr>
              <a:t> arrays,</a:t>
            </a:r>
            <a:r>
              <a:rPr lang="en-US" altLang="en-US">
                <a:solidFill>
                  <a:srgbClr val="51565E"/>
                </a:solidFill>
                <a:latin typeface="Roboto" panose="02000000000000000000" pitchFamily="2" charset="0"/>
              </a:rPr>
              <a:t> functions, and structures.</a:t>
            </a:r>
          </a:p>
          <a:p>
            <a:endParaRPr lang="en-US" altLang="en-US">
              <a:solidFill>
                <a:srgbClr val="272C37"/>
              </a:solidFill>
              <a:latin typeface="Roboto" panose="02000000000000000000" pitchFamily="2" charset="0"/>
            </a:endParaRPr>
          </a:p>
          <a:p>
            <a:r>
              <a:rPr lang="en-US" altLang="en-US">
                <a:solidFill>
                  <a:srgbClr val="272C37"/>
                </a:solidFill>
                <a:latin typeface="Roboto" panose="02000000000000000000" pitchFamily="2" charset="0"/>
              </a:rPr>
              <a:t>Recursion</a:t>
            </a:r>
          </a:p>
          <a:p>
            <a:r>
              <a:rPr lang="en-US" altLang="en-US">
                <a:solidFill>
                  <a:srgbClr val="51565E"/>
                </a:solidFill>
                <a:latin typeface="Roboto" panose="02000000000000000000" pitchFamily="2" charset="0"/>
              </a:rPr>
              <a:t>C language provides the feature of recursion. Recursion means that you can create a function that can call itself multiple times until a given condition is true, just like the loops. Recursion in C programming provides the functionality of code reusability and backtracking.</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a:extLst>
              <a:ext uri="{FF2B5EF4-FFF2-40B4-BE49-F238E27FC236}">
                <a16:creationId xmlns:a16="http://schemas.microsoft.com/office/drawing/2014/main" id="{CB995FD0-A4A2-A56D-76AE-5962D49C97C2}"/>
              </a:ext>
            </a:extLst>
          </p:cNvPr>
          <p:cNvSpPr>
            <a:spLocks noGrp="1" noRot="1" noChangeAspect="1" noChangeArrowheads="1" noTextEdit="1"/>
          </p:cNvSpPr>
          <p:nvPr>
            <p:ph type="sldImg"/>
          </p:nvPr>
        </p:nvSpPr>
        <p:spPr>
          <a:ln/>
        </p:spPr>
      </p:sp>
      <p:sp>
        <p:nvSpPr>
          <p:cNvPr id="27651" name="Notes Placeholder 2">
            <a:extLst>
              <a:ext uri="{FF2B5EF4-FFF2-40B4-BE49-F238E27FC236}">
                <a16:creationId xmlns:a16="http://schemas.microsoft.com/office/drawing/2014/main" id="{06B1BE34-386C-FD20-09C1-FC3FCC64B10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id="{319D9649-B17F-3947-DDC2-B1095F320A9C}"/>
              </a:ext>
            </a:extLst>
          </p:cNvPr>
          <p:cNvSpPr>
            <a:spLocks noGrp="1" noRot="1" noChangeAspect="1" noChangeArrowheads="1" noTextEdit="1"/>
          </p:cNvSpPr>
          <p:nvPr>
            <p:ph type="sldImg"/>
          </p:nvPr>
        </p:nvSpPr>
        <p:spPr>
          <a:ln/>
        </p:spPr>
      </p:sp>
      <p:sp>
        <p:nvSpPr>
          <p:cNvPr id="29699" name="Notes Placeholder 2">
            <a:extLst>
              <a:ext uri="{FF2B5EF4-FFF2-40B4-BE49-F238E27FC236}">
                <a16:creationId xmlns:a16="http://schemas.microsoft.com/office/drawing/2014/main" id="{1478B17D-70B8-83FA-2746-ECAB11CAF7A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1D0D0BE7-5B66-117E-D6B8-B71D6B485DBF}"/>
              </a:ext>
            </a:extLst>
          </p:cNvPr>
          <p:cNvSpPr>
            <a:spLocks noGrp="1" noRot="1" noChangeAspect="1" noChangeArrowheads="1" noTextEdit="1"/>
          </p:cNvSpPr>
          <p:nvPr>
            <p:ph type="sldImg"/>
          </p:nvPr>
        </p:nvSpPr>
        <p:spPr>
          <a:ln/>
        </p:spPr>
      </p:sp>
      <p:sp>
        <p:nvSpPr>
          <p:cNvPr id="31747" name="Notes Placeholder 2">
            <a:extLst>
              <a:ext uri="{FF2B5EF4-FFF2-40B4-BE49-F238E27FC236}">
                <a16:creationId xmlns:a16="http://schemas.microsoft.com/office/drawing/2014/main" id="{AE598A95-20D7-C18A-FA76-A11409DA3E2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E83170-9DA7-4FE0-A043-B7930A97A126}" type="datetime1">
              <a:rPr lang="en-US" smtClean="0"/>
              <a:t>2/1/2023</a:t>
            </a:fld>
            <a:endParaRPr lang="en-US"/>
          </a:p>
        </p:txBody>
      </p:sp>
      <p:sp>
        <p:nvSpPr>
          <p:cNvPr id="5" name="Footer Placeholder 4"/>
          <p:cNvSpPr>
            <a:spLocks noGrp="1"/>
          </p:cNvSpPr>
          <p:nvPr>
            <p:ph type="ftr" sz="quarter" idx="11"/>
          </p:nvPr>
        </p:nvSpPr>
        <p:spPr/>
        <p:txBody>
          <a:bodyPr/>
          <a:lstStyle/>
          <a:p>
            <a:r>
              <a:rPr lang="en-US"/>
              <a:t>Prepared By: Ajay Singh</a:t>
            </a:r>
          </a:p>
        </p:txBody>
      </p:sp>
      <p:sp>
        <p:nvSpPr>
          <p:cNvPr id="6" name="Slide Number Placeholder 5"/>
          <p:cNvSpPr>
            <a:spLocks noGrp="1"/>
          </p:cNvSpPr>
          <p:nvPr>
            <p:ph type="sldNum" sz="quarter" idx="12"/>
          </p:nvPr>
        </p:nvSpPr>
        <p:spPr/>
        <p:txBody>
          <a:bodyPr/>
          <a:lstStyle/>
          <a:p>
            <a:fld id="{7B0EB19C-DC3A-4906-B4EC-C8CE79D51BA5}" type="slidenum">
              <a:rPr lang="en-US" smtClean="0"/>
              <a:t>‹#›</a:t>
            </a:fld>
            <a:endParaRPr lang="en-US"/>
          </a:p>
        </p:txBody>
      </p:sp>
    </p:spTree>
    <p:extLst>
      <p:ext uri="{BB962C8B-B14F-4D97-AF65-F5344CB8AC3E}">
        <p14:creationId xmlns:p14="http://schemas.microsoft.com/office/powerpoint/2010/main" val="2778652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9724F5-DE19-4440-96E5-224DD5478793}" type="datetime1">
              <a:rPr lang="en-US" smtClean="0"/>
              <a:t>2/1/2023</a:t>
            </a:fld>
            <a:endParaRPr lang="en-US"/>
          </a:p>
        </p:txBody>
      </p:sp>
      <p:sp>
        <p:nvSpPr>
          <p:cNvPr id="6" name="Footer Placeholder 5"/>
          <p:cNvSpPr>
            <a:spLocks noGrp="1"/>
          </p:cNvSpPr>
          <p:nvPr>
            <p:ph type="ftr" sz="quarter" idx="11"/>
          </p:nvPr>
        </p:nvSpPr>
        <p:spPr/>
        <p:txBody>
          <a:bodyPr/>
          <a:lstStyle/>
          <a:p>
            <a:r>
              <a:rPr lang="en-US"/>
              <a:t>Prepared By: Ajay Singh</a:t>
            </a:r>
          </a:p>
        </p:txBody>
      </p:sp>
      <p:sp>
        <p:nvSpPr>
          <p:cNvPr id="7" name="Slide Number Placeholder 6"/>
          <p:cNvSpPr>
            <a:spLocks noGrp="1"/>
          </p:cNvSpPr>
          <p:nvPr>
            <p:ph type="sldNum" sz="quarter" idx="12"/>
          </p:nvPr>
        </p:nvSpPr>
        <p:spPr/>
        <p:txBody>
          <a:bodyPr/>
          <a:lstStyle/>
          <a:p>
            <a:fld id="{7B0EB19C-DC3A-4906-B4EC-C8CE79D51BA5}" type="slidenum">
              <a:rPr lang="en-US" smtClean="0"/>
              <a:t>‹#›</a:t>
            </a:fld>
            <a:endParaRPr lang="en-US"/>
          </a:p>
        </p:txBody>
      </p:sp>
    </p:spTree>
    <p:extLst>
      <p:ext uri="{BB962C8B-B14F-4D97-AF65-F5344CB8AC3E}">
        <p14:creationId xmlns:p14="http://schemas.microsoft.com/office/powerpoint/2010/main" val="3750399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F40112-AE2E-4B27-8EE3-1A4A7376865E}" type="datetime1">
              <a:rPr lang="en-US" smtClean="0"/>
              <a:t>2/1/2023</a:t>
            </a:fld>
            <a:endParaRPr lang="en-US"/>
          </a:p>
        </p:txBody>
      </p:sp>
      <p:sp>
        <p:nvSpPr>
          <p:cNvPr id="6" name="Footer Placeholder 5"/>
          <p:cNvSpPr>
            <a:spLocks noGrp="1"/>
          </p:cNvSpPr>
          <p:nvPr>
            <p:ph type="ftr" sz="quarter" idx="11"/>
          </p:nvPr>
        </p:nvSpPr>
        <p:spPr/>
        <p:txBody>
          <a:bodyPr/>
          <a:lstStyle/>
          <a:p>
            <a:r>
              <a:rPr lang="en-US"/>
              <a:t>Prepared By: Ajay Singh</a:t>
            </a:r>
          </a:p>
        </p:txBody>
      </p:sp>
      <p:sp>
        <p:nvSpPr>
          <p:cNvPr id="7" name="Slide Number Placeholder 6"/>
          <p:cNvSpPr>
            <a:spLocks noGrp="1"/>
          </p:cNvSpPr>
          <p:nvPr>
            <p:ph type="sldNum" sz="quarter" idx="12"/>
          </p:nvPr>
        </p:nvSpPr>
        <p:spPr/>
        <p:txBody>
          <a:bodyPr/>
          <a:lstStyle/>
          <a:p>
            <a:fld id="{7B0EB19C-DC3A-4906-B4EC-C8CE79D51BA5}" type="slidenum">
              <a:rPr lang="en-US" smtClean="0"/>
              <a:t>‹#›</a:t>
            </a:fld>
            <a:endParaRPr lang="en-US"/>
          </a:p>
        </p:txBody>
      </p:sp>
    </p:spTree>
    <p:extLst>
      <p:ext uri="{BB962C8B-B14F-4D97-AF65-F5344CB8AC3E}">
        <p14:creationId xmlns:p14="http://schemas.microsoft.com/office/powerpoint/2010/main" val="37111459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759858-EEE7-441C-A434-59634ECAAC7A}" type="datetime1">
              <a:rPr lang="en-US" smtClean="0"/>
              <a:t>2/1/2023</a:t>
            </a:fld>
            <a:endParaRPr lang="en-US"/>
          </a:p>
        </p:txBody>
      </p:sp>
      <p:sp>
        <p:nvSpPr>
          <p:cNvPr id="6" name="Footer Placeholder 5"/>
          <p:cNvSpPr>
            <a:spLocks noGrp="1"/>
          </p:cNvSpPr>
          <p:nvPr>
            <p:ph type="ftr" sz="quarter" idx="11"/>
          </p:nvPr>
        </p:nvSpPr>
        <p:spPr/>
        <p:txBody>
          <a:bodyPr/>
          <a:lstStyle/>
          <a:p>
            <a:r>
              <a:rPr lang="en-US"/>
              <a:t>Prepared By: Ajay Singh</a:t>
            </a:r>
          </a:p>
        </p:txBody>
      </p:sp>
      <p:sp>
        <p:nvSpPr>
          <p:cNvPr id="7" name="Slide Number Placeholder 6"/>
          <p:cNvSpPr>
            <a:spLocks noGrp="1"/>
          </p:cNvSpPr>
          <p:nvPr>
            <p:ph type="sldNum" sz="quarter" idx="12"/>
          </p:nvPr>
        </p:nvSpPr>
        <p:spPr/>
        <p:txBody>
          <a:bodyPr/>
          <a:lstStyle/>
          <a:p>
            <a:fld id="{7B0EB19C-DC3A-4906-B4EC-C8CE79D51BA5}"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414699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527AA4-63C9-43B9-9E9C-6E1DAEED8C24}" type="datetime1">
              <a:rPr lang="en-US" smtClean="0"/>
              <a:t>2/1/2023</a:t>
            </a:fld>
            <a:endParaRPr lang="en-US"/>
          </a:p>
        </p:txBody>
      </p:sp>
      <p:sp>
        <p:nvSpPr>
          <p:cNvPr id="6" name="Footer Placeholder 5"/>
          <p:cNvSpPr>
            <a:spLocks noGrp="1"/>
          </p:cNvSpPr>
          <p:nvPr>
            <p:ph type="ftr" sz="quarter" idx="11"/>
          </p:nvPr>
        </p:nvSpPr>
        <p:spPr/>
        <p:txBody>
          <a:bodyPr/>
          <a:lstStyle/>
          <a:p>
            <a:r>
              <a:rPr lang="en-US"/>
              <a:t>Prepared By: Ajay Singh</a:t>
            </a:r>
          </a:p>
        </p:txBody>
      </p:sp>
      <p:sp>
        <p:nvSpPr>
          <p:cNvPr id="7" name="Slide Number Placeholder 6"/>
          <p:cNvSpPr>
            <a:spLocks noGrp="1"/>
          </p:cNvSpPr>
          <p:nvPr>
            <p:ph type="sldNum" sz="quarter" idx="12"/>
          </p:nvPr>
        </p:nvSpPr>
        <p:spPr/>
        <p:txBody>
          <a:bodyPr/>
          <a:lstStyle/>
          <a:p>
            <a:fld id="{7B0EB19C-DC3A-4906-B4EC-C8CE79D51BA5}" type="slidenum">
              <a:rPr lang="en-US" smtClean="0"/>
              <a:t>‹#›</a:t>
            </a:fld>
            <a:endParaRPr lang="en-US"/>
          </a:p>
        </p:txBody>
      </p:sp>
    </p:spTree>
    <p:extLst>
      <p:ext uri="{BB962C8B-B14F-4D97-AF65-F5344CB8AC3E}">
        <p14:creationId xmlns:p14="http://schemas.microsoft.com/office/powerpoint/2010/main" val="3319709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4684D39-C6BB-44A1-A3F1-A3A7E0811E62}" type="datetime1">
              <a:rPr lang="en-US" smtClean="0"/>
              <a:t>2/1/2023</a:t>
            </a:fld>
            <a:endParaRPr lang="en-US"/>
          </a:p>
        </p:txBody>
      </p:sp>
      <p:sp>
        <p:nvSpPr>
          <p:cNvPr id="4" name="Footer Placeholder 3"/>
          <p:cNvSpPr>
            <a:spLocks noGrp="1"/>
          </p:cNvSpPr>
          <p:nvPr>
            <p:ph type="ftr" sz="quarter" idx="11"/>
          </p:nvPr>
        </p:nvSpPr>
        <p:spPr/>
        <p:txBody>
          <a:bodyPr/>
          <a:lstStyle/>
          <a:p>
            <a:r>
              <a:rPr lang="en-US"/>
              <a:t>Prepared By: Ajay Singh</a:t>
            </a:r>
          </a:p>
        </p:txBody>
      </p:sp>
      <p:sp>
        <p:nvSpPr>
          <p:cNvPr id="5" name="Slide Number Placeholder 4"/>
          <p:cNvSpPr>
            <a:spLocks noGrp="1"/>
          </p:cNvSpPr>
          <p:nvPr>
            <p:ph type="sldNum" sz="quarter" idx="12"/>
          </p:nvPr>
        </p:nvSpPr>
        <p:spPr/>
        <p:txBody>
          <a:bodyPr/>
          <a:lstStyle/>
          <a:p>
            <a:fld id="{7B0EB19C-DC3A-4906-B4EC-C8CE79D51BA5}" type="slidenum">
              <a:rPr lang="en-US" smtClean="0"/>
              <a:t>‹#›</a:t>
            </a:fld>
            <a:endParaRPr lang="en-US"/>
          </a:p>
        </p:txBody>
      </p:sp>
    </p:spTree>
    <p:extLst>
      <p:ext uri="{BB962C8B-B14F-4D97-AF65-F5344CB8AC3E}">
        <p14:creationId xmlns:p14="http://schemas.microsoft.com/office/powerpoint/2010/main" val="2422806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7C654BA-F199-44A4-A4BA-C0554351B40B}" type="datetime1">
              <a:rPr lang="en-US" smtClean="0"/>
              <a:t>2/1/2023</a:t>
            </a:fld>
            <a:endParaRPr lang="en-US"/>
          </a:p>
        </p:txBody>
      </p:sp>
      <p:sp>
        <p:nvSpPr>
          <p:cNvPr id="4" name="Footer Placeholder 3"/>
          <p:cNvSpPr>
            <a:spLocks noGrp="1"/>
          </p:cNvSpPr>
          <p:nvPr>
            <p:ph type="ftr" sz="quarter" idx="11"/>
          </p:nvPr>
        </p:nvSpPr>
        <p:spPr/>
        <p:txBody>
          <a:bodyPr/>
          <a:lstStyle/>
          <a:p>
            <a:r>
              <a:rPr lang="en-US"/>
              <a:t>Prepared By: Ajay Singh</a:t>
            </a:r>
          </a:p>
        </p:txBody>
      </p:sp>
      <p:sp>
        <p:nvSpPr>
          <p:cNvPr id="5" name="Slide Number Placeholder 4"/>
          <p:cNvSpPr>
            <a:spLocks noGrp="1"/>
          </p:cNvSpPr>
          <p:nvPr>
            <p:ph type="sldNum" sz="quarter" idx="12"/>
          </p:nvPr>
        </p:nvSpPr>
        <p:spPr/>
        <p:txBody>
          <a:bodyPr/>
          <a:lstStyle/>
          <a:p>
            <a:fld id="{7B0EB19C-DC3A-4906-B4EC-C8CE79D51BA5}" type="slidenum">
              <a:rPr lang="en-US" smtClean="0"/>
              <a:t>‹#›</a:t>
            </a:fld>
            <a:endParaRPr lang="en-US"/>
          </a:p>
        </p:txBody>
      </p:sp>
    </p:spTree>
    <p:extLst>
      <p:ext uri="{BB962C8B-B14F-4D97-AF65-F5344CB8AC3E}">
        <p14:creationId xmlns:p14="http://schemas.microsoft.com/office/powerpoint/2010/main" val="10350511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72446A-0FE6-4156-AB3D-12884BA55B26}" type="datetime1">
              <a:rPr lang="en-US" smtClean="0"/>
              <a:t>2/1/2023</a:t>
            </a:fld>
            <a:endParaRPr lang="en-US"/>
          </a:p>
        </p:txBody>
      </p:sp>
      <p:sp>
        <p:nvSpPr>
          <p:cNvPr id="5" name="Footer Placeholder 4"/>
          <p:cNvSpPr>
            <a:spLocks noGrp="1"/>
          </p:cNvSpPr>
          <p:nvPr>
            <p:ph type="ftr" sz="quarter" idx="11"/>
          </p:nvPr>
        </p:nvSpPr>
        <p:spPr/>
        <p:txBody>
          <a:bodyPr/>
          <a:lstStyle/>
          <a:p>
            <a:r>
              <a:rPr lang="en-US"/>
              <a:t>Prepared By: Ajay Singh</a:t>
            </a:r>
          </a:p>
        </p:txBody>
      </p:sp>
      <p:sp>
        <p:nvSpPr>
          <p:cNvPr id="6" name="Slide Number Placeholder 5"/>
          <p:cNvSpPr>
            <a:spLocks noGrp="1"/>
          </p:cNvSpPr>
          <p:nvPr>
            <p:ph type="sldNum" sz="quarter" idx="12"/>
          </p:nvPr>
        </p:nvSpPr>
        <p:spPr/>
        <p:txBody>
          <a:bodyPr/>
          <a:lstStyle/>
          <a:p>
            <a:fld id="{7B0EB19C-DC3A-4906-B4EC-C8CE79D51BA5}" type="slidenum">
              <a:rPr lang="en-US" smtClean="0"/>
              <a:t>‹#›</a:t>
            </a:fld>
            <a:endParaRPr lang="en-US"/>
          </a:p>
        </p:txBody>
      </p:sp>
    </p:spTree>
    <p:extLst>
      <p:ext uri="{BB962C8B-B14F-4D97-AF65-F5344CB8AC3E}">
        <p14:creationId xmlns:p14="http://schemas.microsoft.com/office/powerpoint/2010/main" val="38366987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91376A-DDB3-4C5A-B792-560A02131DED}" type="datetime1">
              <a:rPr lang="en-US" smtClean="0"/>
              <a:t>2/1/2023</a:t>
            </a:fld>
            <a:endParaRPr lang="en-US"/>
          </a:p>
        </p:txBody>
      </p:sp>
      <p:sp>
        <p:nvSpPr>
          <p:cNvPr id="5" name="Footer Placeholder 4"/>
          <p:cNvSpPr>
            <a:spLocks noGrp="1"/>
          </p:cNvSpPr>
          <p:nvPr>
            <p:ph type="ftr" sz="quarter" idx="11"/>
          </p:nvPr>
        </p:nvSpPr>
        <p:spPr/>
        <p:txBody>
          <a:bodyPr/>
          <a:lstStyle/>
          <a:p>
            <a:r>
              <a:rPr lang="en-US"/>
              <a:t>Prepared By: Ajay Singh</a:t>
            </a:r>
          </a:p>
        </p:txBody>
      </p:sp>
      <p:sp>
        <p:nvSpPr>
          <p:cNvPr id="6" name="Slide Number Placeholder 5"/>
          <p:cNvSpPr>
            <a:spLocks noGrp="1"/>
          </p:cNvSpPr>
          <p:nvPr>
            <p:ph type="sldNum" sz="quarter" idx="12"/>
          </p:nvPr>
        </p:nvSpPr>
        <p:spPr/>
        <p:txBody>
          <a:bodyPr/>
          <a:lstStyle/>
          <a:p>
            <a:fld id="{7B0EB19C-DC3A-4906-B4EC-C8CE79D51BA5}" type="slidenum">
              <a:rPr lang="en-US" smtClean="0"/>
              <a:t>‹#›</a:t>
            </a:fld>
            <a:endParaRPr lang="en-US"/>
          </a:p>
        </p:txBody>
      </p:sp>
    </p:spTree>
    <p:extLst>
      <p:ext uri="{BB962C8B-B14F-4D97-AF65-F5344CB8AC3E}">
        <p14:creationId xmlns:p14="http://schemas.microsoft.com/office/powerpoint/2010/main" val="743035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941DD6-4411-4378-8341-715D98F69B01}" type="datetime1">
              <a:rPr lang="en-US" smtClean="0"/>
              <a:t>2/1/2023</a:t>
            </a:fld>
            <a:endParaRPr lang="en-US"/>
          </a:p>
        </p:txBody>
      </p:sp>
      <p:sp>
        <p:nvSpPr>
          <p:cNvPr id="5" name="Footer Placeholder 4"/>
          <p:cNvSpPr>
            <a:spLocks noGrp="1"/>
          </p:cNvSpPr>
          <p:nvPr>
            <p:ph type="ftr" sz="quarter" idx="11"/>
          </p:nvPr>
        </p:nvSpPr>
        <p:spPr/>
        <p:txBody>
          <a:bodyPr/>
          <a:lstStyle/>
          <a:p>
            <a:r>
              <a:rPr lang="en-US"/>
              <a:t>Prepared By: Ajay Singh</a:t>
            </a:r>
          </a:p>
        </p:txBody>
      </p:sp>
      <p:sp>
        <p:nvSpPr>
          <p:cNvPr id="6" name="Slide Number Placeholder 5"/>
          <p:cNvSpPr>
            <a:spLocks noGrp="1"/>
          </p:cNvSpPr>
          <p:nvPr>
            <p:ph type="sldNum" sz="quarter" idx="12"/>
          </p:nvPr>
        </p:nvSpPr>
        <p:spPr/>
        <p:txBody>
          <a:bodyPr/>
          <a:lstStyle/>
          <a:p>
            <a:fld id="{7B0EB19C-DC3A-4906-B4EC-C8CE79D51BA5}" type="slidenum">
              <a:rPr lang="en-US" smtClean="0"/>
              <a:t>‹#›</a:t>
            </a:fld>
            <a:endParaRPr lang="en-US"/>
          </a:p>
        </p:txBody>
      </p:sp>
    </p:spTree>
    <p:extLst>
      <p:ext uri="{BB962C8B-B14F-4D97-AF65-F5344CB8AC3E}">
        <p14:creationId xmlns:p14="http://schemas.microsoft.com/office/powerpoint/2010/main" val="1352696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113785-6CD2-4B08-A94C-BEFC0A5AEFC8}" type="datetime1">
              <a:rPr lang="en-US" smtClean="0"/>
              <a:t>2/1/2023</a:t>
            </a:fld>
            <a:endParaRPr lang="en-US"/>
          </a:p>
        </p:txBody>
      </p:sp>
      <p:sp>
        <p:nvSpPr>
          <p:cNvPr id="5" name="Footer Placeholder 4"/>
          <p:cNvSpPr>
            <a:spLocks noGrp="1"/>
          </p:cNvSpPr>
          <p:nvPr>
            <p:ph type="ftr" sz="quarter" idx="11"/>
          </p:nvPr>
        </p:nvSpPr>
        <p:spPr/>
        <p:txBody>
          <a:bodyPr/>
          <a:lstStyle/>
          <a:p>
            <a:r>
              <a:rPr lang="en-US"/>
              <a:t>Prepared By: Ajay Singh</a:t>
            </a:r>
          </a:p>
        </p:txBody>
      </p:sp>
      <p:sp>
        <p:nvSpPr>
          <p:cNvPr id="6" name="Slide Number Placeholder 5"/>
          <p:cNvSpPr>
            <a:spLocks noGrp="1"/>
          </p:cNvSpPr>
          <p:nvPr>
            <p:ph type="sldNum" sz="quarter" idx="12"/>
          </p:nvPr>
        </p:nvSpPr>
        <p:spPr/>
        <p:txBody>
          <a:bodyPr/>
          <a:lstStyle/>
          <a:p>
            <a:fld id="{7B0EB19C-DC3A-4906-B4EC-C8CE79D51BA5}" type="slidenum">
              <a:rPr lang="en-US" smtClean="0"/>
              <a:t>‹#›</a:t>
            </a:fld>
            <a:endParaRPr lang="en-US"/>
          </a:p>
        </p:txBody>
      </p:sp>
    </p:spTree>
    <p:extLst>
      <p:ext uri="{BB962C8B-B14F-4D97-AF65-F5344CB8AC3E}">
        <p14:creationId xmlns:p14="http://schemas.microsoft.com/office/powerpoint/2010/main" val="2866867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14C37FC-9D03-481B-9903-005B6D4B74B3}" type="datetime1">
              <a:rPr lang="en-US" smtClean="0"/>
              <a:t>2/1/2023</a:t>
            </a:fld>
            <a:endParaRPr lang="en-US"/>
          </a:p>
        </p:txBody>
      </p:sp>
      <p:sp>
        <p:nvSpPr>
          <p:cNvPr id="6" name="Footer Placeholder 5"/>
          <p:cNvSpPr>
            <a:spLocks noGrp="1"/>
          </p:cNvSpPr>
          <p:nvPr>
            <p:ph type="ftr" sz="quarter" idx="11"/>
          </p:nvPr>
        </p:nvSpPr>
        <p:spPr/>
        <p:txBody>
          <a:bodyPr/>
          <a:lstStyle/>
          <a:p>
            <a:r>
              <a:rPr lang="en-US"/>
              <a:t>Prepared By: Ajay Singh</a:t>
            </a:r>
          </a:p>
        </p:txBody>
      </p:sp>
      <p:sp>
        <p:nvSpPr>
          <p:cNvPr id="7" name="Slide Number Placeholder 6"/>
          <p:cNvSpPr>
            <a:spLocks noGrp="1"/>
          </p:cNvSpPr>
          <p:nvPr>
            <p:ph type="sldNum" sz="quarter" idx="12"/>
          </p:nvPr>
        </p:nvSpPr>
        <p:spPr/>
        <p:txBody>
          <a:bodyPr/>
          <a:lstStyle/>
          <a:p>
            <a:fld id="{7B0EB19C-DC3A-4906-B4EC-C8CE79D51BA5}" type="slidenum">
              <a:rPr lang="en-US" smtClean="0"/>
              <a:t>‹#›</a:t>
            </a:fld>
            <a:endParaRPr lang="en-US"/>
          </a:p>
        </p:txBody>
      </p:sp>
    </p:spTree>
    <p:extLst>
      <p:ext uri="{BB962C8B-B14F-4D97-AF65-F5344CB8AC3E}">
        <p14:creationId xmlns:p14="http://schemas.microsoft.com/office/powerpoint/2010/main" val="2790940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9651B3-E6D6-4D78-9C90-22388532E41C}" type="datetime1">
              <a:rPr lang="en-US" smtClean="0"/>
              <a:t>2/1/2023</a:t>
            </a:fld>
            <a:endParaRPr lang="en-US"/>
          </a:p>
        </p:txBody>
      </p:sp>
      <p:sp>
        <p:nvSpPr>
          <p:cNvPr id="8" name="Footer Placeholder 7"/>
          <p:cNvSpPr>
            <a:spLocks noGrp="1"/>
          </p:cNvSpPr>
          <p:nvPr>
            <p:ph type="ftr" sz="quarter" idx="11"/>
          </p:nvPr>
        </p:nvSpPr>
        <p:spPr/>
        <p:txBody>
          <a:bodyPr/>
          <a:lstStyle/>
          <a:p>
            <a:r>
              <a:rPr lang="en-US"/>
              <a:t>Prepared By: Ajay Singh</a:t>
            </a:r>
          </a:p>
        </p:txBody>
      </p:sp>
      <p:sp>
        <p:nvSpPr>
          <p:cNvPr id="9" name="Slide Number Placeholder 8"/>
          <p:cNvSpPr>
            <a:spLocks noGrp="1"/>
          </p:cNvSpPr>
          <p:nvPr>
            <p:ph type="sldNum" sz="quarter" idx="12"/>
          </p:nvPr>
        </p:nvSpPr>
        <p:spPr/>
        <p:txBody>
          <a:bodyPr/>
          <a:lstStyle/>
          <a:p>
            <a:fld id="{7B0EB19C-DC3A-4906-B4EC-C8CE79D51BA5}" type="slidenum">
              <a:rPr lang="en-US" smtClean="0"/>
              <a:t>‹#›</a:t>
            </a:fld>
            <a:endParaRPr lang="en-US"/>
          </a:p>
        </p:txBody>
      </p:sp>
    </p:spTree>
    <p:extLst>
      <p:ext uri="{BB962C8B-B14F-4D97-AF65-F5344CB8AC3E}">
        <p14:creationId xmlns:p14="http://schemas.microsoft.com/office/powerpoint/2010/main" val="325713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4C6933-74D6-4F53-9F30-84CFD789CCBE}" type="datetime1">
              <a:rPr lang="en-US" smtClean="0"/>
              <a:t>2/1/2023</a:t>
            </a:fld>
            <a:endParaRPr lang="en-US"/>
          </a:p>
        </p:txBody>
      </p:sp>
      <p:sp>
        <p:nvSpPr>
          <p:cNvPr id="4" name="Footer Placeholder 3"/>
          <p:cNvSpPr>
            <a:spLocks noGrp="1"/>
          </p:cNvSpPr>
          <p:nvPr>
            <p:ph type="ftr" sz="quarter" idx="11"/>
          </p:nvPr>
        </p:nvSpPr>
        <p:spPr/>
        <p:txBody>
          <a:bodyPr/>
          <a:lstStyle/>
          <a:p>
            <a:r>
              <a:rPr lang="en-US"/>
              <a:t>Prepared By: Ajay Singh</a:t>
            </a:r>
          </a:p>
        </p:txBody>
      </p:sp>
      <p:sp>
        <p:nvSpPr>
          <p:cNvPr id="5" name="Slide Number Placeholder 4"/>
          <p:cNvSpPr>
            <a:spLocks noGrp="1"/>
          </p:cNvSpPr>
          <p:nvPr>
            <p:ph type="sldNum" sz="quarter" idx="12"/>
          </p:nvPr>
        </p:nvSpPr>
        <p:spPr/>
        <p:txBody>
          <a:bodyPr/>
          <a:lstStyle/>
          <a:p>
            <a:fld id="{7B0EB19C-DC3A-4906-B4EC-C8CE79D51BA5}" type="slidenum">
              <a:rPr lang="en-US" smtClean="0"/>
              <a:t>‹#›</a:t>
            </a:fld>
            <a:endParaRPr lang="en-US"/>
          </a:p>
        </p:txBody>
      </p:sp>
    </p:spTree>
    <p:extLst>
      <p:ext uri="{BB962C8B-B14F-4D97-AF65-F5344CB8AC3E}">
        <p14:creationId xmlns:p14="http://schemas.microsoft.com/office/powerpoint/2010/main" val="3728257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32CB04-DF1D-40C9-A510-E7E42F758C31}" type="datetime1">
              <a:rPr lang="en-US" smtClean="0"/>
              <a:t>2/1/2023</a:t>
            </a:fld>
            <a:endParaRPr lang="en-US"/>
          </a:p>
        </p:txBody>
      </p:sp>
      <p:sp>
        <p:nvSpPr>
          <p:cNvPr id="3" name="Footer Placeholder 2"/>
          <p:cNvSpPr>
            <a:spLocks noGrp="1"/>
          </p:cNvSpPr>
          <p:nvPr>
            <p:ph type="ftr" sz="quarter" idx="11"/>
          </p:nvPr>
        </p:nvSpPr>
        <p:spPr/>
        <p:txBody>
          <a:bodyPr/>
          <a:lstStyle/>
          <a:p>
            <a:r>
              <a:rPr lang="en-US"/>
              <a:t>Prepared By: Ajay Singh</a:t>
            </a:r>
          </a:p>
        </p:txBody>
      </p:sp>
      <p:sp>
        <p:nvSpPr>
          <p:cNvPr id="4" name="Slide Number Placeholder 3"/>
          <p:cNvSpPr>
            <a:spLocks noGrp="1"/>
          </p:cNvSpPr>
          <p:nvPr>
            <p:ph type="sldNum" sz="quarter" idx="12"/>
          </p:nvPr>
        </p:nvSpPr>
        <p:spPr/>
        <p:txBody>
          <a:bodyPr/>
          <a:lstStyle/>
          <a:p>
            <a:fld id="{7B0EB19C-DC3A-4906-B4EC-C8CE79D51BA5}" type="slidenum">
              <a:rPr lang="en-US" smtClean="0"/>
              <a:t>‹#›</a:t>
            </a:fld>
            <a:endParaRPr lang="en-US"/>
          </a:p>
        </p:txBody>
      </p:sp>
    </p:spTree>
    <p:extLst>
      <p:ext uri="{BB962C8B-B14F-4D97-AF65-F5344CB8AC3E}">
        <p14:creationId xmlns:p14="http://schemas.microsoft.com/office/powerpoint/2010/main" val="219059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667738-3B0D-4C30-8677-4F7DDF60E7AA}" type="datetime1">
              <a:rPr lang="en-US" smtClean="0"/>
              <a:t>2/1/2023</a:t>
            </a:fld>
            <a:endParaRPr lang="en-US"/>
          </a:p>
        </p:txBody>
      </p:sp>
      <p:sp>
        <p:nvSpPr>
          <p:cNvPr id="6" name="Footer Placeholder 5"/>
          <p:cNvSpPr>
            <a:spLocks noGrp="1"/>
          </p:cNvSpPr>
          <p:nvPr>
            <p:ph type="ftr" sz="quarter" idx="11"/>
          </p:nvPr>
        </p:nvSpPr>
        <p:spPr/>
        <p:txBody>
          <a:bodyPr/>
          <a:lstStyle/>
          <a:p>
            <a:r>
              <a:rPr lang="en-US"/>
              <a:t>Prepared By: Ajay Singh</a:t>
            </a:r>
          </a:p>
        </p:txBody>
      </p:sp>
      <p:sp>
        <p:nvSpPr>
          <p:cNvPr id="7" name="Slide Number Placeholder 6"/>
          <p:cNvSpPr>
            <a:spLocks noGrp="1"/>
          </p:cNvSpPr>
          <p:nvPr>
            <p:ph type="sldNum" sz="quarter" idx="12"/>
          </p:nvPr>
        </p:nvSpPr>
        <p:spPr/>
        <p:txBody>
          <a:bodyPr/>
          <a:lstStyle/>
          <a:p>
            <a:fld id="{7B0EB19C-DC3A-4906-B4EC-C8CE79D51BA5}" type="slidenum">
              <a:rPr lang="en-US" smtClean="0"/>
              <a:t>‹#›</a:t>
            </a:fld>
            <a:endParaRPr lang="en-US"/>
          </a:p>
        </p:txBody>
      </p:sp>
    </p:spTree>
    <p:extLst>
      <p:ext uri="{BB962C8B-B14F-4D97-AF65-F5344CB8AC3E}">
        <p14:creationId xmlns:p14="http://schemas.microsoft.com/office/powerpoint/2010/main" val="3037276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4045D9-7E91-459E-83FF-2850E8EFA15B}" type="datetime1">
              <a:rPr lang="en-US" smtClean="0"/>
              <a:t>2/1/2023</a:t>
            </a:fld>
            <a:endParaRPr lang="en-US"/>
          </a:p>
        </p:txBody>
      </p:sp>
      <p:sp>
        <p:nvSpPr>
          <p:cNvPr id="6" name="Footer Placeholder 5"/>
          <p:cNvSpPr>
            <a:spLocks noGrp="1"/>
          </p:cNvSpPr>
          <p:nvPr>
            <p:ph type="ftr" sz="quarter" idx="11"/>
          </p:nvPr>
        </p:nvSpPr>
        <p:spPr/>
        <p:txBody>
          <a:bodyPr/>
          <a:lstStyle/>
          <a:p>
            <a:r>
              <a:rPr lang="en-US"/>
              <a:t>Prepared By: Ajay Singh</a:t>
            </a:r>
          </a:p>
        </p:txBody>
      </p:sp>
      <p:sp>
        <p:nvSpPr>
          <p:cNvPr id="7" name="Slide Number Placeholder 6"/>
          <p:cNvSpPr>
            <a:spLocks noGrp="1"/>
          </p:cNvSpPr>
          <p:nvPr>
            <p:ph type="sldNum" sz="quarter" idx="12"/>
          </p:nvPr>
        </p:nvSpPr>
        <p:spPr/>
        <p:txBody>
          <a:bodyPr/>
          <a:lstStyle/>
          <a:p>
            <a:fld id="{7B0EB19C-DC3A-4906-B4EC-C8CE79D51BA5}" type="slidenum">
              <a:rPr lang="en-US" smtClean="0"/>
              <a:t>‹#›</a:t>
            </a:fld>
            <a:endParaRPr lang="en-US"/>
          </a:p>
        </p:txBody>
      </p:sp>
    </p:spTree>
    <p:extLst>
      <p:ext uri="{BB962C8B-B14F-4D97-AF65-F5344CB8AC3E}">
        <p14:creationId xmlns:p14="http://schemas.microsoft.com/office/powerpoint/2010/main" val="2656846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229FE7DF-80DB-47AD-9C19-9FBDD23242E0}" type="datetime1">
              <a:rPr lang="en-US" smtClean="0"/>
              <a:t>2/1/2023</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r>
              <a:rPr lang="en-US"/>
              <a:t>Prepared By: Ajay Singh</a:t>
            </a:r>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7B0EB19C-DC3A-4906-B4EC-C8CE79D51BA5}" type="slidenum">
              <a:rPr lang="en-US" smtClean="0"/>
              <a:t>‹#›</a:t>
            </a:fld>
            <a:endParaRPr lang="en-US"/>
          </a:p>
        </p:txBody>
      </p:sp>
    </p:spTree>
    <p:extLst>
      <p:ext uri="{BB962C8B-B14F-4D97-AF65-F5344CB8AC3E}">
        <p14:creationId xmlns:p14="http://schemas.microsoft.com/office/powerpoint/2010/main" val="2744426693"/>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sldNum="0" hd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8.sv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0.svg"/><Relationship Id="rId4" Type="http://schemas.openxmlformats.org/officeDocument/2006/relationships/image" Target="../media/image9.png"/></Relationships>
</file>

<file path=ppt/slides/_rels/slide40.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notesSlide" Target="../notesSlides/notesSlide37.xml"/><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4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1.xml"/><Relationship Id="rId1" Type="http://schemas.openxmlformats.org/officeDocument/2006/relationships/slideLayout" Target="../slideLayouts/slideLayout7.xml"/><Relationship Id="rId4" Type="http://schemas.openxmlformats.org/officeDocument/2006/relationships/image" Target="../media/image41.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3.xml"/><Relationship Id="rId1" Type="http://schemas.openxmlformats.org/officeDocument/2006/relationships/slideLayout" Target="../slideLayouts/slideLayout7.xml"/><Relationship Id="rId4" Type="http://schemas.openxmlformats.org/officeDocument/2006/relationships/image" Target="../media/image43.png"/></Relationships>
</file>

<file path=ppt/slides/_rels/slide5.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5.xml"/><Relationship Id="rId1" Type="http://schemas.openxmlformats.org/officeDocument/2006/relationships/slideLayout" Target="../slideLayouts/slideLayout7.xml"/><Relationship Id="rId4" Type="http://schemas.openxmlformats.org/officeDocument/2006/relationships/image" Target="../media/image46.png"/></Relationships>
</file>

<file path=ppt/slides/_rels/slide5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7.xml"/><Relationship Id="rId1" Type="http://schemas.openxmlformats.org/officeDocument/2006/relationships/slideLayout" Target="../slideLayouts/slideLayout7.xml"/><Relationship Id="rId4" Type="http://schemas.openxmlformats.org/officeDocument/2006/relationships/image" Target="../media/image49.png"/></Relationships>
</file>

<file path=ppt/slides/_rels/slide5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9.xml"/><Relationship Id="rId1" Type="http://schemas.openxmlformats.org/officeDocument/2006/relationships/slideLayout" Target="../slideLayouts/slideLayout7.xml"/><Relationship Id="rId4" Type="http://schemas.openxmlformats.org/officeDocument/2006/relationships/image" Target="../media/image52.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6B407-6A86-4918-C1A7-87AD135300C7}"/>
              </a:ext>
            </a:extLst>
          </p:cNvPr>
          <p:cNvSpPr>
            <a:spLocks noGrp="1"/>
          </p:cNvSpPr>
          <p:nvPr>
            <p:ph type="ctrTitle"/>
          </p:nvPr>
        </p:nvSpPr>
        <p:spPr>
          <a:xfrm>
            <a:off x="6208776" y="4718304"/>
            <a:ext cx="5855706" cy="1214846"/>
          </a:xfrm>
        </p:spPr>
        <p:txBody>
          <a:bodyPr anchor="b">
            <a:normAutofit/>
          </a:bodyPr>
          <a:lstStyle/>
          <a:p>
            <a:pPr algn="l"/>
            <a:r>
              <a:rPr lang="en-US" sz="5400" b="0" i="0" dirty="0">
                <a:effectLst/>
                <a:latin typeface="Söhne"/>
              </a:rPr>
              <a:t>4. Programming in C</a:t>
            </a:r>
            <a:endParaRPr lang="en-US" sz="5400" dirty="0"/>
          </a:p>
        </p:txBody>
      </p:sp>
      <p:pic>
        <p:nvPicPr>
          <p:cNvPr id="11" name="Picture 3" descr="Computer script on a screen">
            <a:extLst>
              <a:ext uri="{FF2B5EF4-FFF2-40B4-BE49-F238E27FC236}">
                <a16:creationId xmlns:a16="http://schemas.microsoft.com/office/drawing/2014/main" id="{21DAEBC2-0203-C48D-E5CA-72DA367DB3CC}"/>
              </a:ext>
            </a:extLst>
          </p:cNvPr>
          <p:cNvPicPr>
            <a:picLocks noChangeAspect="1"/>
          </p:cNvPicPr>
          <p:nvPr/>
        </p:nvPicPr>
        <p:blipFill rotWithShape="1">
          <a:blip r:embed="rId2"/>
          <a:srcRect r="31589" b="-1"/>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
        <p:nvSpPr>
          <p:cNvPr id="5" name="Footer Placeholder 4">
            <a:extLst>
              <a:ext uri="{FF2B5EF4-FFF2-40B4-BE49-F238E27FC236}">
                <a16:creationId xmlns:a16="http://schemas.microsoft.com/office/drawing/2014/main" id="{EC2B3C52-EC03-586A-B1D1-4DCCF143CFA7}"/>
              </a:ext>
            </a:extLst>
          </p:cNvPr>
          <p:cNvSpPr>
            <a:spLocks noGrp="1"/>
          </p:cNvSpPr>
          <p:nvPr>
            <p:ph type="ftr" sz="quarter" idx="11"/>
          </p:nvPr>
        </p:nvSpPr>
        <p:spPr>
          <a:xfrm>
            <a:off x="10021582" y="6030449"/>
            <a:ext cx="1548748" cy="365125"/>
          </a:xfrm>
        </p:spPr>
        <p:txBody>
          <a:bodyPr/>
          <a:lstStyle/>
          <a:p>
            <a:r>
              <a:rPr lang="en-US" dirty="0"/>
              <a:t>Prepared By: Ajay Singh</a:t>
            </a:r>
          </a:p>
        </p:txBody>
      </p:sp>
    </p:spTree>
    <p:extLst>
      <p:ext uri="{BB962C8B-B14F-4D97-AF65-F5344CB8AC3E}">
        <p14:creationId xmlns:p14="http://schemas.microsoft.com/office/powerpoint/2010/main" val="140566099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Line 2">
            <a:extLst>
              <a:ext uri="{FF2B5EF4-FFF2-40B4-BE49-F238E27FC236}">
                <a16:creationId xmlns:a16="http://schemas.microsoft.com/office/drawing/2014/main" id="{9679963F-5D6F-F475-4654-635E8A7E7A15}"/>
              </a:ext>
            </a:extLst>
          </p:cNvPr>
          <p:cNvSpPr>
            <a:spLocks noChangeShapeType="1"/>
          </p:cNvSpPr>
          <p:nvPr/>
        </p:nvSpPr>
        <p:spPr bwMode="auto">
          <a:xfrm>
            <a:off x="1905000" y="457200"/>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83" name="Rectangle 3">
            <a:extLst>
              <a:ext uri="{FF2B5EF4-FFF2-40B4-BE49-F238E27FC236}">
                <a16:creationId xmlns:a16="http://schemas.microsoft.com/office/drawing/2014/main" id="{960BAAC8-3190-84C1-564E-0243342247C0}"/>
              </a:ext>
            </a:extLst>
          </p:cNvPr>
          <p:cNvSpPr>
            <a:spLocks noChangeArrowheads="1"/>
          </p:cNvSpPr>
          <p:nvPr/>
        </p:nvSpPr>
        <p:spPr bwMode="auto">
          <a:xfrm>
            <a:off x="1676401" y="5791201"/>
            <a:ext cx="452880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sz="2000" dirty="0">
                <a:solidFill>
                  <a:schemeClr val="folHlink"/>
                </a:solidFill>
              </a:rPr>
              <a:t>FIGURE </a:t>
            </a:r>
            <a:r>
              <a:rPr lang="en-US" altLang="en-US" sz="2000" dirty="0"/>
              <a:t>Examples of Block Comments</a:t>
            </a:r>
          </a:p>
        </p:txBody>
      </p:sp>
      <p:grpSp>
        <p:nvGrpSpPr>
          <p:cNvPr id="20484" name="Group 4">
            <a:extLst>
              <a:ext uri="{FF2B5EF4-FFF2-40B4-BE49-F238E27FC236}">
                <a16:creationId xmlns:a16="http://schemas.microsoft.com/office/drawing/2014/main" id="{DDF87175-2A44-B4DE-1BDF-88D078502A37}"/>
              </a:ext>
            </a:extLst>
          </p:cNvPr>
          <p:cNvGrpSpPr>
            <a:grpSpLocks/>
          </p:cNvGrpSpPr>
          <p:nvPr/>
        </p:nvGrpSpPr>
        <p:grpSpPr bwMode="auto">
          <a:xfrm>
            <a:off x="1752600" y="252414"/>
            <a:ext cx="8610600" cy="5995987"/>
            <a:chOff x="336" y="159"/>
            <a:chExt cx="5232" cy="3777"/>
          </a:xfrm>
        </p:grpSpPr>
        <p:sp>
          <p:nvSpPr>
            <p:cNvPr id="20486" name="Line 5">
              <a:extLst>
                <a:ext uri="{FF2B5EF4-FFF2-40B4-BE49-F238E27FC236}">
                  <a16:creationId xmlns:a16="http://schemas.microsoft.com/office/drawing/2014/main" id="{8929DF85-764E-A59A-4359-C51980F2BF56}"/>
                </a:ext>
              </a:extLst>
            </p:cNvPr>
            <p:cNvSpPr>
              <a:spLocks noChangeShapeType="1"/>
            </p:cNvSpPr>
            <p:nvPr/>
          </p:nvSpPr>
          <p:spPr bwMode="auto">
            <a:xfrm>
              <a:off x="336" y="3936"/>
              <a:ext cx="5232"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87" name="Line 6">
              <a:extLst>
                <a:ext uri="{FF2B5EF4-FFF2-40B4-BE49-F238E27FC236}">
                  <a16:creationId xmlns:a16="http://schemas.microsoft.com/office/drawing/2014/main" id="{7FCDFF8E-5479-B214-1699-B73802EBF270}"/>
                </a:ext>
              </a:extLst>
            </p:cNvPr>
            <p:cNvSpPr>
              <a:spLocks noChangeShapeType="1"/>
            </p:cNvSpPr>
            <p:nvPr/>
          </p:nvSpPr>
          <p:spPr bwMode="auto">
            <a:xfrm>
              <a:off x="336" y="159"/>
              <a:ext cx="5232"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88" name="Line 7">
              <a:extLst>
                <a:ext uri="{FF2B5EF4-FFF2-40B4-BE49-F238E27FC236}">
                  <a16:creationId xmlns:a16="http://schemas.microsoft.com/office/drawing/2014/main" id="{A64AE305-EE42-9BEF-08DB-7AB3C6C797E0}"/>
                </a:ext>
              </a:extLst>
            </p:cNvPr>
            <p:cNvSpPr>
              <a:spLocks noChangeShapeType="1"/>
            </p:cNvSpPr>
            <p:nvPr/>
          </p:nvSpPr>
          <p:spPr bwMode="auto">
            <a:xfrm>
              <a:off x="336" y="3663"/>
              <a:ext cx="5232" cy="0"/>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pic>
        <p:nvPicPr>
          <p:cNvPr id="20485" name="Picture 9">
            <a:extLst>
              <a:ext uri="{FF2B5EF4-FFF2-40B4-BE49-F238E27FC236}">
                <a16:creationId xmlns:a16="http://schemas.microsoft.com/office/drawing/2014/main" id="{2AE7AF6F-E740-1928-88BD-A8FE3A7CED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6714" y="1627189"/>
            <a:ext cx="8802687" cy="303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a:extLst>
              <a:ext uri="{FF2B5EF4-FFF2-40B4-BE49-F238E27FC236}">
                <a16:creationId xmlns:a16="http://schemas.microsoft.com/office/drawing/2014/main" id="{FC6C63E2-F757-014E-4DF1-C2CD685F78BD}"/>
              </a:ext>
            </a:extLst>
          </p:cNvPr>
          <p:cNvSpPr>
            <a:spLocks noGrp="1"/>
          </p:cNvSpPr>
          <p:nvPr>
            <p:ph type="ftr" sz="quarter" idx="11"/>
          </p:nvPr>
        </p:nvSpPr>
        <p:spPr>
          <a:xfrm>
            <a:off x="841367" y="6442134"/>
            <a:ext cx="6672865" cy="365125"/>
          </a:xfrm>
        </p:spPr>
        <p:txBody>
          <a:bodyPr/>
          <a:lstStyle/>
          <a:p>
            <a:r>
              <a:rPr lang="en-US"/>
              <a:t>Prepared By: Ajay Singh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Line 2">
            <a:extLst>
              <a:ext uri="{FF2B5EF4-FFF2-40B4-BE49-F238E27FC236}">
                <a16:creationId xmlns:a16="http://schemas.microsoft.com/office/drawing/2014/main" id="{AA40A228-C35C-9C06-1CCE-DB13AF2A0094}"/>
              </a:ext>
            </a:extLst>
          </p:cNvPr>
          <p:cNvSpPr>
            <a:spLocks noChangeShapeType="1"/>
          </p:cNvSpPr>
          <p:nvPr/>
        </p:nvSpPr>
        <p:spPr bwMode="auto">
          <a:xfrm>
            <a:off x="1905000" y="457200"/>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31" name="Rectangle 3">
            <a:extLst>
              <a:ext uri="{FF2B5EF4-FFF2-40B4-BE49-F238E27FC236}">
                <a16:creationId xmlns:a16="http://schemas.microsoft.com/office/drawing/2014/main" id="{334A37E3-8CAE-70AB-EFBD-BA673A524C62}"/>
              </a:ext>
            </a:extLst>
          </p:cNvPr>
          <p:cNvSpPr>
            <a:spLocks noChangeArrowheads="1"/>
          </p:cNvSpPr>
          <p:nvPr/>
        </p:nvSpPr>
        <p:spPr bwMode="auto">
          <a:xfrm>
            <a:off x="1676401" y="5791201"/>
            <a:ext cx="44005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sz="2000" dirty="0">
                <a:solidFill>
                  <a:schemeClr val="folHlink"/>
                </a:solidFill>
              </a:rPr>
              <a:t>FIGURE </a:t>
            </a:r>
            <a:r>
              <a:rPr lang="en-US" altLang="en-US" sz="2000" dirty="0"/>
              <a:t>Examples of Line Comments</a:t>
            </a:r>
          </a:p>
        </p:txBody>
      </p:sp>
      <p:grpSp>
        <p:nvGrpSpPr>
          <p:cNvPr id="22532" name="Group 4">
            <a:extLst>
              <a:ext uri="{FF2B5EF4-FFF2-40B4-BE49-F238E27FC236}">
                <a16:creationId xmlns:a16="http://schemas.microsoft.com/office/drawing/2014/main" id="{AC98CFF9-B08A-9E93-4568-43A62FF1D99A}"/>
              </a:ext>
            </a:extLst>
          </p:cNvPr>
          <p:cNvGrpSpPr>
            <a:grpSpLocks/>
          </p:cNvGrpSpPr>
          <p:nvPr/>
        </p:nvGrpSpPr>
        <p:grpSpPr bwMode="auto">
          <a:xfrm>
            <a:off x="1752600" y="252414"/>
            <a:ext cx="8610600" cy="5995987"/>
            <a:chOff x="336" y="159"/>
            <a:chExt cx="5232" cy="3777"/>
          </a:xfrm>
        </p:grpSpPr>
        <p:sp>
          <p:nvSpPr>
            <p:cNvPr id="22534" name="Line 5">
              <a:extLst>
                <a:ext uri="{FF2B5EF4-FFF2-40B4-BE49-F238E27FC236}">
                  <a16:creationId xmlns:a16="http://schemas.microsoft.com/office/drawing/2014/main" id="{AA3AB725-1F42-EDC3-F64C-0F409CB62209}"/>
                </a:ext>
              </a:extLst>
            </p:cNvPr>
            <p:cNvSpPr>
              <a:spLocks noChangeShapeType="1"/>
            </p:cNvSpPr>
            <p:nvPr/>
          </p:nvSpPr>
          <p:spPr bwMode="auto">
            <a:xfrm>
              <a:off x="336" y="3936"/>
              <a:ext cx="5232"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35" name="Line 6">
              <a:extLst>
                <a:ext uri="{FF2B5EF4-FFF2-40B4-BE49-F238E27FC236}">
                  <a16:creationId xmlns:a16="http://schemas.microsoft.com/office/drawing/2014/main" id="{1C11FA2B-2726-7F9C-5B40-9531EE43853C}"/>
                </a:ext>
              </a:extLst>
            </p:cNvPr>
            <p:cNvSpPr>
              <a:spLocks noChangeShapeType="1"/>
            </p:cNvSpPr>
            <p:nvPr/>
          </p:nvSpPr>
          <p:spPr bwMode="auto">
            <a:xfrm>
              <a:off x="336" y="159"/>
              <a:ext cx="5232"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36" name="Line 7">
              <a:extLst>
                <a:ext uri="{FF2B5EF4-FFF2-40B4-BE49-F238E27FC236}">
                  <a16:creationId xmlns:a16="http://schemas.microsoft.com/office/drawing/2014/main" id="{8906BFE3-1D15-9AB6-D67B-8F9052EAB987}"/>
                </a:ext>
              </a:extLst>
            </p:cNvPr>
            <p:cNvSpPr>
              <a:spLocks noChangeShapeType="1"/>
            </p:cNvSpPr>
            <p:nvPr/>
          </p:nvSpPr>
          <p:spPr bwMode="auto">
            <a:xfrm>
              <a:off x="336" y="3663"/>
              <a:ext cx="5232" cy="0"/>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pic>
        <p:nvPicPr>
          <p:cNvPr id="22533" name="Picture 10">
            <a:extLst>
              <a:ext uri="{FF2B5EF4-FFF2-40B4-BE49-F238E27FC236}">
                <a16:creationId xmlns:a16="http://schemas.microsoft.com/office/drawing/2014/main" id="{64DB2DCD-8B15-DBAC-AB83-76F05F2A36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9750" y="2754314"/>
            <a:ext cx="8629650" cy="1284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a:extLst>
              <a:ext uri="{FF2B5EF4-FFF2-40B4-BE49-F238E27FC236}">
                <a16:creationId xmlns:a16="http://schemas.microsoft.com/office/drawing/2014/main" id="{09CF5978-1885-5249-DE50-244E74E9F927}"/>
              </a:ext>
            </a:extLst>
          </p:cNvPr>
          <p:cNvSpPr>
            <a:spLocks noGrp="1"/>
          </p:cNvSpPr>
          <p:nvPr>
            <p:ph type="ftr" sz="quarter" idx="11"/>
          </p:nvPr>
        </p:nvSpPr>
        <p:spPr>
          <a:xfrm>
            <a:off x="777993" y="6357937"/>
            <a:ext cx="6672865" cy="365125"/>
          </a:xfrm>
        </p:spPr>
        <p:txBody>
          <a:bodyPr/>
          <a:lstStyle/>
          <a:p>
            <a:r>
              <a:rPr lang="en-US" dirty="0"/>
              <a:t>Prepared By: Ajay Singh</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9" name="Text Box 3">
            <a:extLst>
              <a:ext uri="{FF2B5EF4-FFF2-40B4-BE49-F238E27FC236}">
                <a16:creationId xmlns:a16="http://schemas.microsoft.com/office/drawing/2014/main" id="{5445B185-05E3-7EE8-8A02-C6378A3AC8D6}"/>
              </a:ext>
            </a:extLst>
          </p:cNvPr>
          <p:cNvSpPr txBox="1">
            <a:spLocks noChangeArrowheads="1"/>
          </p:cNvSpPr>
          <p:nvPr/>
        </p:nvSpPr>
        <p:spPr bwMode="auto">
          <a:xfrm>
            <a:off x="1752601" y="65088"/>
            <a:ext cx="3465513"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sz="4000" dirty="0">
                <a:latin typeface="Arial" panose="020B0604020202020204" pitchFamily="34" charset="0"/>
              </a:rPr>
              <a:t>Character set</a:t>
            </a:r>
          </a:p>
        </p:txBody>
      </p:sp>
      <p:sp>
        <p:nvSpPr>
          <p:cNvPr id="24580" name="Text Box 4">
            <a:extLst>
              <a:ext uri="{FF2B5EF4-FFF2-40B4-BE49-F238E27FC236}">
                <a16:creationId xmlns:a16="http://schemas.microsoft.com/office/drawing/2014/main" id="{67BFA2EC-3DE6-A7D3-E841-A33AB9644231}"/>
              </a:ext>
            </a:extLst>
          </p:cNvPr>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endParaRPr lang="en-US" altLang="en-US" sz="1800"/>
          </a:p>
        </p:txBody>
      </p:sp>
      <p:graphicFrame>
        <p:nvGraphicFramePr>
          <p:cNvPr id="2" name="Table 1">
            <a:extLst>
              <a:ext uri="{FF2B5EF4-FFF2-40B4-BE49-F238E27FC236}">
                <a16:creationId xmlns:a16="http://schemas.microsoft.com/office/drawing/2014/main" id="{2163DEC0-652B-CA86-CBC5-42A075BAB614}"/>
              </a:ext>
            </a:extLst>
          </p:cNvPr>
          <p:cNvGraphicFramePr>
            <a:graphicFrameLocks noGrp="1"/>
          </p:cNvGraphicFramePr>
          <p:nvPr>
            <p:extLst>
              <p:ext uri="{D42A27DB-BD31-4B8C-83A1-F6EECF244321}">
                <p14:modId xmlns:p14="http://schemas.microsoft.com/office/powerpoint/2010/main" val="2541068068"/>
              </p:ext>
            </p:extLst>
          </p:nvPr>
        </p:nvGraphicFramePr>
        <p:xfrm>
          <a:off x="1828800" y="838200"/>
          <a:ext cx="8458200" cy="5562600"/>
        </p:xfrm>
        <a:graphic>
          <a:graphicData uri="http://schemas.openxmlformats.org/drawingml/2006/table">
            <a:tbl>
              <a:tblPr/>
              <a:tblGrid>
                <a:gridCol w="2819400">
                  <a:extLst>
                    <a:ext uri="{9D8B030D-6E8A-4147-A177-3AD203B41FA5}">
                      <a16:colId xmlns:a16="http://schemas.microsoft.com/office/drawing/2014/main" val="20000"/>
                    </a:ext>
                  </a:extLst>
                </a:gridCol>
                <a:gridCol w="2819400">
                  <a:extLst>
                    <a:ext uri="{9D8B030D-6E8A-4147-A177-3AD203B41FA5}">
                      <a16:colId xmlns:a16="http://schemas.microsoft.com/office/drawing/2014/main" val="20001"/>
                    </a:ext>
                  </a:extLst>
                </a:gridCol>
                <a:gridCol w="2819400">
                  <a:extLst>
                    <a:ext uri="{9D8B030D-6E8A-4147-A177-3AD203B41FA5}">
                      <a16:colId xmlns:a16="http://schemas.microsoft.com/office/drawing/2014/main" val="20002"/>
                    </a:ext>
                  </a:extLst>
                </a:gridCol>
              </a:tblGrid>
              <a:tr h="405606">
                <a:tc>
                  <a:txBody>
                    <a:bodyPr/>
                    <a:lstStyle/>
                    <a:p>
                      <a:pPr fontAlgn="t"/>
                      <a:r>
                        <a:rPr lang="en-US" sz="1300" b="1" dirty="0">
                          <a:solidFill>
                            <a:schemeClr val="tx1"/>
                          </a:solidFill>
                          <a:effectLst/>
                        </a:rPr>
                        <a:t>Type of Character</a:t>
                      </a:r>
                      <a:endParaRPr lang="en-US" sz="1300" dirty="0">
                        <a:solidFill>
                          <a:schemeClr val="tx1"/>
                        </a:solidFill>
                        <a:effectLst/>
                      </a:endParaRPr>
                    </a:p>
                  </a:txBody>
                  <a:tcPr marL="56658" marR="56658" marT="56658" marB="5665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fontAlgn="t"/>
                      <a:r>
                        <a:rPr lang="en-US" sz="1300" b="1">
                          <a:solidFill>
                            <a:schemeClr val="tx1"/>
                          </a:solidFill>
                          <a:effectLst/>
                        </a:rPr>
                        <a:t>Description</a:t>
                      </a:r>
                      <a:endParaRPr lang="en-US" sz="1300">
                        <a:solidFill>
                          <a:schemeClr val="tx1"/>
                        </a:solidFill>
                        <a:effectLst/>
                      </a:endParaRPr>
                    </a:p>
                  </a:txBody>
                  <a:tcPr marL="56658" marR="56658" marT="56658" marB="5665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fontAlgn="t"/>
                      <a:r>
                        <a:rPr lang="en-US" sz="1300" b="1">
                          <a:solidFill>
                            <a:schemeClr val="tx1"/>
                          </a:solidFill>
                          <a:effectLst/>
                        </a:rPr>
                        <a:t>Characters</a:t>
                      </a:r>
                      <a:endParaRPr lang="en-US" sz="1300">
                        <a:solidFill>
                          <a:schemeClr val="tx1"/>
                        </a:solidFill>
                        <a:effectLst/>
                      </a:endParaRPr>
                    </a:p>
                  </a:txBody>
                  <a:tcPr marL="56658" marR="56658" marT="56658" marB="5665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extLst>
                  <a:ext uri="{0D108BD9-81ED-4DB2-BD59-A6C34878D82A}">
                    <a16:rowId xmlns:a16="http://schemas.microsoft.com/office/drawing/2014/main" val="10000"/>
                  </a:ext>
                </a:extLst>
              </a:tr>
              <a:tr h="1187847">
                <a:tc>
                  <a:txBody>
                    <a:bodyPr/>
                    <a:lstStyle/>
                    <a:p>
                      <a:pPr fontAlgn="t"/>
                      <a:r>
                        <a:rPr lang="en-US" sz="1300" dirty="0">
                          <a:solidFill>
                            <a:schemeClr val="tx1"/>
                          </a:solidFill>
                          <a:effectLst/>
                        </a:rPr>
                        <a:t>Lowercase Alphabets</a:t>
                      </a:r>
                    </a:p>
                  </a:txBody>
                  <a:tcPr marL="56658" marR="56658" marT="56658" marB="5665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fontAlgn="t"/>
                      <a:r>
                        <a:rPr lang="en-US" sz="1300">
                          <a:solidFill>
                            <a:schemeClr val="tx1"/>
                          </a:solidFill>
                          <a:effectLst/>
                        </a:rPr>
                        <a:t>a to z</a:t>
                      </a:r>
                    </a:p>
                  </a:txBody>
                  <a:tcPr marL="56658" marR="56658" marT="56658" marB="5665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fontAlgn="t"/>
                      <a:r>
                        <a:rPr lang="pt-BR" sz="1300">
                          <a:solidFill>
                            <a:schemeClr val="tx1"/>
                          </a:solidFill>
                          <a:effectLst/>
                        </a:rPr>
                        <a:t>a, b, c, d, e, f, g, h, i, j, k, l, m, n, o, p, q, r, s, t, u, v, w, x, y, z</a:t>
                      </a:r>
                    </a:p>
                  </a:txBody>
                  <a:tcPr marL="56658" marR="56658" marT="56658" marB="5665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extLst>
                  <a:ext uri="{0D108BD9-81ED-4DB2-BD59-A6C34878D82A}">
                    <a16:rowId xmlns:a16="http://schemas.microsoft.com/office/drawing/2014/main" val="10001"/>
                  </a:ext>
                </a:extLst>
              </a:tr>
              <a:tr h="1187847">
                <a:tc>
                  <a:txBody>
                    <a:bodyPr/>
                    <a:lstStyle/>
                    <a:p>
                      <a:pPr fontAlgn="t"/>
                      <a:r>
                        <a:rPr lang="en-US" sz="1300">
                          <a:solidFill>
                            <a:schemeClr val="tx1"/>
                          </a:solidFill>
                          <a:effectLst/>
                        </a:rPr>
                        <a:t>Uppercase Alphabets</a:t>
                      </a:r>
                    </a:p>
                  </a:txBody>
                  <a:tcPr marL="56658" marR="56658" marT="56658" marB="5665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fontAlgn="t"/>
                      <a:r>
                        <a:rPr lang="en-US" sz="1300">
                          <a:solidFill>
                            <a:schemeClr val="tx1"/>
                          </a:solidFill>
                          <a:effectLst/>
                        </a:rPr>
                        <a:t>A to Z</a:t>
                      </a:r>
                    </a:p>
                  </a:txBody>
                  <a:tcPr marL="56658" marR="56658" marT="56658" marB="5665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fontAlgn="t"/>
                      <a:r>
                        <a:rPr lang="pt-BR" sz="1300">
                          <a:solidFill>
                            <a:schemeClr val="tx1"/>
                          </a:solidFill>
                          <a:effectLst/>
                        </a:rPr>
                        <a:t>A, B, C, D, E, F, G, H, I, J, K, L, M, N, O, P, Q, R, S, T, U, V, W, X, Y, Z</a:t>
                      </a:r>
                    </a:p>
                  </a:txBody>
                  <a:tcPr marL="56658" marR="56658" marT="56658" marB="5665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extLst>
                  <a:ext uri="{0D108BD9-81ED-4DB2-BD59-A6C34878D82A}">
                    <a16:rowId xmlns:a16="http://schemas.microsoft.com/office/drawing/2014/main" val="10002"/>
                  </a:ext>
                </a:extLst>
              </a:tr>
              <a:tr h="666353">
                <a:tc>
                  <a:txBody>
                    <a:bodyPr/>
                    <a:lstStyle/>
                    <a:p>
                      <a:pPr fontAlgn="t"/>
                      <a:r>
                        <a:rPr lang="en-US" sz="1300">
                          <a:solidFill>
                            <a:schemeClr val="tx1"/>
                          </a:solidFill>
                          <a:effectLst/>
                        </a:rPr>
                        <a:t>Digits</a:t>
                      </a:r>
                    </a:p>
                  </a:txBody>
                  <a:tcPr marL="56658" marR="56658" marT="56658" marB="5665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fontAlgn="t"/>
                      <a:r>
                        <a:rPr lang="en-US" sz="1300">
                          <a:solidFill>
                            <a:schemeClr val="tx1"/>
                          </a:solidFill>
                          <a:effectLst/>
                        </a:rPr>
                        <a:t>0 to 9</a:t>
                      </a:r>
                    </a:p>
                  </a:txBody>
                  <a:tcPr marL="56658" marR="56658" marT="56658" marB="5665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fontAlgn="t"/>
                      <a:r>
                        <a:rPr lang="en-US" sz="1300">
                          <a:solidFill>
                            <a:schemeClr val="tx1"/>
                          </a:solidFill>
                          <a:effectLst/>
                        </a:rPr>
                        <a:t>0, 1, 2, 3, 4, 5, 6, 7, 8, 9</a:t>
                      </a:r>
                    </a:p>
                  </a:txBody>
                  <a:tcPr marL="56658" marR="56658" marT="56658" marB="5665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extLst>
                  <a:ext uri="{0D108BD9-81ED-4DB2-BD59-A6C34878D82A}">
                    <a16:rowId xmlns:a16="http://schemas.microsoft.com/office/drawing/2014/main" val="10003"/>
                  </a:ext>
                </a:extLst>
              </a:tr>
              <a:tr h="1187847">
                <a:tc>
                  <a:txBody>
                    <a:bodyPr/>
                    <a:lstStyle/>
                    <a:p>
                      <a:pPr fontAlgn="t"/>
                      <a:r>
                        <a:rPr lang="en-US" sz="1300">
                          <a:solidFill>
                            <a:schemeClr val="tx1"/>
                          </a:solidFill>
                          <a:effectLst/>
                        </a:rPr>
                        <a:t>Special Characters</a:t>
                      </a:r>
                    </a:p>
                  </a:txBody>
                  <a:tcPr marL="56658" marR="56658" marT="56658" marB="5665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fontAlgn="t"/>
                      <a:r>
                        <a:rPr lang="en-US" sz="1300">
                          <a:solidFill>
                            <a:schemeClr val="tx1"/>
                          </a:solidFill>
                          <a:effectLst/>
                        </a:rPr>
                        <a:t>–</a:t>
                      </a:r>
                    </a:p>
                  </a:txBody>
                  <a:tcPr marL="56658" marR="56658" marT="56658" marB="5665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fontAlgn="t"/>
                      <a:r>
                        <a:rPr lang="en-US" sz="1300">
                          <a:solidFill>
                            <a:schemeClr val="tx1"/>
                          </a:solidFill>
                          <a:effectLst/>
                        </a:rPr>
                        <a:t>` ~ @ ! $ # ^ * % &amp; ( ) [ ] { } &lt; &gt; + = _ – | / \ ; : ‘ “ , . ?</a:t>
                      </a:r>
                    </a:p>
                  </a:txBody>
                  <a:tcPr marL="56658" marR="56658" marT="56658" marB="5665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extLst>
                  <a:ext uri="{0D108BD9-81ED-4DB2-BD59-A6C34878D82A}">
                    <a16:rowId xmlns:a16="http://schemas.microsoft.com/office/drawing/2014/main" val="10004"/>
                  </a:ext>
                </a:extLst>
              </a:tr>
              <a:tr h="927100">
                <a:tc>
                  <a:txBody>
                    <a:bodyPr/>
                    <a:lstStyle/>
                    <a:p>
                      <a:pPr fontAlgn="t"/>
                      <a:r>
                        <a:rPr lang="en-US" sz="1300">
                          <a:solidFill>
                            <a:schemeClr val="tx1"/>
                          </a:solidFill>
                          <a:effectLst/>
                        </a:rPr>
                        <a:t>White Spaces</a:t>
                      </a:r>
                    </a:p>
                  </a:txBody>
                  <a:tcPr marL="56658" marR="56658" marT="56658" marB="5665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fontAlgn="t"/>
                      <a:r>
                        <a:rPr lang="en-US" sz="1300">
                          <a:solidFill>
                            <a:schemeClr val="tx1"/>
                          </a:solidFill>
                          <a:effectLst/>
                        </a:rPr>
                        <a:t>–</a:t>
                      </a:r>
                    </a:p>
                  </a:txBody>
                  <a:tcPr marL="56658" marR="56658" marT="56658" marB="5665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fontAlgn="t"/>
                      <a:r>
                        <a:rPr lang="en-US" sz="1300" dirty="0">
                          <a:solidFill>
                            <a:schemeClr val="tx1"/>
                          </a:solidFill>
                          <a:effectLst/>
                        </a:rPr>
                        <a:t>Blank Spaces, Carriage Return, Tab, New Line</a:t>
                      </a:r>
                    </a:p>
                  </a:txBody>
                  <a:tcPr marL="56658" marR="56658" marT="56658" marB="5665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
        <p:nvSpPr>
          <p:cNvPr id="3" name="Footer Placeholder 2">
            <a:extLst>
              <a:ext uri="{FF2B5EF4-FFF2-40B4-BE49-F238E27FC236}">
                <a16:creationId xmlns:a16="http://schemas.microsoft.com/office/drawing/2014/main" id="{60FB9D03-FF97-E4A2-7D3A-E805F9FF95A3}"/>
              </a:ext>
            </a:extLst>
          </p:cNvPr>
          <p:cNvSpPr>
            <a:spLocks noGrp="1"/>
          </p:cNvSpPr>
          <p:nvPr>
            <p:ph type="ftr" sz="quarter" idx="11"/>
          </p:nvPr>
        </p:nvSpPr>
        <p:spPr>
          <a:xfrm>
            <a:off x="669351" y="6465887"/>
            <a:ext cx="6672865" cy="365125"/>
          </a:xfrm>
        </p:spPr>
        <p:txBody>
          <a:bodyPr/>
          <a:lstStyle/>
          <a:p>
            <a:r>
              <a:rPr lang="en-US" dirty="0"/>
              <a:t>Prepared By: Ajay Singh</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Text Box 3">
            <a:extLst>
              <a:ext uri="{FF2B5EF4-FFF2-40B4-BE49-F238E27FC236}">
                <a16:creationId xmlns:a16="http://schemas.microsoft.com/office/drawing/2014/main" id="{6CA44306-F109-811E-3F7B-237DC3D9CD0C}"/>
              </a:ext>
            </a:extLst>
          </p:cNvPr>
          <p:cNvSpPr txBox="1">
            <a:spLocks noChangeArrowheads="1"/>
          </p:cNvSpPr>
          <p:nvPr/>
        </p:nvSpPr>
        <p:spPr bwMode="auto">
          <a:xfrm>
            <a:off x="1752600" y="496825"/>
            <a:ext cx="263726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sz="4000" dirty="0">
                <a:latin typeface="Arial" panose="020B0604020202020204" pitchFamily="34" charset="0"/>
              </a:rPr>
              <a:t>Identifiers</a:t>
            </a:r>
          </a:p>
        </p:txBody>
      </p:sp>
      <p:sp>
        <p:nvSpPr>
          <p:cNvPr id="26628" name="Text Box 4">
            <a:extLst>
              <a:ext uri="{FF2B5EF4-FFF2-40B4-BE49-F238E27FC236}">
                <a16:creationId xmlns:a16="http://schemas.microsoft.com/office/drawing/2014/main" id="{20922070-AEEF-E6FF-790B-CF0B5C3C043D}"/>
              </a:ext>
            </a:extLst>
          </p:cNvPr>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endParaRPr lang="en-US" altLang="en-US" sz="1800"/>
          </a:p>
        </p:txBody>
      </p:sp>
      <p:sp>
        <p:nvSpPr>
          <p:cNvPr id="502789" name="Rectangle 5">
            <a:extLst>
              <a:ext uri="{FF2B5EF4-FFF2-40B4-BE49-F238E27FC236}">
                <a16:creationId xmlns:a16="http://schemas.microsoft.com/office/drawing/2014/main" id="{9BFE1692-76A7-678A-04D9-345C8A9EAFE8}"/>
              </a:ext>
            </a:extLst>
          </p:cNvPr>
          <p:cNvSpPr>
            <a:spLocks noChangeArrowheads="1"/>
          </p:cNvSpPr>
          <p:nvPr/>
        </p:nvSpPr>
        <p:spPr bwMode="auto">
          <a:xfrm>
            <a:off x="1828800" y="2813051"/>
            <a:ext cx="8229600" cy="1814513"/>
          </a:xfrm>
          <a:prstGeom prst="rect">
            <a:avLst/>
          </a:prstGeom>
          <a:noFill/>
          <a:ln>
            <a:noFill/>
          </a:ln>
          <a:effectLst/>
        </p:spPr>
        <p:txBody>
          <a:bodyPr anchor="ctr">
            <a:spAutoFit/>
          </a:bodyPr>
          <a:lstStyle/>
          <a:p>
            <a:pPr algn="just" eaLnBrk="1" hangingPunct="1">
              <a:defRPr/>
            </a:pPr>
            <a:r>
              <a:rPr lang="en-US" sz="2800" i="1" dirty="0">
                <a:effectLst>
                  <a:outerShdw blurRad="38100" dist="38100" dir="2700000" algn="tl">
                    <a:srgbClr val="C0C0C0"/>
                  </a:outerShdw>
                </a:effectLst>
              </a:rPr>
              <a:t>One feature present in all computer languages is the identifier. Identifiers allow us to name data and other objects in the program. Each identified object in the computer is stored at a unique address. </a:t>
            </a:r>
          </a:p>
        </p:txBody>
      </p:sp>
      <p:sp>
        <p:nvSpPr>
          <p:cNvPr id="2" name="Footer Placeholder 1">
            <a:extLst>
              <a:ext uri="{FF2B5EF4-FFF2-40B4-BE49-F238E27FC236}">
                <a16:creationId xmlns:a16="http://schemas.microsoft.com/office/drawing/2014/main" id="{E7451AC4-1AC7-4173-DF89-31DFB8B26E4A}"/>
              </a:ext>
            </a:extLst>
          </p:cNvPr>
          <p:cNvSpPr>
            <a:spLocks noGrp="1"/>
          </p:cNvSpPr>
          <p:nvPr>
            <p:ph type="ftr" sz="quarter" idx="11"/>
          </p:nvPr>
        </p:nvSpPr>
        <p:spPr/>
        <p:txBody>
          <a:bodyPr/>
          <a:lstStyle/>
          <a:p>
            <a:r>
              <a:rPr lang="en-US"/>
              <a:t>Prepared By: Ajay Singh</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7">
            <a:extLst>
              <a:ext uri="{FF2B5EF4-FFF2-40B4-BE49-F238E27FC236}">
                <a16:creationId xmlns:a16="http://schemas.microsoft.com/office/drawing/2014/main" id="{DF1A2476-C820-FFCC-9A16-40D8984E7710}"/>
              </a:ext>
            </a:extLst>
          </p:cNvPr>
          <p:cNvSpPr txBox="1">
            <a:spLocks noChangeArrowheads="1"/>
          </p:cNvSpPr>
          <p:nvPr/>
        </p:nvSpPr>
        <p:spPr bwMode="auto">
          <a:xfrm>
            <a:off x="1849438" y="4187318"/>
            <a:ext cx="7879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dirty="0">
                <a:solidFill>
                  <a:schemeClr val="folHlink"/>
                </a:solidFill>
              </a:rPr>
              <a:t>Table</a:t>
            </a:r>
          </a:p>
        </p:txBody>
      </p:sp>
      <p:sp>
        <p:nvSpPr>
          <p:cNvPr id="28675" name="Text Box 8">
            <a:extLst>
              <a:ext uri="{FF2B5EF4-FFF2-40B4-BE49-F238E27FC236}">
                <a16:creationId xmlns:a16="http://schemas.microsoft.com/office/drawing/2014/main" id="{51054B4A-5608-3EA6-7F81-DB722A302864}"/>
              </a:ext>
            </a:extLst>
          </p:cNvPr>
          <p:cNvSpPr txBox="1">
            <a:spLocks noChangeArrowheads="1"/>
          </p:cNvSpPr>
          <p:nvPr/>
        </p:nvSpPr>
        <p:spPr bwMode="auto">
          <a:xfrm>
            <a:off x="2637346" y="4187318"/>
            <a:ext cx="23669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a:t>Rules for Identifiers</a:t>
            </a:r>
          </a:p>
        </p:txBody>
      </p:sp>
      <p:pic>
        <p:nvPicPr>
          <p:cNvPr id="28676" name="Picture 10">
            <a:extLst>
              <a:ext uri="{FF2B5EF4-FFF2-40B4-BE49-F238E27FC236}">
                <a16:creationId xmlns:a16="http://schemas.microsoft.com/office/drawing/2014/main" id="{E4E50092-8AE4-0E8C-6C1B-30112E2F25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9438" y="1889125"/>
            <a:ext cx="8437562" cy="210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a:extLst>
              <a:ext uri="{FF2B5EF4-FFF2-40B4-BE49-F238E27FC236}">
                <a16:creationId xmlns:a16="http://schemas.microsoft.com/office/drawing/2014/main" id="{1FFC5D13-8515-9618-5779-7BEB00B9A0FD}"/>
              </a:ext>
            </a:extLst>
          </p:cNvPr>
          <p:cNvSpPr>
            <a:spLocks noGrp="1"/>
          </p:cNvSpPr>
          <p:nvPr>
            <p:ph type="ftr" sz="quarter" idx="11"/>
          </p:nvPr>
        </p:nvSpPr>
        <p:spPr/>
        <p:txBody>
          <a:bodyPr/>
          <a:lstStyle/>
          <a:p>
            <a:r>
              <a:rPr lang="en-US"/>
              <a:t>Prepared By: Ajay Singh</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Line 2">
            <a:extLst>
              <a:ext uri="{FF2B5EF4-FFF2-40B4-BE49-F238E27FC236}">
                <a16:creationId xmlns:a16="http://schemas.microsoft.com/office/drawing/2014/main" id="{DE0EE9B3-638A-59D6-6BB1-17AEBBF80597}"/>
              </a:ext>
            </a:extLst>
          </p:cNvPr>
          <p:cNvSpPr>
            <a:spLocks noChangeShapeType="1"/>
          </p:cNvSpPr>
          <p:nvPr/>
        </p:nvSpPr>
        <p:spPr bwMode="auto">
          <a:xfrm>
            <a:off x="196215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23" name="Line 3">
            <a:extLst>
              <a:ext uri="{FF2B5EF4-FFF2-40B4-BE49-F238E27FC236}">
                <a16:creationId xmlns:a16="http://schemas.microsoft.com/office/drawing/2014/main" id="{6F3EE4D0-9AEE-1976-A562-18260177020B}"/>
              </a:ext>
            </a:extLst>
          </p:cNvPr>
          <p:cNvSpPr>
            <a:spLocks noChangeShapeType="1"/>
          </p:cNvSpPr>
          <p:nvPr/>
        </p:nvSpPr>
        <p:spPr bwMode="auto">
          <a:xfrm>
            <a:off x="1963738" y="3657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24" name="Rectangle 4">
            <a:extLst>
              <a:ext uri="{FF2B5EF4-FFF2-40B4-BE49-F238E27FC236}">
                <a16:creationId xmlns:a16="http://schemas.microsoft.com/office/drawing/2014/main" id="{7BB0464C-7EA7-9E0C-3E21-8C679C48C405}"/>
              </a:ext>
            </a:extLst>
          </p:cNvPr>
          <p:cNvSpPr>
            <a:spLocks noChangeArrowheads="1"/>
          </p:cNvSpPr>
          <p:nvPr/>
        </p:nvSpPr>
        <p:spPr bwMode="auto">
          <a:xfrm>
            <a:off x="2000250" y="2759076"/>
            <a:ext cx="8077200" cy="830997"/>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dirty="0">
                <a:solidFill>
                  <a:schemeClr val="tx2">
                    <a:lumMod val="25000"/>
                  </a:schemeClr>
                </a:solidFill>
              </a:rPr>
              <a:t>An identifier must start with a letter or underscore: </a:t>
            </a:r>
            <a:br>
              <a:rPr lang="en-US" altLang="en-US" dirty="0">
                <a:solidFill>
                  <a:schemeClr val="tx2">
                    <a:lumMod val="25000"/>
                  </a:schemeClr>
                </a:solidFill>
              </a:rPr>
            </a:br>
            <a:r>
              <a:rPr lang="en-US" altLang="en-US" dirty="0">
                <a:solidFill>
                  <a:schemeClr val="tx2">
                    <a:lumMod val="25000"/>
                  </a:schemeClr>
                </a:solidFill>
              </a:rPr>
              <a:t>it may not have a space or a hyphen.</a:t>
            </a:r>
          </a:p>
        </p:txBody>
      </p:sp>
      <p:sp>
        <p:nvSpPr>
          <p:cNvPr id="575493" name="Text Box 5">
            <a:extLst>
              <a:ext uri="{FF2B5EF4-FFF2-40B4-BE49-F238E27FC236}">
                <a16:creationId xmlns:a16="http://schemas.microsoft.com/office/drawing/2014/main" id="{624451F7-6926-FE8F-AE79-2430244A4A7D}"/>
              </a:ext>
            </a:extLst>
          </p:cNvPr>
          <p:cNvSpPr txBox="1">
            <a:spLocks noChangeArrowheads="1"/>
          </p:cNvSpPr>
          <p:nvPr/>
        </p:nvSpPr>
        <p:spPr bwMode="auto">
          <a:xfrm>
            <a:off x="2000815" y="2133600"/>
            <a:ext cx="835485" cy="523220"/>
          </a:xfrm>
          <a:prstGeom prst="rect">
            <a:avLst/>
          </a:prstGeom>
          <a:noFill/>
          <a:ln>
            <a:noFill/>
          </a:ln>
          <a:effectLst/>
        </p:spPr>
        <p:txBody>
          <a:bodyPr wrap="none">
            <a:spAutoFit/>
          </a:bodyPr>
          <a:lstStyle/>
          <a:p>
            <a:pPr algn="ctr">
              <a:defRPr/>
            </a:pPr>
            <a:r>
              <a:rPr lang="en-US" sz="2800" i="1" dirty="0">
                <a:solidFill>
                  <a:schemeClr val="bg2">
                    <a:lumMod val="25000"/>
                    <a:lumOff val="75000"/>
                  </a:schemeClr>
                </a:solidFill>
                <a:effectLst>
                  <a:outerShdw blurRad="38100" dist="38100" dir="2700000" algn="tl">
                    <a:srgbClr val="C0C0C0"/>
                  </a:outerShdw>
                </a:effectLst>
              </a:rPr>
              <a:t>Note</a:t>
            </a:r>
          </a:p>
        </p:txBody>
      </p:sp>
      <p:sp>
        <p:nvSpPr>
          <p:cNvPr id="2" name="Footer Placeholder 1">
            <a:extLst>
              <a:ext uri="{FF2B5EF4-FFF2-40B4-BE49-F238E27FC236}">
                <a16:creationId xmlns:a16="http://schemas.microsoft.com/office/drawing/2014/main" id="{55370193-BDFB-3A8D-D687-4409BA1D0B7D}"/>
              </a:ext>
            </a:extLst>
          </p:cNvPr>
          <p:cNvSpPr>
            <a:spLocks noGrp="1"/>
          </p:cNvSpPr>
          <p:nvPr>
            <p:ph type="ftr" sz="quarter" idx="11"/>
          </p:nvPr>
        </p:nvSpPr>
        <p:spPr/>
        <p:txBody>
          <a:bodyPr/>
          <a:lstStyle/>
          <a:p>
            <a:r>
              <a:rPr lang="en-US"/>
              <a:t>Prepared By: Ajay Singh</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Line 2">
            <a:extLst>
              <a:ext uri="{FF2B5EF4-FFF2-40B4-BE49-F238E27FC236}">
                <a16:creationId xmlns:a16="http://schemas.microsoft.com/office/drawing/2014/main" id="{600DE898-4801-558B-B13A-4FC8A32115F4}"/>
              </a:ext>
            </a:extLst>
          </p:cNvPr>
          <p:cNvSpPr>
            <a:spLocks noChangeShapeType="1"/>
          </p:cNvSpPr>
          <p:nvPr/>
        </p:nvSpPr>
        <p:spPr bwMode="auto">
          <a:xfrm>
            <a:off x="196215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71" name="Line 3">
            <a:extLst>
              <a:ext uri="{FF2B5EF4-FFF2-40B4-BE49-F238E27FC236}">
                <a16:creationId xmlns:a16="http://schemas.microsoft.com/office/drawing/2014/main" id="{90DF5D70-127E-8CA0-D184-B873E566F1B9}"/>
              </a:ext>
            </a:extLst>
          </p:cNvPr>
          <p:cNvSpPr>
            <a:spLocks noChangeShapeType="1"/>
          </p:cNvSpPr>
          <p:nvPr/>
        </p:nvSpPr>
        <p:spPr bwMode="auto">
          <a:xfrm>
            <a:off x="1963738" y="3276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72" name="Rectangle 4">
            <a:extLst>
              <a:ext uri="{FF2B5EF4-FFF2-40B4-BE49-F238E27FC236}">
                <a16:creationId xmlns:a16="http://schemas.microsoft.com/office/drawing/2014/main" id="{608BD12D-0060-781F-F06E-A01282C794D2}"/>
              </a:ext>
            </a:extLst>
          </p:cNvPr>
          <p:cNvSpPr>
            <a:spLocks noChangeArrowheads="1"/>
          </p:cNvSpPr>
          <p:nvPr/>
        </p:nvSpPr>
        <p:spPr bwMode="auto">
          <a:xfrm>
            <a:off x="2000250" y="2759075"/>
            <a:ext cx="8077200" cy="45720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dirty="0">
                <a:solidFill>
                  <a:schemeClr val="tx2">
                    <a:lumMod val="25000"/>
                  </a:schemeClr>
                </a:solidFill>
              </a:rPr>
              <a:t>C is a case-sensitive language.</a:t>
            </a:r>
          </a:p>
        </p:txBody>
      </p:sp>
      <p:sp>
        <p:nvSpPr>
          <p:cNvPr id="2" name="Text Box 5">
            <a:extLst>
              <a:ext uri="{FF2B5EF4-FFF2-40B4-BE49-F238E27FC236}">
                <a16:creationId xmlns:a16="http://schemas.microsoft.com/office/drawing/2014/main" id="{4529F01C-F032-3062-13E3-822A9C75661B}"/>
              </a:ext>
            </a:extLst>
          </p:cNvPr>
          <p:cNvSpPr txBox="1">
            <a:spLocks noChangeArrowheads="1"/>
          </p:cNvSpPr>
          <p:nvPr/>
        </p:nvSpPr>
        <p:spPr bwMode="auto">
          <a:xfrm>
            <a:off x="2000815" y="2133600"/>
            <a:ext cx="835485" cy="523220"/>
          </a:xfrm>
          <a:prstGeom prst="rect">
            <a:avLst/>
          </a:prstGeom>
          <a:noFill/>
          <a:ln>
            <a:noFill/>
          </a:ln>
          <a:effectLst/>
        </p:spPr>
        <p:txBody>
          <a:bodyPr wrap="none">
            <a:spAutoFit/>
          </a:bodyPr>
          <a:lstStyle/>
          <a:p>
            <a:pPr algn="ctr">
              <a:defRPr/>
            </a:pPr>
            <a:r>
              <a:rPr lang="en-US" sz="2800" i="1" dirty="0">
                <a:solidFill>
                  <a:schemeClr val="bg2">
                    <a:lumMod val="25000"/>
                    <a:lumOff val="75000"/>
                  </a:schemeClr>
                </a:solidFill>
                <a:effectLst>
                  <a:outerShdw blurRad="38100" dist="38100" dir="2700000" algn="tl">
                    <a:srgbClr val="C0C0C0"/>
                  </a:outerShdw>
                </a:effectLst>
              </a:rPr>
              <a:t>Note</a:t>
            </a:r>
          </a:p>
        </p:txBody>
      </p:sp>
      <p:sp>
        <p:nvSpPr>
          <p:cNvPr id="3" name="Footer Placeholder 2">
            <a:extLst>
              <a:ext uri="{FF2B5EF4-FFF2-40B4-BE49-F238E27FC236}">
                <a16:creationId xmlns:a16="http://schemas.microsoft.com/office/drawing/2014/main" id="{F4F057C2-BF89-A127-BA26-0F62DB79D615}"/>
              </a:ext>
            </a:extLst>
          </p:cNvPr>
          <p:cNvSpPr>
            <a:spLocks noGrp="1"/>
          </p:cNvSpPr>
          <p:nvPr>
            <p:ph type="ftr" sz="quarter" idx="11"/>
          </p:nvPr>
        </p:nvSpPr>
        <p:spPr/>
        <p:txBody>
          <a:bodyPr/>
          <a:lstStyle/>
          <a:p>
            <a:r>
              <a:rPr lang="en-US"/>
              <a:t>Prepared By: Ajay Singh</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a:extLst>
              <a:ext uri="{FF2B5EF4-FFF2-40B4-BE49-F238E27FC236}">
                <a16:creationId xmlns:a16="http://schemas.microsoft.com/office/drawing/2014/main" id="{B18AF589-6DC6-D709-90C5-C0B15057950D}"/>
              </a:ext>
            </a:extLst>
          </p:cNvPr>
          <p:cNvSpPr txBox="1">
            <a:spLocks noChangeArrowheads="1"/>
          </p:cNvSpPr>
          <p:nvPr/>
        </p:nvSpPr>
        <p:spPr bwMode="auto">
          <a:xfrm>
            <a:off x="1676400" y="4327526"/>
            <a:ext cx="7879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dirty="0">
                <a:solidFill>
                  <a:schemeClr val="folHlink"/>
                </a:solidFill>
              </a:rPr>
              <a:t>Table</a:t>
            </a:r>
          </a:p>
        </p:txBody>
      </p:sp>
      <p:sp>
        <p:nvSpPr>
          <p:cNvPr id="34819" name="Text Box 3">
            <a:extLst>
              <a:ext uri="{FF2B5EF4-FFF2-40B4-BE49-F238E27FC236}">
                <a16:creationId xmlns:a16="http://schemas.microsoft.com/office/drawing/2014/main" id="{9726B010-238B-70DD-E3D7-DA6028F19FC8}"/>
              </a:ext>
            </a:extLst>
          </p:cNvPr>
          <p:cNvSpPr txBox="1">
            <a:spLocks noChangeArrowheads="1"/>
          </p:cNvSpPr>
          <p:nvPr/>
        </p:nvSpPr>
        <p:spPr bwMode="auto">
          <a:xfrm>
            <a:off x="2464308" y="4327526"/>
            <a:ext cx="42799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dirty="0"/>
              <a:t>Examples of Valid and Invalid Names</a:t>
            </a:r>
          </a:p>
        </p:txBody>
      </p:sp>
      <p:pic>
        <p:nvPicPr>
          <p:cNvPr id="34820" name="Picture 5">
            <a:extLst>
              <a:ext uri="{FF2B5EF4-FFF2-40B4-BE49-F238E27FC236}">
                <a16:creationId xmlns:a16="http://schemas.microsoft.com/office/drawing/2014/main" id="{2978376B-7297-6050-20A5-AB5E6D63D3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133476"/>
            <a:ext cx="8839200" cy="320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a:extLst>
              <a:ext uri="{FF2B5EF4-FFF2-40B4-BE49-F238E27FC236}">
                <a16:creationId xmlns:a16="http://schemas.microsoft.com/office/drawing/2014/main" id="{6A02FDEA-72B0-C6C4-7214-5FC7C1E25E42}"/>
              </a:ext>
            </a:extLst>
          </p:cNvPr>
          <p:cNvSpPr>
            <a:spLocks noGrp="1"/>
          </p:cNvSpPr>
          <p:nvPr>
            <p:ph type="ftr" sz="quarter" idx="11"/>
          </p:nvPr>
        </p:nvSpPr>
        <p:spPr/>
        <p:txBody>
          <a:bodyPr/>
          <a:lstStyle/>
          <a:p>
            <a:r>
              <a:rPr lang="en-US"/>
              <a:t>Prepared By: Ajay Singh</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7" name="Text Box 3">
            <a:extLst>
              <a:ext uri="{FF2B5EF4-FFF2-40B4-BE49-F238E27FC236}">
                <a16:creationId xmlns:a16="http://schemas.microsoft.com/office/drawing/2014/main" id="{EE044D94-2331-C517-992F-1ACFD52285D4}"/>
              </a:ext>
            </a:extLst>
          </p:cNvPr>
          <p:cNvSpPr txBox="1">
            <a:spLocks noChangeArrowheads="1"/>
          </p:cNvSpPr>
          <p:nvPr/>
        </p:nvSpPr>
        <p:spPr bwMode="auto">
          <a:xfrm>
            <a:off x="1752601" y="304801"/>
            <a:ext cx="288290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sz="4000" dirty="0">
                <a:latin typeface="Arial" panose="020B0604020202020204" pitchFamily="34" charset="0"/>
              </a:rPr>
              <a:t>Data Types</a:t>
            </a:r>
          </a:p>
        </p:txBody>
      </p:sp>
      <p:sp>
        <p:nvSpPr>
          <p:cNvPr id="36868" name="Text Box 4">
            <a:extLst>
              <a:ext uri="{FF2B5EF4-FFF2-40B4-BE49-F238E27FC236}">
                <a16:creationId xmlns:a16="http://schemas.microsoft.com/office/drawing/2014/main" id="{D8E0C1D9-3FD7-A7D8-72E4-1500616B28AB}"/>
              </a:ext>
            </a:extLst>
          </p:cNvPr>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endParaRPr lang="en-US" altLang="en-US" sz="1800"/>
          </a:p>
        </p:txBody>
      </p:sp>
      <p:sp>
        <p:nvSpPr>
          <p:cNvPr id="503813" name="Rectangle 5">
            <a:extLst>
              <a:ext uri="{FF2B5EF4-FFF2-40B4-BE49-F238E27FC236}">
                <a16:creationId xmlns:a16="http://schemas.microsoft.com/office/drawing/2014/main" id="{45241179-FDBC-533F-4390-E80C257016D5}"/>
              </a:ext>
            </a:extLst>
          </p:cNvPr>
          <p:cNvSpPr>
            <a:spLocks noChangeArrowheads="1"/>
          </p:cNvSpPr>
          <p:nvPr/>
        </p:nvSpPr>
        <p:spPr bwMode="auto">
          <a:xfrm>
            <a:off x="1828800" y="2230439"/>
            <a:ext cx="8229600" cy="955675"/>
          </a:xfrm>
          <a:prstGeom prst="rect">
            <a:avLst/>
          </a:prstGeom>
          <a:noFill/>
          <a:ln>
            <a:noFill/>
          </a:ln>
          <a:effectLst/>
        </p:spPr>
        <p:txBody>
          <a:bodyPr anchor="ctr">
            <a:spAutoFit/>
          </a:bodyPr>
          <a:lstStyle/>
          <a:p>
            <a:pPr algn="just" eaLnBrk="1" hangingPunct="1">
              <a:defRPr/>
            </a:pPr>
            <a:r>
              <a:rPr lang="en-US" sz="2800" i="1" dirty="0">
                <a:effectLst>
                  <a:outerShdw blurRad="38100" dist="38100" dir="2700000" algn="tl">
                    <a:srgbClr val="C0C0C0"/>
                  </a:outerShdw>
                </a:effectLst>
              </a:rPr>
              <a:t>A type defines a set of values and a set of operations that can be applied on those values. </a:t>
            </a:r>
          </a:p>
        </p:txBody>
      </p:sp>
      <p:sp>
        <p:nvSpPr>
          <p:cNvPr id="36870" name="Rectangle 6">
            <a:extLst>
              <a:ext uri="{FF2B5EF4-FFF2-40B4-BE49-F238E27FC236}">
                <a16:creationId xmlns:a16="http://schemas.microsoft.com/office/drawing/2014/main" id="{63C3FFC0-8D58-9DA7-DC1B-F5BF511E1BD2}"/>
              </a:ext>
            </a:extLst>
          </p:cNvPr>
          <p:cNvSpPr>
            <a:spLocks noChangeArrowheads="1"/>
          </p:cNvSpPr>
          <p:nvPr/>
        </p:nvSpPr>
        <p:spPr bwMode="auto">
          <a:xfrm>
            <a:off x="1828800" y="5060951"/>
            <a:ext cx="57150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buClr>
                <a:schemeClr val="tx1"/>
              </a:buClr>
              <a:buSzPct val="117000"/>
              <a:buFont typeface="Wingdings" panose="05000000000000000000" pitchFamily="2" charset="2"/>
              <a:buNone/>
            </a:pPr>
            <a:r>
              <a:rPr lang="en-US" altLang="en-US">
                <a:solidFill>
                  <a:schemeClr val="hlink"/>
                </a:solidFill>
              </a:rPr>
              <a:t>Void Type</a:t>
            </a:r>
            <a:endParaRPr lang="fr-FR" altLang="en-US">
              <a:solidFill>
                <a:schemeClr val="hlink"/>
              </a:solidFill>
            </a:endParaRPr>
          </a:p>
          <a:p>
            <a:pPr>
              <a:buClr>
                <a:schemeClr val="folHlink"/>
              </a:buClr>
              <a:buSzPct val="117000"/>
              <a:buFont typeface="Wingdings" panose="05000000000000000000" pitchFamily="2" charset="2"/>
              <a:buNone/>
            </a:pPr>
            <a:r>
              <a:rPr lang="fr-FR" altLang="en-US">
                <a:solidFill>
                  <a:schemeClr val="hlink"/>
                </a:solidFill>
              </a:rPr>
              <a:t>Integral Type</a:t>
            </a:r>
          </a:p>
          <a:p>
            <a:pPr>
              <a:buClr>
                <a:schemeClr val="folHlink"/>
              </a:buClr>
              <a:buSzPct val="117000"/>
              <a:buFont typeface="Wingdings" panose="05000000000000000000" pitchFamily="2" charset="2"/>
              <a:buNone/>
            </a:pPr>
            <a:r>
              <a:rPr lang="en-US" altLang="en-US">
                <a:solidFill>
                  <a:schemeClr val="hlink"/>
                </a:solidFill>
              </a:rPr>
              <a:t>Floating-Point Types</a:t>
            </a:r>
          </a:p>
        </p:txBody>
      </p:sp>
      <p:sp>
        <p:nvSpPr>
          <p:cNvPr id="503815" name="Text Box 7">
            <a:extLst>
              <a:ext uri="{FF2B5EF4-FFF2-40B4-BE49-F238E27FC236}">
                <a16:creationId xmlns:a16="http://schemas.microsoft.com/office/drawing/2014/main" id="{70EE9FE3-9FC9-7F28-AAA5-24C9DAE9B9F0}"/>
              </a:ext>
            </a:extLst>
          </p:cNvPr>
          <p:cNvSpPr txBox="1">
            <a:spLocks noChangeArrowheads="1"/>
          </p:cNvSpPr>
          <p:nvPr/>
        </p:nvSpPr>
        <p:spPr bwMode="auto">
          <a:xfrm>
            <a:off x="1752601" y="4630420"/>
            <a:ext cx="4403257" cy="523220"/>
          </a:xfrm>
          <a:prstGeom prst="rect">
            <a:avLst/>
          </a:prstGeom>
          <a:noFill/>
          <a:ln>
            <a:noFill/>
          </a:ln>
          <a:effectLst/>
        </p:spPr>
        <p:txBody>
          <a:bodyPr wrap="none">
            <a:spAutoFit/>
          </a:bodyPr>
          <a:lstStyle/>
          <a:p>
            <a:pPr algn="ctr">
              <a:defRPr/>
            </a:pPr>
            <a:r>
              <a:rPr lang="en-US" sz="2800" i="1" u="sng" dirty="0">
                <a:effectLst>
                  <a:outerShdw blurRad="38100" dist="38100" dir="2700000" algn="tl">
                    <a:srgbClr val="C0C0C0"/>
                  </a:outerShdw>
                </a:effectLst>
              </a:rPr>
              <a:t>Topics discussed in this section:</a:t>
            </a:r>
          </a:p>
        </p:txBody>
      </p:sp>
      <p:sp>
        <p:nvSpPr>
          <p:cNvPr id="2" name="Footer Placeholder 1">
            <a:extLst>
              <a:ext uri="{FF2B5EF4-FFF2-40B4-BE49-F238E27FC236}">
                <a16:creationId xmlns:a16="http://schemas.microsoft.com/office/drawing/2014/main" id="{C2BDE26F-97DA-4300-ABCF-FC436BDDEE23}"/>
              </a:ext>
            </a:extLst>
          </p:cNvPr>
          <p:cNvSpPr>
            <a:spLocks noGrp="1"/>
          </p:cNvSpPr>
          <p:nvPr>
            <p:ph type="ftr" sz="quarter" idx="11"/>
          </p:nvPr>
        </p:nvSpPr>
        <p:spPr>
          <a:xfrm>
            <a:off x="8841757" y="6261280"/>
            <a:ext cx="3190299" cy="365125"/>
          </a:xfrm>
        </p:spPr>
        <p:txBody>
          <a:bodyPr/>
          <a:lstStyle/>
          <a:p>
            <a:r>
              <a:rPr lang="en-US" dirty="0"/>
              <a:t>Prepared By: Ajay Singh</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Line 2">
            <a:extLst>
              <a:ext uri="{FF2B5EF4-FFF2-40B4-BE49-F238E27FC236}">
                <a16:creationId xmlns:a16="http://schemas.microsoft.com/office/drawing/2014/main" id="{3B5EBF26-D43C-FC13-12D9-CFE6518B967B}"/>
              </a:ext>
            </a:extLst>
          </p:cNvPr>
          <p:cNvSpPr>
            <a:spLocks noChangeShapeType="1"/>
          </p:cNvSpPr>
          <p:nvPr/>
        </p:nvSpPr>
        <p:spPr bwMode="auto">
          <a:xfrm>
            <a:off x="1905000" y="457200"/>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15" name="Rectangle 3">
            <a:extLst>
              <a:ext uri="{FF2B5EF4-FFF2-40B4-BE49-F238E27FC236}">
                <a16:creationId xmlns:a16="http://schemas.microsoft.com/office/drawing/2014/main" id="{EF3771E3-1247-8A28-24D1-086B43E637A1}"/>
              </a:ext>
            </a:extLst>
          </p:cNvPr>
          <p:cNvSpPr>
            <a:spLocks noChangeArrowheads="1"/>
          </p:cNvSpPr>
          <p:nvPr/>
        </p:nvSpPr>
        <p:spPr bwMode="auto">
          <a:xfrm>
            <a:off x="1676401" y="5791201"/>
            <a:ext cx="24709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sz="2000" dirty="0">
                <a:solidFill>
                  <a:schemeClr val="folHlink"/>
                </a:solidFill>
              </a:rPr>
              <a:t>FIGURE </a:t>
            </a:r>
            <a:r>
              <a:rPr lang="en-US" altLang="en-US" sz="2000" dirty="0"/>
              <a:t>Data Types</a:t>
            </a:r>
          </a:p>
        </p:txBody>
      </p:sp>
      <p:grpSp>
        <p:nvGrpSpPr>
          <p:cNvPr id="38916" name="Group 4">
            <a:extLst>
              <a:ext uri="{FF2B5EF4-FFF2-40B4-BE49-F238E27FC236}">
                <a16:creationId xmlns:a16="http://schemas.microsoft.com/office/drawing/2014/main" id="{2EA207B8-EAE1-E947-C764-834704A6B778}"/>
              </a:ext>
            </a:extLst>
          </p:cNvPr>
          <p:cNvGrpSpPr>
            <a:grpSpLocks/>
          </p:cNvGrpSpPr>
          <p:nvPr/>
        </p:nvGrpSpPr>
        <p:grpSpPr bwMode="auto">
          <a:xfrm>
            <a:off x="1752600" y="252414"/>
            <a:ext cx="8610600" cy="5995987"/>
            <a:chOff x="336" y="159"/>
            <a:chExt cx="5232" cy="3777"/>
          </a:xfrm>
        </p:grpSpPr>
        <p:sp>
          <p:nvSpPr>
            <p:cNvPr id="38918" name="Line 5">
              <a:extLst>
                <a:ext uri="{FF2B5EF4-FFF2-40B4-BE49-F238E27FC236}">
                  <a16:creationId xmlns:a16="http://schemas.microsoft.com/office/drawing/2014/main" id="{68E1012D-3C63-A909-FA74-C3CC53A47F51}"/>
                </a:ext>
              </a:extLst>
            </p:cNvPr>
            <p:cNvSpPr>
              <a:spLocks noChangeShapeType="1"/>
            </p:cNvSpPr>
            <p:nvPr/>
          </p:nvSpPr>
          <p:spPr bwMode="auto">
            <a:xfrm>
              <a:off x="336" y="3936"/>
              <a:ext cx="5232"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19" name="Line 6">
              <a:extLst>
                <a:ext uri="{FF2B5EF4-FFF2-40B4-BE49-F238E27FC236}">
                  <a16:creationId xmlns:a16="http://schemas.microsoft.com/office/drawing/2014/main" id="{3F9C8AE6-9CC0-A971-AC2D-87E3F75B5A9A}"/>
                </a:ext>
              </a:extLst>
            </p:cNvPr>
            <p:cNvSpPr>
              <a:spLocks noChangeShapeType="1"/>
            </p:cNvSpPr>
            <p:nvPr/>
          </p:nvSpPr>
          <p:spPr bwMode="auto">
            <a:xfrm>
              <a:off x="336" y="159"/>
              <a:ext cx="5232"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0" name="Line 7">
              <a:extLst>
                <a:ext uri="{FF2B5EF4-FFF2-40B4-BE49-F238E27FC236}">
                  <a16:creationId xmlns:a16="http://schemas.microsoft.com/office/drawing/2014/main" id="{22ABE4CB-A2A5-B6F4-E83C-5ED2DC46008F}"/>
                </a:ext>
              </a:extLst>
            </p:cNvPr>
            <p:cNvSpPr>
              <a:spLocks noChangeShapeType="1"/>
            </p:cNvSpPr>
            <p:nvPr/>
          </p:nvSpPr>
          <p:spPr bwMode="auto">
            <a:xfrm>
              <a:off x="336" y="3663"/>
              <a:ext cx="5232" cy="0"/>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pic>
        <p:nvPicPr>
          <p:cNvPr id="38917" name="Picture 9">
            <a:extLst>
              <a:ext uri="{FF2B5EF4-FFF2-40B4-BE49-F238E27FC236}">
                <a16:creationId xmlns:a16="http://schemas.microsoft.com/office/drawing/2014/main" id="{2C3E37EC-14B4-CFDC-9699-8618C70F23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5476" y="1843088"/>
            <a:ext cx="8391525" cy="2576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a:extLst>
              <a:ext uri="{FF2B5EF4-FFF2-40B4-BE49-F238E27FC236}">
                <a16:creationId xmlns:a16="http://schemas.microsoft.com/office/drawing/2014/main" id="{3F77983B-E000-6285-6B70-7BA9FB7957D8}"/>
              </a:ext>
            </a:extLst>
          </p:cNvPr>
          <p:cNvSpPr>
            <a:spLocks noGrp="1"/>
          </p:cNvSpPr>
          <p:nvPr>
            <p:ph type="ftr" sz="quarter" idx="11"/>
          </p:nvPr>
        </p:nvSpPr>
        <p:spPr>
          <a:xfrm>
            <a:off x="950009" y="6316663"/>
            <a:ext cx="6672865" cy="365125"/>
          </a:xfrm>
        </p:spPr>
        <p:txBody>
          <a:bodyPr/>
          <a:lstStyle/>
          <a:p>
            <a:r>
              <a:rPr lang="en-US" dirty="0"/>
              <a:t>Prepared By: Ajay Singh</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38286-79AD-50D4-549A-0FB781E93F38}"/>
              </a:ext>
            </a:extLst>
          </p:cNvPr>
          <p:cNvSpPr>
            <a:spLocks noGrp="1"/>
          </p:cNvSpPr>
          <p:nvPr>
            <p:ph type="title"/>
          </p:nvPr>
        </p:nvSpPr>
        <p:spPr>
          <a:xfrm>
            <a:off x="5279472" y="609600"/>
            <a:ext cx="5844759" cy="970450"/>
          </a:xfrm>
        </p:spPr>
        <p:txBody>
          <a:bodyPr>
            <a:normAutofit/>
          </a:bodyPr>
          <a:lstStyle/>
          <a:p>
            <a:pPr>
              <a:lnSpc>
                <a:spcPct val="90000"/>
              </a:lnSpc>
            </a:pPr>
            <a:r>
              <a:rPr lang="en-US" sz="3100" b="0" i="0">
                <a:effectLst/>
                <a:latin typeface="Times New Roman" panose="02020603050405020304" pitchFamily="18" charset="0"/>
              </a:rPr>
              <a:t>4.1 Review of C programming concept</a:t>
            </a:r>
            <a:endParaRPr lang="en-US" sz="3100"/>
          </a:p>
        </p:txBody>
      </p:sp>
      <p:pic>
        <p:nvPicPr>
          <p:cNvPr id="10" name="Picture 9">
            <a:extLst>
              <a:ext uri="{FF2B5EF4-FFF2-40B4-BE49-F238E27FC236}">
                <a16:creationId xmlns:a16="http://schemas.microsoft.com/office/drawing/2014/main" id="{5405F23C-C82E-4181-95EA-321F3D891A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10650" y="1"/>
            <a:ext cx="4966697" cy="6858000"/>
          </a:xfrm>
          <a:prstGeom prst="rect">
            <a:avLst/>
          </a:prstGeom>
        </p:spPr>
      </p:pic>
      <p:pic>
        <p:nvPicPr>
          <p:cNvPr id="7" name="Graphic 6" descr="PC">
            <a:extLst>
              <a:ext uri="{FF2B5EF4-FFF2-40B4-BE49-F238E27FC236}">
                <a16:creationId xmlns:a16="http://schemas.microsoft.com/office/drawing/2014/main" id="{F23EDE38-3913-B844-A002-5F5136E42E6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815" y="1193554"/>
            <a:ext cx="4003193" cy="4003193"/>
          </a:xfrm>
          <a:prstGeom prst="rect">
            <a:avLst/>
          </a:prstGeom>
        </p:spPr>
      </p:pic>
      <p:sp>
        <p:nvSpPr>
          <p:cNvPr id="3" name="Content Placeholder 2">
            <a:extLst>
              <a:ext uri="{FF2B5EF4-FFF2-40B4-BE49-F238E27FC236}">
                <a16:creationId xmlns:a16="http://schemas.microsoft.com/office/drawing/2014/main" id="{C4CBB3B3-41EA-CEA3-6593-1AD7FE4FA2A7}"/>
              </a:ext>
            </a:extLst>
          </p:cNvPr>
          <p:cNvSpPr>
            <a:spLocks noGrp="1"/>
          </p:cNvSpPr>
          <p:nvPr>
            <p:ph idx="1"/>
          </p:nvPr>
        </p:nvSpPr>
        <p:spPr>
          <a:xfrm>
            <a:off x="5279472" y="1828801"/>
            <a:ext cx="5844760" cy="3866048"/>
          </a:xfrm>
        </p:spPr>
        <p:txBody>
          <a:bodyPr anchor="ctr">
            <a:normAutofit/>
          </a:bodyPr>
          <a:lstStyle/>
          <a:p>
            <a:pPr>
              <a:lnSpc>
                <a:spcPct val="90000"/>
              </a:lnSpc>
            </a:pPr>
            <a:r>
              <a:rPr lang="en-US" sz="1600" b="0" i="0">
                <a:effectLst/>
                <a:latin typeface="Söhne"/>
              </a:rPr>
              <a:t>Variables: A variable is a named memory location that stores a value. In C, variables must be declared before they are used, and they must be of a specific data type (e.g. int, char, float, etc.).</a:t>
            </a:r>
          </a:p>
          <a:p>
            <a:pPr>
              <a:lnSpc>
                <a:spcPct val="90000"/>
              </a:lnSpc>
            </a:pPr>
            <a:r>
              <a:rPr lang="en-US" sz="1600" b="0" i="0">
                <a:effectLst/>
                <a:latin typeface="Söhne"/>
              </a:rPr>
              <a:t>Data types: C provides a range of data types for representing different types of values, such as integers, characters, and floating-point numbers.</a:t>
            </a:r>
          </a:p>
          <a:p>
            <a:pPr>
              <a:lnSpc>
                <a:spcPct val="90000"/>
              </a:lnSpc>
            </a:pPr>
            <a:r>
              <a:rPr lang="en-US" sz="1600" b="0" i="0">
                <a:effectLst/>
                <a:latin typeface="Söhne"/>
              </a:rPr>
              <a:t>Input and Output: C provides functions for reading and writing data</a:t>
            </a:r>
          </a:p>
          <a:p>
            <a:pPr>
              <a:lnSpc>
                <a:spcPct val="90000"/>
              </a:lnSpc>
            </a:pPr>
            <a:r>
              <a:rPr lang="en-US" sz="1600" b="0" i="0">
                <a:effectLst/>
                <a:latin typeface="Söhne"/>
              </a:rPr>
              <a:t>Operators: C provides a range of operators that can be used to perform operations on values, such as arithmetic, logical, and comparison operations.</a:t>
            </a:r>
          </a:p>
          <a:p>
            <a:pPr>
              <a:lnSpc>
                <a:spcPct val="90000"/>
              </a:lnSpc>
            </a:pPr>
            <a:r>
              <a:rPr lang="en-US" sz="1600" b="0" i="0">
                <a:effectLst/>
                <a:latin typeface="Söhne"/>
              </a:rPr>
              <a:t>Control structures: C provides a range of control structures that can be used to control the flow of a program, such as if-else statements, for loops, and while loops.</a:t>
            </a:r>
          </a:p>
        </p:txBody>
      </p:sp>
      <p:sp>
        <p:nvSpPr>
          <p:cNvPr id="4" name="Footer Placeholder 3">
            <a:extLst>
              <a:ext uri="{FF2B5EF4-FFF2-40B4-BE49-F238E27FC236}">
                <a16:creationId xmlns:a16="http://schemas.microsoft.com/office/drawing/2014/main" id="{AB522CF6-DE7A-C000-E227-EA926FA19312}"/>
              </a:ext>
            </a:extLst>
          </p:cNvPr>
          <p:cNvSpPr>
            <a:spLocks noGrp="1"/>
          </p:cNvSpPr>
          <p:nvPr>
            <p:ph type="ftr" sz="quarter" idx="11"/>
          </p:nvPr>
        </p:nvSpPr>
        <p:spPr/>
        <p:txBody>
          <a:bodyPr/>
          <a:lstStyle/>
          <a:p>
            <a:r>
              <a:rPr lang="en-US"/>
              <a:t>Prepared By: Ajay Singh</a:t>
            </a:r>
          </a:p>
        </p:txBody>
      </p:sp>
    </p:spTree>
    <p:extLst>
      <p:ext uri="{BB962C8B-B14F-4D97-AF65-F5344CB8AC3E}">
        <p14:creationId xmlns:p14="http://schemas.microsoft.com/office/powerpoint/2010/main" val="15478762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Line 2">
            <a:extLst>
              <a:ext uri="{FF2B5EF4-FFF2-40B4-BE49-F238E27FC236}">
                <a16:creationId xmlns:a16="http://schemas.microsoft.com/office/drawing/2014/main" id="{11D9D319-A739-D78F-8933-4B6022514ADD}"/>
              </a:ext>
            </a:extLst>
          </p:cNvPr>
          <p:cNvSpPr>
            <a:spLocks noChangeShapeType="1"/>
          </p:cNvSpPr>
          <p:nvPr/>
        </p:nvSpPr>
        <p:spPr bwMode="auto">
          <a:xfrm>
            <a:off x="1905000" y="457200"/>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63" name="Rectangle 3">
            <a:extLst>
              <a:ext uri="{FF2B5EF4-FFF2-40B4-BE49-F238E27FC236}">
                <a16:creationId xmlns:a16="http://schemas.microsoft.com/office/drawing/2014/main" id="{313EC84B-1E65-6B51-3C9F-2881EEC3AC20}"/>
              </a:ext>
            </a:extLst>
          </p:cNvPr>
          <p:cNvSpPr>
            <a:spLocks noChangeArrowheads="1"/>
          </p:cNvSpPr>
          <p:nvPr/>
        </p:nvSpPr>
        <p:spPr bwMode="auto">
          <a:xfrm>
            <a:off x="1676401" y="5791201"/>
            <a:ext cx="30642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sz="2000" dirty="0">
                <a:solidFill>
                  <a:schemeClr val="folHlink"/>
                </a:solidFill>
              </a:rPr>
              <a:t>FIGURE </a:t>
            </a:r>
            <a:r>
              <a:rPr lang="en-US" altLang="en-US" sz="2000" dirty="0"/>
              <a:t>Character Types</a:t>
            </a:r>
          </a:p>
        </p:txBody>
      </p:sp>
      <p:grpSp>
        <p:nvGrpSpPr>
          <p:cNvPr id="40964" name="Group 4">
            <a:extLst>
              <a:ext uri="{FF2B5EF4-FFF2-40B4-BE49-F238E27FC236}">
                <a16:creationId xmlns:a16="http://schemas.microsoft.com/office/drawing/2014/main" id="{9C11E6FA-64E4-B73A-8F30-BF89B04ED7DC}"/>
              </a:ext>
            </a:extLst>
          </p:cNvPr>
          <p:cNvGrpSpPr>
            <a:grpSpLocks/>
          </p:cNvGrpSpPr>
          <p:nvPr/>
        </p:nvGrpSpPr>
        <p:grpSpPr bwMode="auto">
          <a:xfrm>
            <a:off x="1752600" y="252414"/>
            <a:ext cx="8610600" cy="5995987"/>
            <a:chOff x="336" y="159"/>
            <a:chExt cx="5232" cy="3777"/>
          </a:xfrm>
        </p:grpSpPr>
        <p:sp>
          <p:nvSpPr>
            <p:cNvPr id="40966" name="Line 5">
              <a:extLst>
                <a:ext uri="{FF2B5EF4-FFF2-40B4-BE49-F238E27FC236}">
                  <a16:creationId xmlns:a16="http://schemas.microsoft.com/office/drawing/2014/main" id="{429ECC42-D72A-4239-9CE4-ED70518DFAD0}"/>
                </a:ext>
              </a:extLst>
            </p:cNvPr>
            <p:cNvSpPr>
              <a:spLocks noChangeShapeType="1"/>
            </p:cNvSpPr>
            <p:nvPr/>
          </p:nvSpPr>
          <p:spPr bwMode="auto">
            <a:xfrm>
              <a:off x="336" y="3936"/>
              <a:ext cx="5232"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67" name="Line 6">
              <a:extLst>
                <a:ext uri="{FF2B5EF4-FFF2-40B4-BE49-F238E27FC236}">
                  <a16:creationId xmlns:a16="http://schemas.microsoft.com/office/drawing/2014/main" id="{78DAB955-B4CE-02FC-6AD7-646B73E39E15}"/>
                </a:ext>
              </a:extLst>
            </p:cNvPr>
            <p:cNvSpPr>
              <a:spLocks noChangeShapeType="1"/>
            </p:cNvSpPr>
            <p:nvPr/>
          </p:nvSpPr>
          <p:spPr bwMode="auto">
            <a:xfrm>
              <a:off x="336" y="159"/>
              <a:ext cx="5232"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68" name="Line 7">
              <a:extLst>
                <a:ext uri="{FF2B5EF4-FFF2-40B4-BE49-F238E27FC236}">
                  <a16:creationId xmlns:a16="http://schemas.microsoft.com/office/drawing/2014/main" id="{5316A45B-45BA-679D-C08A-B07725E5954F}"/>
                </a:ext>
              </a:extLst>
            </p:cNvPr>
            <p:cNvSpPr>
              <a:spLocks noChangeShapeType="1"/>
            </p:cNvSpPr>
            <p:nvPr/>
          </p:nvSpPr>
          <p:spPr bwMode="auto">
            <a:xfrm>
              <a:off x="336" y="3663"/>
              <a:ext cx="5232" cy="0"/>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pic>
        <p:nvPicPr>
          <p:cNvPr id="40965" name="Picture 10">
            <a:extLst>
              <a:ext uri="{FF2B5EF4-FFF2-40B4-BE49-F238E27FC236}">
                <a16:creationId xmlns:a16="http://schemas.microsoft.com/office/drawing/2014/main" id="{A3DFA48E-2AB4-AC90-CCCF-C57969ED80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0426" y="2216150"/>
            <a:ext cx="7165975" cy="197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a:extLst>
              <a:ext uri="{FF2B5EF4-FFF2-40B4-BE49-F238E27FC236}">
                <a16:creationId xmlns:a16="http://schemas.microsoft.com/office/drawing/2014/main" id="{D0BDED9B-2F93-0DD2-08AC-1A002295D159}"/>
              </a:ext>
            </a:extLst>
          </p:cNvPr>
          <p:cNvSpPr>
            <a:spLocks noGrp="1"/>
          </p:cNvSpPr>
          <p:nvPr>
            <p:ph type="ftr" sz="quarter" idx="11"/>
          </p:nvPr>
        </p:nvSpPr>
        <p:spPr>
          <a:xfrm>
            <a:off x="732725" y="6423023"/>
            <a:ext cx="6672865" cy="365125"/>
          </a:xfrm>
        </p:spPr>
        <p:txBody>
          <a:bodyPr/>
          <a:lstStyle/>
          <a:p>
            <a:r>
              <a:rPr lang="en-US"/>
              <a:t>Prepared By: Ajay Singh</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Line 2">
            <a:extLst>
              <a:ext uri="{FF2B5EF4-FFF2-40B4-BE49-F238E27FC236}">
                <a16:creationId xmlns:a16="http://schemas.microsoft.com/office/drawing/2014/main" id="{D583785A-E6FA-25AD-5FE4-6227FC33414E}"/>
              </a:ext>
            </a:extLst>
          </p:cNvPr>
          <p:cNvSpPr>
            <a:spLocks noChangeShapeType="1"/>
          </p:cNvSpPr>
          <p:nvPr/>
        </p:nvSpPr>
        <p:spPr bwMode="auto">
          <a:xfrm>
            <a:off x="1905000" y="457200"/>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11" name="Rectangle 3">
            <a:extLst>
              <a:ext uri="{FF2B5EF4-FFF2-40B4-BE49-F238E27FC236}">
                <a16:creationId xmlns:a16="http://schemas.microsoft.com/office/drawing/2014/main" id="{D8975FB5-8758-7FFE-5629-274F3951AD2F}"/>
              </a:ext>
            </a:extLst>
          </p:cNvPr>
          <p:cNvSpPr>
            <a:spLocks noChangeArrowheads="1"/>
          </p:cNvSpPr>
          <p:nvPr/>
        </p:nvSpPr>
        <p:spPr bwMode="auto">
          <a:xfrm>
            <a:off x="1676401" y="5791201"/>
            <a:ext cx="273562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sz="2000" dirty="0">
                <a:solidFill>
                  <a:schemeClr val="folHlink"/>
                </a:solidFill>
              </a:rPr>
              <a:t>FIGURE </a:t>
            </a:r>
            <a:r>
              <a:rPr lang="en-US" altLang="en-US" sz="2000" dirty="0"/>
              <a:t>Integer Types</a:t>
            </a:r>
          </a:p>
        </p:txBody>
      </p:sp>
      <p:grpSp>
        <p:nvGrpSpPr>
          <p:cNvPr id="43012" name="Group 4">
            <a:extLst>
              <a:ext uri="{FF2B5EF4-FFF2-40B4-BE49-F238E27FC236}">
                <a16:creationId xmlns:a16="http://schemas.microsoft.com/office/drawing/2014/main" id="{43C18CA4-637C-C594-9FD5-57620BA961CE}"/>
              </a:ext>
            </a:extLst>
          </p:cNvPr>
          <p:cNvGrpSpPr>
            <a:grpSpLocks/>
          </p:cNvGrpSpPr>
          <p:nvPr/>
        </p:nvGrpSpPr>
        <p:grpSpPr bwMode="auto">
          <a:xfrm>
            <a:off x="1752600" y="252414"/>
            <a:ext cx="8610600" cy="5995987"/>
            <a:chOff x="336" y="159"/>
            <a:chExt cx="5232" cy="3777"/>
          </a:xfrm>
        </p:grpSpPr>
        <p:sp>
          <p:nvSpPr>
            <p:cNvPr id="43014" name="Line 5">
              <a:extLst>
                <a:ext uri="{FF2B5EF4-FFF2-40B4-BE49-F238E27FC236}">
                  <a16:creationId xmlns:a16="http://schemas.microsoft.com/office/drawing/2014/main" id="{2BA25586-31CA-F195-611B-48EDCC2EF185}"/>
                </a:ext>
              </a:extLst>
            </p:cNvPr>
            <p:cNvSpPr>
              <a:spLocks noChangeShapeType="1"/>
            </p:cNvSpPr>
            <p:nvPr/>
          </p:nvSpPr>
          <p:spPr bwMode="auto">
            <a:xfrm>
              <a:off x="336" y="3936"/>
              <a:ext cx="5232"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15" name="Line 6">
              <a:extLst>
                <a:ext uri="{FF2B5EF4-FFF2-40B4-BE49-F238E27FC236}">
                  <a16:creationId xmlns:a16="http://schemas.microsoft.com/office/drawing/2014/main" id="{8E52D5D7-81D8-7646-3621-3D9BE0CF20E2}"/>
                </a:ext>
              </a:extLst>
            </p:cNvPr>
            <p:cNvSpPr>
              <a:spLocks noChangeShapeType="1"/>
            </p:cNvSpPr>
            <p:nvPr/>
          </p:nvSpPr>
          <p:spPr bwMode="auto">
            <a:xfrm>
              <a:off x="336" y="159"/>
              <a:ext cx="5232"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16" name="Line 7">
              <a:extLst>
                <a:ext uri="{FF2B5EF4-FFF2-40B4-BE49-F238E27FC236}">
                  <a16:creationId xmlns:a16="http://schemas.microsoft.com/office/drawing/2014/main" id="{5EAB08F8-4B15-FE1A-D65F-7A07BC0D05D7}"/>
                </a:ext>
              </a:extLst>
            </p:cNvPr>
            <p:cNvSpPr>
              <a:spLocks noChangeShapeType="1"/>
            </p:cNvSpPr>
            <p:nvPr/>
          </p:nvSpPr>
          <p:spPr bwMode="auto">
            <a:xfrm>
              <a:off x="336" y="3663"/>
              <a:ext cx="5232" cy="0"/>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pic>
        <p:nvPicPr>
          <p:cNvPr id="43013" name="Picture 9">
            <a:extLst>
              <a:ext uri="{FF2B5EF4-FFF2-40B4-BE49-F238E27FC236}">
                <a16:creationId xmlns:a16="http://schemas.microsoft.com/office/drawing/2014/main" id="{7C03C158-555C-9D6F-09EE-9EDA4EA173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9588" y="1779588"/>
            <a:ext cx="8355012" cy="2487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a:extLst>
              <a:ext uri="{FF2B5EF4-FFF2-40B4-BE49-F238E27FC236}">
                <a16:creationId xmlns:a16="http://schemas.microsoft.com/office/drawing/2014/main" id="{CCC67086-CCF7-BC44-CD4C-9EB79BD3D71C}"/>
              </a:ext>
            </a:extLst>
          </p:cNvPr>
          <p:cNvSpPr>
            <a:spLocks noGrp="1"/>
          </p:cNvSpPr>
          <p:nvPr>
            <p:ph type="ftr" sz="quarter" idx="11"/>
          </p:nvPr>
        </p:nvSpPr>
        <p:spPr>
          <a:xfrm>
            <a:off x="669351" y="6316663"/>
            <a:ext cx="6672865" cy="365125"/>
          </a:xfrm>
        </p:spPr>
        <p:txBody>
          <a:bodyPr/>
          <a:lstStyle/>
          <a:p>
            <a:r>
              <a:rPr lang="en-US" dirty="0"/>
              <a:t>Prepared By: Ajay Singh</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Line 2">
            <a:extLst>
              <a:ext uri="{FF2B5EF4-FFF2-40B4-BE49-F238E27FC236}">
                <a16:creationId xmlns:a16="http://schemas.microsoft.com/office/drawing/2014/main" id="{89BE963D-F8B0-B150-59A4-0F1B8DE020E0}"/>
              </a:ext>
            </a:extLst>
          </p:cNvPr>
          <p:cNvSpPr>
            <a:spLocks noChangeShapeType="1"/>
          </p:cNvSpPr>
          <p:nvPr/>
        </p:nvSpPr>
        <p:spPr bwMode="auto">
          <a:xfrm>
            <a:off x="196215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59" name="Line 3">
            <a:extLst>
              <a:ext uri="{FF2B5EF4-FFF2-40B4-BE49-F238E27FC236}">
                <a16:creationId xmlns:a16="http://schemas.microsoft.com/office/drawing/2014/main" id="{8353F269-7913-A37A-6FBE-14EA4623CACB}"/>
              </a:ext>
            </a:extLst>
          </p:cNvPr>
          <p:cNvSpPr>
            <a:spLocks noChangeShapeType="1"/>
          </p:cNvSpPr>
          <p:nvPr/>
        </p:nvSpPr>
        <p:spPr bwMode="auto">
          <a:xfrm>
            <a:off x="1963738" y="3276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60" name="Rectangle 4">
            <a:extLst>
              <a:ext uri="{FF2B5EF4-FFF2-40B4-BE49-F238E27FC236}">
                <a16:creationId xmlns:a16="http://schemas.microsoft.com/office/drawing/2014/main" id="{ED5990D0-1402-D7CF-9663-BA85E81061E0}"/>
              </a:ext>
            </a:extLst>
          </p:cNvPr>
          <p:cNvSpPr>
            <a:spLocks noChangeArrowheads="1"/>
          </p:cNvSpPr>
          <p:nvPr/>
        </p:nvSpPr>
        <p:spPr bwMode="auto">
          <a:xfrm>
            <a:off x="2000250" y="2759075"/>
            <a:ext cx="8077200" cy="45720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dirty="0" err="1">
                <a:solidFill>
                  <a:schemeClr val="tx2">
                    <a:lumMod val="25000"/>
                  </a:schemeClr>
                </a:solidFill>
              </a:rPr>
              <a:t>sizeof</a:t>
            </a:r>
            <a:r>
              <a:rPr lang="en-US" altLang="en-US" dirty="0">
                <a:solidFill>
                  <a:schemeClr val="tx2">
                    <a:lumMod val="25000"/>
                  </a:schemeClr>
                </a:solidFill>
              </a:rPr>
              <a:t> (short) ≤ </a:t>
            </a:r>
            <a:r>
              <a:rPr lang="en-US" altLang="en-US" dirty="0" err="1">
                <a:solidFill>
                  <a:schemeClr val="tx2">
                    <a:lumMod val="25000"/>
                  </a:schemeClr>
                </a:solidFill>
              </a:rPr>
              <a:t>sizeof</a:t>
            </a:r>
            <a:r>
              <a:rPr lang="en-US" altLang="en-US" dirty="0">
                <a:solidFill>
                  <a:schemeClr val="tx2">
                    <a:lumMod val="25000"/>
                  </a:schemeClr>
                </a:solidFill>
              </a:rPr>
              <a:t> (int) ≤ </a:t>
            </a:r>
            <a:r>
              <a:rPr lang="en-US" altLang="en-US" dirty="0" err="1">
                <a:solidFill>
                  <a:schemeClr val="tx2">
                    <a:lumMod val="25000"/>
                  </a:schemeClr>
                </a:solidFill>
              </a:rPr>
              <a:t>sizeof</a:t>
            </a:r>
            <a:r>
              <a:rPr lang="en-US" altLang="en-US" dirty="0">
                <a:solidFill>
                  <a:schemeClr val="tx2">
                    <a:lumMod val="25000"/>
                  </a:schemeClr>
                </a:solidFill>
              </a:rPr>
              <a:t> (long) ≤ </a:t>
            </a:r>
            <a:r>
              <a:rPr lang="en-US" altLang="en-US" dirty="0" err="1">
                <a:solidFill>
                  <a:schemeClr val="tx2">
                    <a:lumMod val="25000"/>
                  </a:schemeClr>
                </a:solidFill>
              </a:rPr>
              <a:t>sizeof</a:t>
            </a:r>
            <a:r>
              <a:rPr lang="en-US" altLang="en-US" dirty="0">
                <a:solidFill>
                  <a:schemeClr val="tx2">
                    <a:lumMod val="25000"/>
                  </a:schemeClr>
                </a:solidFill>
              </a:rPr>
              <a:t> (long long)</a:t>
            </a:r>
          </a:p>
        </p:txBody>
      </p:sp>
      <p:sp>
        <p:nvSpPr>
          <p:cNvPr id="4" name="Text Box 5">
            <a:extLst>
              <a:ext uri="{FF2B5EF4-FFF2-40B4-BE49-F238E27FC236}">
                <a16:creationId xmlns:a16="http://schemas.microsoft.com/office/drawing/2014/main" id="{01DD13F5-77A1-B27D-2DAC-366F11FCDA5A}"/>
              </a:ext>
            </a:extLst>
          </p:cNvPr>
          <p:cNvSpPr txBox="1">
            <a:spLocks noChangeArrowheads="1"/>
          </p:cNvSpPr>
          <p:nvPr/>
        </p:nvSpPr>
        <p:spPr bwMode="auto">
          <a:xfrm>
            <a:off x="2000815" y="2133600"/>
            <a:ext cx="835485" cy="523220"/>
          </a:xfrm>
          <a:prstGeom prst="rect">
            <a:avLst/>
          </a:prstGeom>
          <a:noFill/>
          <a:ln>
            <a:noFill/>
          </a:ln>
          <a:effectLst/>
        </p:spPr>
        <p:txBody>
          <a:bodyPr wrap="none">
            <a:spAutoFit/>
          </a:bodyPr>
          <a:lstStyle/>
          <a:p>
            <a:pPr algn="ctr">
              <a:defRPr/>
            </a:pPr>
            <a:r>
              <a:rPr lang="en-US" sz="2800" i="1" dirty="0">
                <a:solidFill>
                  <a:schemeClr val="bg2">
                    <a:lumMod val="25000"/>
                    <a:lumOff val="75000"/>
                  </a:schemeClr>
                </a:solidFill>
                <a:effectLst>
                  <a:outerShdw blurRad="38100" dist="38100" dir="2700000" algn="tl">
                    <a:srgbClr val="C0C0C0"/>
                  </a:outerShdw>
                </a:effectLst>
              </a:rPr>
              <a:t>Note</a:t>
            </a:r>
          </a:p>
        </p:txBody>
      </p:sp>
      <p:sp>
        <p:nvSpPr>
          <p:cNvPr id="2" name="Footer Placeholder 1">
            <a:extLst>
              <a:ext uri="{FF2B5EF4-FFF2-40B4-BE49-F238E27FC236}">
                <a16:creationId xmlns:a16="http://schemas.microsoft.com/office/drawing/2014/main" id="{A49825AF-47E4-945A-5433-2EF583886939}"/>
              </a:ext>
            </a:extLst>
          </p:cNvPr>
          <p:cNvSpPr>
            <a:spLocks noGrp="1"/>
          </p:cNvSpPr>
          <p:nvPr>
            <p:ph type="ftr" sz="quarter" idx="11"/>
          </p:nvPr>
        </p:nvSpPr>
        <p:spPr/>
        <p:txBody>
          <a:bodyPr/>
          <a:lstStyle/>
          <a:p>
            <a:r>
              <a:rPr lang="en-US"/>
              <a:t>Prepared By: Ajay Singh</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a:extLst>
              <a:ext uri="{FF2B5EF4-FFF2-40B4-BE49-F238E27FC236}">
                <a16:creationId xmlns:a16="http://schemas.microsoft.com/office/drawing/2014/main" id="{954C43E0-8398-3959-8697-4960255C39EE}"/>
              </a:ext>
            </a:extLst>
          </p:cNvPr>
          <p:cNvSpPr txBox="1">
            <a:spLocks noChangeArrowheads="1"/>
          </p:cNvSpPr>
          <p:nvPr/>
        </p:nvSpPr>
        <p:spPr bwMode="auto">
          <a:xfrm>
            <a:off x="1685926" y="4403726"/>
            <a:ext cx="7879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dirty="0">
                <a:solidFill>
                  <a:schemeClr val="folHlink"/>
                </a:solidFill>
              </a:rPr>
              <a:t>Table</a:t>
            </a:r>
          </a:p>
        </p:txBody>
      </p:sp>
      <p:sp>
        <p:nvSpPr>
          <p:cNvPr id="47107" name="Text Box 3">
            <a:extLst>
              <a:ext uri="{FF2B5EF4-FFF2-40B4-BE49-F238E27FC236}">
                <a16:creationId xmlns:a16="http://schemas.microsoft.com/office/drawing/2014/main" id="{B76A9051-7B31-796B-4F52-41B6A347E6A9}"/>
              </a:ext>
            </a:extLst>
          </p:cNvPr>
          <p:cNvSpPr txBox="1">
            <a:spLocks noChangeArrowheads="1"/>
          </p:cNvSpPr>
          <p:nvPr/>
        </p:nvSpPr>
        <p:spPr bwMode="auto">
          <a:xfrm>
            <a:off x="2473834" y="4403726"/>
            <a:ext cx="58578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dirty="0"/>
              <a:t>Typical Integer Sizes and Values for Signed Integers</a:t>
            </a:r>
          </a:p>
        </p:txBody>
      </p:sp>
      <p:pic>
        <p:nvPicPr>
          <p:cNvPr id="47108" name="Picture 5">
            <a:extLst>
              <a:ext uri="{FF2B5EF4-FFF2-40B4-BE49-F238E27FC236}">
                <a16:creationId xmlns:a16="http://schemas.microsoft.com/office/drawing/2014/main" id="{73D43612-4D91-1073-781E-0C26D9F1F8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5926" y="1576388"/>
            <a:ext cx="8829675" cy="2843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a:extLst>
              <a:ext uri="{FF2B5EF4-FFF2-40B4-BE49-F238E27FC236}">
                <a16:creationId xmlns:a16="http://schemas.microsoft.com/office/drawing/2014/main" id="{38C1BF56-E85E-00AD-8383-408C119BC103}"/>
              </a:ext>
            </a:extLst>
          </p:cNvPr>
          <p:cNvSpPr>
            <a:spLocks noGrp="1"/>
          </p:cNvSpPr>
          <p:nvPr>
            <p:ph type="ftr" sz="quarter" idx="11"/>
          </p:nvPr>
        </p:nvSpPr>
        <p:spPr/>
        <p:txBody>
          <a:bodyPr/>
          <a:lstStyle/>
          <a:p>
            <a:r>
              <a:rPr lang="en-US"/>
              <a:t>Prepared By: Ajay Singh</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Line 2">
            <a:extLst>
              <a:ext uri="{FF2B5EF4-FFF2-40B4-BE49-F238E27FC236}">
                <a16:creationId xmlns:a16="http://schemas.microsoft.com/office/drawing/2014/main" id="{2A4C0306-13B8-9F29-8466-2B6DE7DA85FC}"/>
              </a:ext>
            </a:extLst>
          </p:cNvPr>
          <p:cNvSpPr>
            <a:spLocks noChangeShapeType="1"/>
          </p:cNvSpPr>
          <p:nvPr/>
        </p:nvSpPr>
        <p:spPr bwMode="auto">
          <a:xfrm>
            <a:off x="1905000" y="457200"/>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55" name="Rectangle 3">
            <a:extLst>
              <a:ext uri="{FF2B5EF4-FFF2-40B4-BE49-F238E27FC236}">
                <a16:creationId xmlns:a16="http://schemas.microsoft.com/office/drawing/2014/main" id="{8E77726B-AF66-7C79-E085-79CDF33D20A9}"/>
              </a:ext>
            </a:extLst>
          </p:cNvPr>
          <p:cNvSpPr>
            <a:spLocks noChangeArrowheads="1"/>
          </p:cNvSpPr>
          <p:nvPr/>
        </p:nvSpPr>
        <p:spPr bwMode="auto">
          <a:xfrm>
            <a:off x="1676400" y="5791201"/>
            <a:ext cx="350807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sz="2000" dirty="0">
                <a:solidFill>
                  <a:schemeClr val="folHlink"/>
                </a:solidFill>
              </a:rPr>
              <a:t>FIGURE </a:t>
            </a:r>
            <a:r>
              <a:rPr lang="en-US" altLang="en-US" sz="2000" dirty="0"/>
              <a:t>Floating-point Types</a:t>
            </a:r>
          </a:p>
        </p:txBody>
      </p:sp>
      <p:grpSp>
        <p:nvGrpSpPr>
          <p:cNvPr id="49156" name="Group 4">
            <a:extLst>
              <a:ext uri="{FF2B5EF4-FFF2-40B4-BE49-F238E27FC236}">
                <a16:creationId xmlns:a16="http://schemas.microsoft.com/office/drawing/2014/main" id="{3006F5ED-9D5C-CD28-59C5-50920BC39F82}"/>
              </a:ext>
            </a:extLst>
          </p:cNvPr>
          <p:cNvGrpSpPr>
            <a:grpSpLocks/>
          </p:cNvGrpSpPr>
          <p:nvPr/>
        </p:nvGrpSpPr>
        <p:grpSpPr bwMode="auto">
          <a:xfrm>
            <a:off x="1752600" y="252414"/>
            <a:ext cx="8610600" cy="5995987"/>
            <a:chOff x="336" y="159"/>
            <a:chExt cx="5232" cy="3777"/>
          </a:xfrm>
        </p:grpSpPr>
        <p:sp>
          <p:nvSpPr>
            <p:cNvPr id="49158" name="Line 5">
              <a:extLst>
                <a:ext uri="{FF2B5EF4-FFF2-40B4-BE49-F238E27FC236}">
                  <a16:creationId xmlns:a16="http://schemas.microsoft.com/office/drawing/2014/main" id="{21A854FC-93F9-8ECD-BBA4-0AD64B69540E}"/>
                </a:ext>
              </a:extLst>
            </p:cNvPr>
            <p:cNvSpPr>
              <a:spLocks noChangeShapeType="1"/>
            </p:cNvSpPr>
            <p:nvPr/>
          </p:nvSpPr>
          <p:spPr bwMode="auto">
            <a:xfrm>
              <a:off x="336" y="3936"/>
              <a:ext cx="5232"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59" name="Line 6">
              <a:extLst>
                <a:ext uri="{FF2B5EF4-FFF2-40B4-BE49-F238E27FC236}">
                  <a16:creationId xmlns:a16="http://schemas.microsoft.com/office/drawing/2014/main" id="{8B4F4FC5-A031-F3F1-96B7-40F2D8285B68}"/>
                </a:ext>
              </a:extLst>
            </p:cNvPr>
            <p:cNvSpPr>
              <a:spLocks noChangeShapeType="1"/>
            </p:cNvSpPr>
            <p:nvPr/>
          </p:nvSpPr>
          <p:spPr bwMode="auto">
            <a:xfrm>
              <a:off x="336" y="159"/>
              <a:ext cx="5232"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60" name="Line 7">
              <a:extLst>
                <a:ext uri="{FF2B5EF4-FFF2-40B4-BE49-F238E27FC236}">
                  <a16:creationId xmlns:a16="http://schemas.microsoft.com/office/drawing/2014/main" id="{EA6CF999-1897-D53F-3A13-C65B40BEBEEF}"/>
                </a:ext>
              </a:extLst>
            </p:cNvPr>
            <p:cNvSpPr>
              <a:spLocks noChangeShapeType="1"/>
            </p:cNvSpPr>
            <p:nvPr/>
          </p:nvSpPr>
          <p:spPr bwMode="auto">
            <a:xfrm>
              <a:off x="336" y="3663"/>
              <a:ext cx="5232" cy="0"/>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pic>
        <p:nvPicPr>
          <p:cNvPr id="49157" name="Picture 9">
            <a:extLst>
              <a:ext uri="{FF2B5EF4-FFF2-40B4-BE49-F238E27FC236}">
                <a16:creationId xmlns:a16="http://schemas.microsoft.com/office/drawing/2014/main" id="{9487CCEC-30CB-6A99-4DD5-B2A080EDBB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0288" y="2274888"/>
            <a:ext cx="6919912" cy="191611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Footer Placeholder 1">
            <a:extLst>
              <a:ext uri="{FF2B5EF4-FFF2-40B4-BE49-F238E27FC236}">
                <a16:creationId xmlns:a16="http://schemas.microsoft.com/office/drawing/2014/main" id="{6B550DCA-9354-7E73-1E5B-89BB6AF16470}"/>
              </a:ext>
            </a:extLst>
          </p:cNvPr>
          <p:cNvSpPr>
            <a:spLocks noGrp="1"/>
          </p:cNvSpPr>
          <p:nvPr>
            <p:ph type="ftr" sz="quarter" idx="11"/>
          </p:nvPr>
        </p:nvSpPr>
        <p:spPr>
          <a:xfrm>
            <a:off x="805153" y="6316663"/>
            <a:ext cx="6672865" cy="365125"/>
          </a:xfrm>
        </p:spPr>
        <p:txBody>
          <a:bodyPr/>
          <a:lstStyle/>
          <a:p>
            <a:r>
              <a:rPr lang="en-US" dirty="0"/>
              <a:t>Prepared By: Ajay Singh</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Line 2">
            <a:extLst>
              <a:ext uri="{FF2B5EF4-FFF2-40B4-BE49-F238E27FC236}">
                <a16:creationId xmlns:a16="http://schemas.microsoft.com/office/drawing/2014/main" id="{5B1620E5-F4B3-DE3A-8B9C-6AC07C44AA79}"/>
              </a:ext>
            </a:extLst>
          </p:cNvPr>
          <p:cNvSpPr>
            <a:spLocks noChangeShapeType="1"/>
          </p:cNvSpPr>
          <p:nvPr/>
        </p:nvSpPr>
        <p:spPr bwMode="auto">
          <a:xfrm>
            <a:off x="196215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03" name="Line 3">
            <a:extLst>
              <a:ext uri="{FF2B5EF4-FFF2-40B4-BE49-F238E27FC236}">
                <a16:creationId xmlns:a16="http://schemas.microsoft.com/office/drawing/2014/main" id="{4DD94B13-A67D-47E2-3C7E-09E0F08C34B3}"/>
              </a:ext>
            </a:extLst>
          </p:cNvPr>
          <p:cNvSpPr>
            <a:spLocks noChangeShapeType="1"/>
          </p:cNvSpPr>
          <p:nvPr/>
        </p:nvSpPr>
        <p:spPr bwMode="auto">
          <a:xfrm>
            <a:off x="1963738" y="3276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04" name="Rectangle 4">
            <a:extLst>
              <a:ext uri="{FF2B5EF4-FFF2-40B4-BE49-F238E27FC236}">
                <a16:creationId xmlns:a16="http://schemas.microsoft.com/office/drawing/2014/main" id="{A806C326-6FFF-A13C-F942-9134DEAC8109}"/>
              </a:ext>
            </a:extLst>
          </p:cNvPr>
          <p:cNvSpPr>
            <a:spLocks noChangeArrowheads="1"/>
          </p:cNvSpPr>
          <p:nvPr/>
        </p:nvSpPr>
        <p:spPr bwMode="auto">
          <a:xfrm>
            <a:off x="2000250" y="2759075"/>
            <a:ext cx="8077200" cy="45720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dirty="0" err="1">
                <a:solidFill>
                  <a:schemeClr val="tx2">
                    <a:lumMod val="25000"/>
                  </a:schemeClr>
                </a:solidFill>
              </a:rPr>
              <a:t>sizeof</a:t>
            </a:r>
            <a:r>
              <a:rPr lang="en-US" altLang="en-US" dirty="0">
                <a:solidFill>
                  <a:schemeClr val="tx2">
                    <a:lumMod val="25000"/>
                  </a:schemeClr>
                </a:solidFill>
              </a:rPr>
              <a:t> (float) ≤ </a:t>
            </a:r>
            <a:r>
              <a:rPr lang="en-US" altLang="en-US" dirty="0" err="1">
                <a:solidFill>
                  <a:schemeClr val="tx2">
                    <a:lumMod val="25000"/>
                  </a:schemeClr>
                </a:solidFill>
              </a:rPr>
              <a:t>sizeof</a:t>
            </a:r>
            <a:r>
              <a:rPr lang="en-US" altLang="en-US" dirty="0">
                <a:solidFill>
                  <a:schemeClr val="tx2">
                    <a:lumMod val="25000"/>
                  </a:schemeClr>
                </a:solidFill>
              </a:rPr>
              <a:t> (double) ≤ </a:t>
            </a:r>
            <a:r>
              <a:rPr lang="en-US" altLang="en-US" dirty="0" err="1">
                <a:solidFill>
                  <a:schemeClr val="tx2">
                    <a:lumMod val="25000"/>
                  </a:schemeClr>
                </a:solidFill>
              </a:rPr>
              <a:t>sizeof</a:t>
            </a:r>
            <a:r>
              <a:rPr lang="en-US" altLang="en-US" dirty="0">
                <a:solidFill>
                  <a:schemeClr val="tx2">
                    <a:lumMod val="25000"/>
                  </a:schemeClr>
                </a:solidFill>
              </a:rPr>
              <a:t> (long double)</a:t>
            </a:r>
          </a:p>
        </p:txBody>
      </p:sp>
      <p:sp>
        <p:nvSpPr>
          <p:cNvPr id="2" name="Text Box 5">
            <a:extLst>
              <a:ext uri="{FF2B5EF4-FFF2-40B4-BE49-F238E27FC236}">
                <a16:creationId xmlns:a16="http://schemas.microsoft.com/office/drawing/2014/main" id="{7B669717-E7D9-0297-233A-5168012FCF22}"/>
              </a:ext>
            </a:extLst>
          </p:cNvPr>
          <p:cNvSpPr txBox="1">
            <a:spLocks noChangeArrowheads="1"/>
          </p:cNvSpPr>
          <p:nvPr/>
        </p:nvSpPr>
        <p:spPr bwMode="auto">
          <a:xfrm>
            <a:off x="2000815" y="2133600"/>
            <a:ext cx="835485" cy="523220"/>
          </a:xfrm>
          <a:prstGeom prst="rect">
            <a:avLst/>
          </a:prstGeom>
          <a:noFill/>
          <a:ln>
            <a:noFill/>
          </a:ln>
          <a:effectLst/>
        </p:spPr>
        <p:txBody>
          <a:bodyPr wrap="none">
            <a:spAutoFit/>
          </a:bodyPr>
          <a:lstStyle/>
          <a:p>
            <a:pPr algn="ctr">
              <a:defRPr/>
            </a:pPr>
            <a:r>
              <a:rPr lang="en-US" sz="2800" i="1" dirty="0">
                <a:solidFill>
                  <a:schemeClr val="bg2">
                    <a:lumMod val="25000"/>
                    <a:lumOff val="75000"/>
                  </a:schemeClr>
                </a:solidFill>
                <a:effectLst>
                  <a:outerShdw blurRad="38100" dist="38100" dir="2700000" algn="tl">
                    <a:srgbClr val="C0C0C0"/>
                  </a:outerShdw>
                </a:effectLst>
              </a:rPr>
              <a:t>Note</a:t>
            </a:r>
          </a:p>
        </p:txBody>
      </p:sp>
      <p:sp>
        <p:nvSpPr>
          <p:cNvPr id="3" name="Footer Placeholder 2">
            <a:extLst>
              <a:ext uri="{FF2B5EF4-FFF2-40B4-BE49-F238E27FC236}">
                <a16:creationId xmlns:a16="http://schemas.microsoft.com/office/drawing/2014/main" id="{8A7DE6EC-9FE7-A1AC-BA73-C69F5FEDA479}"/>
              </a:ext>
            </a:extLst>
          </p:cNvPr>
          <p:cNvSpPr>
            <a:spLocks noGrp="1"/>
          </p:cNvSpPr>
          <p:nvPr>
            <p:ph type="ftr" sz="quarter" idx="11"/>
          </p:nvPr>
        </p:nvSpPr>
        <p:spPr/>
        <p:txBody>
          <a:bodyPr/>
          <a:lstStyle/>
          <a:p>
            <a:r>
              <a:rPr lang="en-US"/>
              <a:t>Prepared By: Ajay Singh</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250" name="Group 6">
            <a:extLst>
              <a:ext uri="{FF2B5EF4-FFF2-40B4-BE49-F238E27FC236}">
                <a16:creationId xmlns:a16="http://schemas.microsoft.com/office/drawing/2014/main" id="{D31DE53B-59CE-83AD-B921-829CF5B21890}"/>
              </a:ext>
            </a:extLst>
          </p:cNvPr>
          <p:cNvGrpSpPr>
            <a:grpSpLocks/>
          </p:cNvGrpSpPr>
          <p:nvPr/>
        </p:nvGrpSpPr>
        <p:grpSpPr bwMode="auto">
          <a:xfrm>
            <a:off x="1676400" y="5360988"/>
            <a:ext cx="2657475" cy="400050"/>
            <a:chOff x="270" y="3206"/>
            <a:chExt cx="1674" cy="252"/>
          </a:xfrm>
        </p:grpSpPr>
        <p:sp>
          <p:nvSpPr>
            <p:cNvPr id="53252" name="Text Box 2">
              <a:extLst>
                <a:ext uri="{FF2B5EF4-FFF2-40B4-BE49-F238E27FC236}">
                  <a16:creationId xmlns:a16="http://schemas.microsoft.com/office/drawing/2014/main" id="{7B35797A-3590-7104-EA2F-A59BC0E01171}"/>
                </a:ext>
              </a:extLst>
            </p:cNvPr>
            <p:cNvSpPr txBox="1">
              <a:spLocks noChangeArrowheads="1"/>
            </p:cNvSpPr>
            <p:nvPr/>
          </p:nvSpPr>
          <p:spPr bwMode="auto">
            <a:xfrm>
              <a:off x="270" y="3206"/>
              <a:ext cx="49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dirty="0">
                  <a:solidFill>
                    <a:schemeClr val="folHlink"/>
                  </a:solidFill>
                </a:rPr>
                <a:t>Table</a:t>
              </a:r>
            </a:p>
          </p:txBody>
        </p:sp>
        <p:sp>
          <p:nvSpPr>
            <p:cNvPr id="53253" name="Text Box 3">
              <a:extLst>
                <a:ext uri="{FF2B5EF4-FFF2-40B4-BE49-F238E27FC236}">
                  <a16:creationId xmlns:a16="http://schemas.microsoft.com/office/drawing/2014/main" id="{EFDEEAE9-74CA-26C3-43D5-7DA0CBFF874F}"/>
                </a:ext>
              </a:extLst>
            </p:cNvPr>
            <p:cNvSpPr txBox="1">
              <a:spLocks noChangeArrowheads="1"/>
            </p:cNvSpPr>
            <p:nvPr/>
          </p:nvSpPr>
          <p:spPr bwMode="auto">
            <a:xfrm>
              <a:off x="766" y="3208"/>
              <a:ext cx="117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dirty="0"/>
                <a:t>Type Summary</a:t>
              </a:r>
            </a:p>
          </p:txBody>
        </p:sp>
      </p:grpSp>
      <p:pic>
        <p:nvPicPr>
          <p:cNvPr id="53251" name="Picture 5">
            <a:extLst>
              <a:ext uri="{FF2B5EF4-FFF2-40B4-BE49-F238E27FC236}">
                <a16:creationId xmlns:a16="http://schemas.microsoft.com/office/drawing/2014/main" id="{E8D8DB28-E82A-3FD4-A9D2-3327A77B1C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609600"/>
            <a:ext cx="8839200" cy="4751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a:extLst>
              <a:ext uri="{FF2B5EF4-FFF2-40B4-BE49-F238E27FC236}">
                <a16:creationId xmlns:a16="http://schemas.microsoft.com/office/drawing/2014/main" id="{C66F4950-7B1E-A925-5B24-EDF432698A09}"/>
              </a:ext>
            </a:extLst>
          </p:cNvPr>
          <p:cNvSpPr>
            <a:spLocks noGrp="1"/>
          </p:cNvSpPr>
          <p:nvPr>
            <p:ph type="ftr" sz="quarter" idx="11"/>
          </p:nvPr>
        </p:nvSpPr>
        <p:spPr/>
        <p:txBody>
          <a:bodyPr/>
          <a:lstStyle/>
          <a:p>
            <a:r>
              <a:rPr lang="en-US"/>
              <a:t>Prepared By: Ajay Singh</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9" name="Text Box 3">
            <a:extLst>
              <a:ext uri="{FF2B5EF4-FFF2-40B4-BE49-F238E27FC236}">
                <a16:creationId xmlns:a16="http://schemas.microsoft.com/office/drawing/2014/main" id="{E200FF21-FEA0-48ED-C1B5-FAA16907CF8D}"/>
              </a:ext>
            </a:extLst>
          </p:cNvPr>
          <p:cNvSpPr txBox="1">
            <a:spLocks noChangeArrowheads="1"/>
          </p:cNvSpPr>
          <p:nvPr/>
        </p:nvSpPr>
        <p:spPr bwMode="auto">
          <a:xfrm>
            <a:off x="1752600" y="304801"/>
            <a:ext cx="243746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sz="4000" dirty="0">
                <a:latin typeface="Arial" panose="020B0604020202020204" pitchFamily="34" charset="0"/>
              </a:rPr>
              <a:t>Variables</a:t>
            </a:r>
          </a:p>
        </p:txBody>
      </p:sp>
      <p:sp>
        <p:nvSpPr>
          <p:cNvPr id="55300" name="Text Box 4">
            <a:extLst>
              <a:ext uri="{FF2B5EF4-FFF2-40B4-BE49-F238E27FC236}">
                <a16:creationId xmlns:a16="http://schemas.microsoft.com/office/drawing/2014/main" id="{CBA6F196-7825-5750-3A80-4D52A46FC7D6}"/>
              </a:ext>
            </a:extLst>
          </p:cNvPr>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endParaRPr lang="en-US" altLang="en-US" sz="1800"/>
          </a:p>
        </p:txBody>
      </p:sp>
      <p:sp>
        <p:nvSpPr>
          <p:cNvPr id="504837" name="Rectangle 5">
            <a:extLst>
              <a:ext uri="{FF2B5EF4-FFF2-40B4-BE49-F238E27FC236}">
                <a16:creationId xmlns:a16="http://schemas.microsoft.com/office/drawing/2014/main" id="{E5670244-E4EB-D0AD-D618-CDBFEFEF82B1}"/>
              </a:ext>
            </a:extLst>
          </p:cNvPr>
          <p:cNvSpPr>
            <a:spLocks noChangeArrowheads="1"/>
          </p:cNvSpPr>
          <p:nvPr/>
        </p:nvSpPr>
        <p:spPr bwMode="auto">
          <a:xfrm>
            <a:off x="1828800" y="1799540"/>
            <a:ext cx="8458200" cy="1815882"/>
          </a:xfrm>
          <a:prstGeom prst="rect">
            <a:avLst/>
          </a:prstGeom>
          <a:noFill/>
          <a:ln>
            <a:noFill/>
          </a:ln>
          <a:effectLst/>
        </p:spPr>
        <p:txBody>
          <a:bodyPr anchor="ctr">
            <a:spAutoFit/>
          </a:bodyPr>
          <a:lstStyle/>
          <a:p>
            <a:pPr algn="just" eaLnBrk="1" hangingPunct="1">
              <a:defRPr/>
            </a:pPr>
            <a:r>
              <a:rPr lang="en-US" sz="2800" i="1">
                <a:effectLst>
                  <a:outerShdw blurRad="38100" dist="38100" dir="2700000" algn="tl">
                    <a:srgbClr val="C0C0C0"/>
                  </a:outerShdw>
                </a:effectLst>
              </a:rPr>
              <a:t>Variables are named memory locations that have a type, such as integer or character, which is inherited from their type. The type determines the values that a variable may contain and the operations that may be used with its values.</a:t>
            </a:r>
          </a:p>
        </p:txBody>
      </p:sp>
      <p:sp>
        <p:nvSpPr>
          <p:cNvPr id="55302" name="Rectangle 6">
            <a:extLst>
              <a:ext uri="{FF2B5EF4-FFF2-40B4-BE49-F238E27FC236}">
                <a16:creationId xmlns:a16="http://schemas.microsoft.com/office/drawing/2014/main" id="{E2F64DF6-7D39-2C90-8CB2-50C099BD9962}"/>
              </a:ext>
            </a:extLst>
          </p:cNvPr>
          <p:cNvSpPr>
            <a:spLocks noChangeArrowheads="1"/>
          </p:cNvSpPr>
          <p:nvPr/>
        </p:nvSpPr>
        <p:spPr bwMode="auto">
          <a:xfrm>
            <a:off x="1828800" y="5060951"/>
            <a:ext cx="5715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buClr>
                <a:schemeClr val="tx1"/>
              </a:buClr>
              <a:buSzPct val="117000"/>
              <a:buFont typeface="Wingdings" panose="05000000000000000000" pitchFamily="2" charset="2"/>
              <a:buNone/>
            </a:pPr>
            <a:r>
              <a:rPr lang="en-US" altLang="en-US">
                <a:solidFill>
                  <a:schemeClr val="hlink"/>
                </a:solidFill>
              </a:rPr>
              <a:t>Variable Declaration</a:t>
            </a:r>
            <a:endParaRPr lang="fr-FR" altLang="en-US">
              <a:solidFill>
                <a:schemeClr val="hlink"/>
              </a:solidFill>
            </a:endParaRPr>
          </a:p>
          <a:p>
            <a:pPr>
              <a:buClr>
                <a:schemeClr val="folHlink"/>
              </a:buClr>
              <a:buSzPct val="117000"/>
              <a:buFont typeface="Wingdings" panose="05000000000000000000" pitchFamily="2" charset="2"/>
              <a:buNone/>
            </a:pPr>
            <a:r>
              <a:rPr lang="fr-FR" altLang="en-US">
                <a:solidFill>
                  <a:schemeClr val="hlink"/>
                </a:solidFill>
              </a:rPr>
              <a:t>Variable Initialization</a:t>
            </a:r>
            <a:endParaRPr lang="en-US" altLang="en-US">
              <a:solidFill>
                <a:schemeClr val="hlink"/>
              </a:solidFill>
            </a:endParaRPr>
          </a:p>
        </p:txBody>
      </p:sp>
      <p:sp>
        <p:nvSpPr>
          <p:cNvPr id="504839" name="Text Box 7">
            <a:extLst>
              <a:ext uri="{FF2B5EF4-FFF2-40B4-BE49-F238E27FC236}">
                <a16:creationId xmlns:a16="http://schemas.microsoft.com/office/drawing/2014/main" id="{B495C3FF-C1FA-857B-D924-397789F4ABF0}"/>
              </a:ext>
            </a:extLst>
          </p:cNvPr>
          <p:cNvSpPr txBox="1">
            <a:spLocks noChangeArrowheads="1"/>
          </p:cNvSpPr>
          <p:nvPr/>
        </p:nvSpPr>
        <p:spPr bwMode="auto">
          <a:xfrm>
            <a:off x="1752600" y="4657128"/>
            <a:ext cx="4403257" cy="523220"/>
          </a:xfrm>
          <a:prstGeom prst="rect">
            <a:avLst/>
          </a:prstGeom>
          <a:noFill/>
          <a:ln>
            <a:noFill/>
          </a:ln>
          <a:effectLst/>
        </p:spPr>
        <p:txBody>
          <a:bodyPr wrap="none">
            <a:spAutoFit/>
          </a:bodyPr>
          <a:lstStyle/>
          <a:p>
            <a:pPr algn="ctr">
              <a:defRPr/>
            </a:pPr>
            <a:r>
              <a:rPr lang="en-US" sz="2800" i="1" u="sng" dirty="0">
                <a:effectLst>
                  <a:outerShdw blurRad="38100" dist="38100" dir="2700000" algn="tl">
                    <a:srgbClr val="C0C0C0"/>
                  </a:outerShdw>
                </a:effectLst>
              </a:rPr>
              <a:t>Topics discussed in this section:</a:t>
            </a:r>
          </a:p>
        </p:txBody>
      </p:sp>
      <p:sp>
        <p:nvSpPr>
          <p:cNvPr id="2" name="Footer Placeholder 1">
            <a:extLst>
              <a:ext uri="{FF2B5EF4-FFF2-40B4-BE49-F238E27FC236}">
                <a16:creationId xmlns:a16="http://schemas.microsoft.com/office/drawing/2014/main" id="{AA5C73F5-A1D9-34B7-C318-0591F149B6C4}"/>
              </a:ext>
            </a:extLst>
          </p:cNvPr>
          <p:cNvSpPr>
            <a:spLocks noGrp="1"/>
          </p:cNvSpPr>
          <p:nvPr>
            <p:ph type="ftr" sz="quarter" idx="11"/>
          </p:nvPr>
        </p:nvSpPr>
        <p:spPr/>
        <p:txBody>
          <a:bodyPr/>
          <a:lstStyle/>
          <a:p>
            <a:r>
              <a:rPr lang="en-US"/>
              <a:t>Prepared By: Ajay Singh</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Line 2">
            <a:extLst>
              <a:ext uri="{FF2B5EF4-FFF2-40B4-BE49-F238E27FC236}">
                <a16:creationId xmlns:a16="http://schemas.microsoft.com/office/drawing/2014/main" id="{90B61352-BDF3-E95E-4D70-882DA4CA4E7F}"/>
              </a:ext>
            </a:extLst>
          </p:cNvPr>
          <p:cNvSpPr>
            <a:spLocks noChangeShapeType="1"/>
          </p:cNvSpPr>
          <p:nvPr/>
        </p:nvSpPr>
        <p:spPr bwMode="auto">
          <a:xfrm>
            <a:off x="1905000" y="457200"/>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47" name="Rectangle 3">
            <a:extLst>
              <a:ext uri="{FF2B5EF4-FFF2-40B4-BE49-F238E27FC236}">
                <a16:creationId xmlns:a16="http://schemas.microsoft.com/office/drawing/2014/main" id="{A99B718C-2CBC-D143-9D7E-2D072BACFDCC}"/>
              </a:ext>
            </a:extLst>
          </p:cNvPr>
          <p:cNvSpPr>
            <a:spLocks noChangeArrowheads="1"/>
          </p:cNvSpPr>
          <p:nvPr/>
        </p:nvSpPr>
        <p:spPr bwMode="auto">
          <a:xfrm>
            <a:off x="1676400" y="5791201"/>
            <a:ext cx="227248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sz="2000" dirty="0">
                <a:solidFill>
                  <a:schemeClr val="folHlink"/>
                </a:solidFill>
              </a:rPr>
              <a:t>FIGURE </a:t>
            </a:r>
            <a:r>
              <a:rPr lang="en-US" altLang="en-US" sz="2000" dirty="0"/>
              <a:t>Variables</a:t>
            </a:r>
          </a:p>
        </p:txBody>
      </p:sp>
      <p:grpSp>
        <p:nvGrpSpPr>
          <p:cNvPr id="57348" name="Group 4">
            <a:extLst>
              <a:ext uri="{FF2B5EF4-FFF2-40B4-BE49-F238E27FC236}">
                <a16:creationId xmlns:a16="http://schemas.microsoft.com/office/drawing/2014/main" id="{8955586A-C8BB-1BC6-DA68-F51ADEA68485}"/>
              </a:ext>
            </a:extLst>
          </p:cNvPr>
          <p:cNvGrpSpPr>
            <a:grpSpLocks/>
          </p:cNvGrpSpPr>
          <p:nvPr/>
        </p:nvGrpSpPr>
        <p:grpSpPr bwMode="auto">
          <a:xfrm>
            <a:off x="1752600" y="252414"/>
            <a:ext cx="8610600" cy="5995987"/>
            <a:chOff x="336" y="159"/>
            <a:chExt cx="5232" cy="3777"/>
          </a:xfrm>
        </p:grpSpPr>
        <p:sp>
          <p:nvSpPr>
            <p:cNvPr id="57350" name="Line 5">
              <a:extLst>
                <a:ext uri="{FF2B5EF4-FFF2-40B4-BE49-F238E27FC236}">
                  <a16:creationId xmlns:a16="http://schemas.microsoft.com/office/drawing/2014/main" id="{5A375F1B-6A68-6C1D-F18C-2DEAE02532CF}"/>
                </a:ext>
              </a:extLst>
            </p:cNvPr>
            <p:cNvSpPr>
              <a:spLocks noChangeShapeType="1"/>
            </p:cNvSpPr>
            <p:nvPr/>
          </p:nvSpPr>
          <p:spPr bwMode="auto">
            <a:xfrm>
              <a:off x="336" y="3936"/>
              <a:ext cx="5232"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51" name="Line 6">
              <a:extLst>
                <a:ext uri="{FF2B5EF4-FFF2-40B4-BE49-F238E27FC236}">
                  <a16:creationId xmlns:a16="http://schemas.microsoft.com/office/drawing/2014/main" id="{E87E4629-DA0D-8386-402E-01EDDA5A9C00}"/>
                </a:ext>
              </a:extLst>
            </p:cNvPr>
            <p:cNvSpPr>
              <a:spLocks noChangeShapeType="1"/>
            </p:cNvSpPr>
            <p:nvPr/>
          </p:nvSpPr>
          <p:spPr bwMode="auto">
            <a:xfrm>
              <a:off x="336" y="159"/>
              <a:ext cx="5232"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52" name="Line 7">
              <a:extLst>
                <a:ext uri="{FF2B5EF4-FFF2-40B4-BE49-F238E27FC236}">
                  <a16:creationId xmlns:a16="http://schemas.microsoft.com/office/drawing/2014/main" id="{60A66D6A-934F-A941-75B0-09C158B83A83}"/>
                </a:ext>
              </a:extLst>
            </p:cNvPr>
            <p:cNvSpPr>
              <a:spLocks noChangeShapeType="1"/>
            </p:cNvSpPr>
            <p:nvPr/>
          </p:nvSpPr>
          <p:spPr bwMode="auto">
            <a:xfrm>
              <a:off x="336" y="3663"/>
              <a:ext cx="5232" cy="0"/>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pic>
        <p:nvPicPr>
          <p:cNvPr id="57349" name="Picture 9">
            <a:extLst>
              <a:ext uri="{FF2B5EF4-FFF2-40B4-BE49-F238E27FC236}">
                <a16:creationId xmlns:a16="http://schemas.microsoft.com/office/drawing/2014/main" id="{A19827CC-0B78-9392-593E-BEF11FD5F1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9676" y="914401"/>
            <a:ext cx="6435725" cy="42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a:extLst>
              <a:ext uri="{FF2B5EF4-FFF2-40B4-BE49-F238E27FC236}">
                <a16:creationId xmlns:a16="http://schemas.microsoft.com/office/drawing/2014/main" id="{BD90FEB7-AD14-AFB8-D26B-86C8668546E0}"/>
              </a:ext>
            </a:extLst>
          </p:cNvPr>
          <p:cNvSpPr>
            <a:spLocks noGrp="1"/>
          </p:cNvSpPr>
          <p:nvPr>
            <p:ph type="ftr" sz="quarter" idx="11"/>
          </p:nvPr>
        </p:nvSpPr>
        <p:spPr>
          <a:xfrm>
            <a:off x="759886" y="6376630"/>
            <a:ext cx="6672865" cy="365125"/>
          </a:xfrm>
        </p:spPr>
        <p:txBody>
          <a:bodyPr/>
          <a:lstStyle/>
          <a:p>
            <a:r>
              <a:rPr lang="en-US" dirty="0"/>
              <a:t>Prepared By: Ajay Singh</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3">
            <a:extLst>
              <a:ext uri="{FF2B5EF4-FFF2-40B4-BE49-F238E27FC236}">
                <a16:creationId xmlns:a16="http://schemas.microsoft.com/office/drawing/2014/main" id="{9AA6FA3B-07A5-3E84-3B98-0D0253083381}"/>
              </a:ext>
            </a:extLst>
          </p:cNvPr>
          <p:cNvSpPr txBox="1">
            <a:spLocks noChangeArrowheads="1"/>
          </p:cNvSpPr>
          <p:nvPr/>
        </p:nvSpPr>
        <p:spPr bwMode="auto">
          <a:xfrm>
            <a:off x="1676401" y="4581055"/>
            <a:ext cx="7879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dirty="0">
                <a:solidFill>
                  <a:schemeClr val="folHlink"/>
                </a:solidFill>
              </a:rPr>
              <a:t>Table</a:t>
            </a:r>
          </a:p>
        </p:txBody>
      </p:sp>
      <p:sp>
        <p:nvSpPr>
          <p:cNvPr id="59395" name="Text Box 4">
            <a:extLst>
              <a:ext uri="{FF2B5EF4-FFF2-40B4-BE49-F238E27FC236}">
                <a16:creationId xmlns:a16="http://schemas.microsoft.com/office/drawing/2014/main" id="{0D3D5ADB-8BB6-FFF4-6520-1720205E65CE}"/>
              </a:ext>
            </a:extLst>
          </p:cNvPr>
          <p:cNvSpPr txBox="1">
            <a:spLocks noChangeArrowheads="1"/>
          </p:cNvSpPr>
          <p:nvPr/>
        </p:nvSpPr>
        <p:spPr bwMode="auto">
          <a:xfrm>
            <a:off x="2464309" y="4581055"/>
            <a:ext cx="5673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dirty="0"/>
              <a:t>Examples of Variable Declarations and Definitions</a:t>
            </a:r>
          </a:p>
        </p:txBody>
      </p:sp>
      <p:pic>
        <p:nvPicPr>
          <p:cNvPr id="59396" name="Picture 6">
            <a:extLst>
              <a:ext uri="{FF2B5EF4-FFF2-40B4-BE49-F238E27FC236}">
                <a16:creationId xmlns:a16="http://schemas.microsoft.com/office/drawing/2014/main" id="{5D3F4FDB-A885-2214-E323-42D2D2B74C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1" y="1922463"/>
            <a:ext cx="8766175" cy="255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a:extLst>
              <a:ext uri="{FF2B5EF4-FFF2-40B4-BE49-F238E27FC236}">
                <a16:creationId xmlns:a16="http://schemas.microsoft.com/office/drawing/2014/main" id="{0950DADD-4A59-2572-14E9-57644C9CE0B7}"/>
              </a:ext>
            </a:extLst>
          </p:cNvPr>
          <p:cNvSpPr>
            <a:spLocks noGrp="1"/>
          </p:cNvSpPr>
          <p:nvPr>
            <p:ph type="ftr" sz="quarter" idx="11"/>
          </p:nvPr>
        </p:nvSpPr>
        <p:spPr/>
        <p:txBody>
          <a:bodyPr/>
          <a:lstStyle/>
          <a:p>
            <a:r>
              <a:rPr lang="en-US"/>
              <a:t>Prepared By: Ajay Singh</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38286-79AD-50D4-549A-0FB781E93F38}"/>
              </a:ext>
            </a:extLst>
          </p:cNvPr>
          <p:cNvSpPr>
            <a:spLocks noGrp="1"/>
          </p:cNvSpPr>
          <p:nvPr>
            <p:ph type="title"/>
          </p:nvPr>
        </p:nvSpPr>
        <p:spPr/>
        <p:txBody>
          <a:bodyPr/>
          <a:lstStyle/>
          <a:p>
            <a:r>
              <a:rPr lang="en-US" altLang="en-US" sz="4000" dirty="0">
                <a:latin typeface="Arial" panose="020B0604020202020204" pitchFamily="34" charset="0"/>
              </a:rPr>
              <a:t>Introduction of C</a:t>
            </a:r>
          </a:p>
        </p:txBody>
      </p:sp>
      <p:sp>
        <p:nvSpPr>
          <p:cNvPr id="3" name="Content Placeholder 2">
            <a:extLst>
              <a:ext uri="{FF2B5EF4-FFF2-40B4-BE49-F238E27FC236}">
                <a16:creationId xmlns:a16="http://schemas.microsoft.com/office/drawing/2014/main" id="{C4CBB3B3-41EA-CEA3-6593-1AD7FE4FA2A7}"/>
              </a:ext>
            </a:extLst>
          </p:cNvPr>
          <p:cNvSpPr>
            <a:spLocks noGrp="1"/>
          </p:cNvSpPr>
          <p:nvPr>
            <p:ph idx="1"/>
          </p:nvPr>
        </p:nvSpPr>
        <p:spPr/>
        <p:txBody>
          <a:bodyPr>
            <a:normAutofit/>
          </a:bodyPr>
          <a:lstStyle/>
          <a:p>
            <a:pPr algn="just" eaLnBrk="1" hangingPunct="1">
              <a:defRPr/>
            </a:pPr>
            <a:r>
              <a:rPr lang="en-US" sz="3600" i="1" dirty="0">
                <a:effectLst>
                  <a:outerShdw blurRad="38100" dist="38100" dir="2700000" algn="tl">
                    <a:srgbClr val="C0C0C0"/>
                  </a:outerShdw>
                </a:effectLst>
              </a:rPr>
              <a:t>C is a structured programming language. It is considered a high-level language because it allows the programmer to concentrate on the problem at hand and not worry about the machine that the program will be using. That is another reason why it is used by software developers whose applications have to run on many different hardware platforms.</a:t>
            </a:r>
          </a:p>
        </p:txBody>
      </p:sp>
      <p:sp>
        <p:nvSpPr>
          <p:cNvPr id="4" name="Footer Placeholder 3">
            <a:extLst>
              <a:ext uri="{FF2B5EF4-FFF2-40B4-BE49-F238E27FC236}">
                <a16:creationId xmlns:a16="http://schemas.microsoft.com/office/drawing/2014/main" id="{518D5785-2B31-3075-D85F-8DED98CAC315}"/>
              </a:ext>
            </a:extLst>
          </p:cNvPr>
          <p:cNvSpPr>
            <a:spLocks noGrp="1"/>
          </p:cNvSpPr>
          <p:nvPr>
            <p:ph type="ftr" sz="quarter" idx="11"/>
          </p:nvPr>
        </p:nvSpPr>
        <p:spPr/>
        <p:txBody>
          <a:bodyPr/>
          <a:lstStyle/>
          <a:p>
            <a:r>
              <a:rPr lang="en-US"/>
              <a:t>Prepared By: Ajay Singh</a:t>
            </a:r>
          </a:p>
        </p:txBody>
      </p:sp>
    </p:spTree>
    <p:extLst>
      <p:ext uri="{BB962C8B-B14F-4D97-AF65-F5344CB8AC3E}">
        <p14:creationId xmlns:p14="http://schemas.microsoft.com/office/powerpoint/2010/main" val="7064584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Line 2">
            <a:extLst>
              <a:ext uri="{FF2B5EF4-FFF2-40B4-BE49-F238E27FC236}">
                <a16:creationId xmlns:a16="http://schemas.microsoft.com/office/drawing/2014/main" id="{7A5C6CE8-0FDF-B8B8-A2E7-06A7B75A0971}"/>
              </a:ext>
            </a:extLst>
          </p:cNvPr>
          <p:cNvSpPr>
            <a:spLocks noChangeShapeType="1"/>
          </p:cNvSpPr>
          <p:nvPr/>
        </p:nvSpPr>
        <p:spPr bwMode="auto">
          <a:xfrm>
            <a:off x="1905000" y="457200"/>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443" name="Rectangle 3">
            <a:extLst>
              <a:ext uri="{FF2B5EF4-FFF2-40B4-BE49-F238E27FC236}">
                <a16:creationId xmlns:a16="http://schemas.microsoft.com/office/drawing/2014/main" id="{737F4E18-D3A9-F564-61F4-B97102D2F490}"/>
              </a:ext>
            </a:extLst>
          </p:cNvPr>
          <p:cNvSpPr>
            <a:spLocks noChangeArrowheads="1"/>
          </p:cNvSpPr>
          <p:nvPr/>
        </p:nvSpPr>
        <p:spPr bwMode="auto">
          <a:xfrm>
            <a:off x="1676400" y="5791201"/>
            <a:ext cx="36430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sz="2000" dirty="0">
                <a:solidFill>
                  <a:schemeClr val="folHlink"/>
                </a:solidFill>
              </a:rPr>
              <a:t>FIGURE </a:t>
            </a:r>
            <a:r>
              <a:rPr lang="en-US" altLang="en-US" sz="2000" dirty="0"/>
              <a:t>Variable Initialization</a:t>
            </a:r>
          </a:p>
        </p:txBody>
      </p:sp>
      <p:grpSp>
        <p:nvGrpSpPr>
          <p:cNvPr id="61444" name="Group 4">
            <a:extLst>
              <a:ext uri="{FF2B5EF4-FFF2-40B4-BE49-F238E27FC236}">
                <a16:creationId xmlns:a16="http://schemas.microsoft.com/office/drawing/2014/main" id="{6519666C-95E5-827D-9EB1-504929EF2ED5}"/>
              </a:ext>
            </a:extLst>
          </p:cNvPr>
          <p:cNvGrpSpPr>
            <a:grpSpLocks/>
          </p:cNvGrpSpPr>
          <p:nvPr/>
        </p:nvGrpSpPr>
        <p:grpSpPr bwMode="auto">
          <a:xfrm>
            <a:off x="1752600" y="252414"/>
            <a:ext cx="8610600" cy="5995987"/>
            <a:chOff x="336" y="159"/>
            <a:chExt cx="5232" cy="3777"/>
          </a:xfrm>
        </p:grpSpPr>
        <p:sp>
          <p:nvSpPr>
            <p:cNvPr id="61447" name="Line 5">
              <a:extLst>
                <a:ext uri="{FF2B5EF4-FFF2-40B4-BE49-F238E27FC236}">
                  <a16:creationId xmlns:a16="http://schemas.microsoft.com/office/drawing/2014/main" id="{12334970-7A57-15BA-0BCB-6BEB33EA7C31}"/>
                </a:ext>
              </a:extLst>
            </p:cNvPr>
            <p:cNvSpPr>
              <a:spLocks noChangeShapeType="1"/>
            </p:cNvSpPr>
            <p:nvPr/>
          </p:nvSpPr>
          <p:spPr bwMode="auto">
            <a:xfrm>
              <a:off x="336" y="3936"/>
              <a:ext cx="5232"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448" name="Line 6">
              <a:extLst>
                <a:ext uri="{FF2B5EF4-FFF2-40B4-BE49-F238E27FC236}">
                  <a16:creationId xmlns:a16="http://schemas.microsoft.com/office/drawing/2014/main" id="{A3D80019-BF16-95AE-C9F6-DA99E092BFAE}"/>
                </a:ext>
              </a:extLst>
            </p:cNvPr>
            <p:cNvSpPr>
              <a:spLocks noChangeShapeType="1"/>
            </p:cNvSpPr>
            <p:nvPr/>
          </p:nvSpPr>
          <p:spPr bwMode="auto">
            <a:xfrm>
              <a:off x="336" y="159"/>
              <a:ext cx="5232"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449" name="Line 7">
              <a:extLst>
                <a:ext uri="{FF2B5EF4-FFF2-40B4-BE49-F238E27FC236}">
                  <a16:creationId xmlns:a16="http://schemas.microsoft.com/office/drawing/2014/main" id="{55FF4707-677D-BB4A-7092-AB99AF298F95}"/>
                </a:ext>
              </a:extLst>
            </p:cNvPr>
            <p:cNvSpPr>
              <a:spLocks noChangeShapeType="1"/>
            </p:cNvSpPr>
            <p:nvPr/>
          </p:nvSpPr>
          <p:spPr bwMode="auto">
            <a:xfrm>
              <a:off x="336" y="3663"/>
              <a:ext cx="5232" cy="0"/>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pic>
        <p:nvPicPr>
          <p:cNvPr id="61445" name="Picture 11">
            <a:extLst>
              <a:ext uri="{FF2B5EF4-FFF2-40B4-BE49-F238E27FC236}">
                <a16:creationId xmlns:a16="http://schemas.microsoft.com/office/drawing/2014/main" id="{AC38E35B-D611-320C-1FB8-5FF8EAB38F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3238" y="2219326"/>
            <a:ext cx="8437562" cy="227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446" name="TextBox 2">
            <a:extLst>
              <a:ext uri="{FF2B5EF4-FFF2-40B4-BE49-F238E27FC236}">
                <a16:creationId xmlns:a16="http://schemas.microsoft.com/office/drawing/2014/main" id="{C8EC61C7-5C2E-853F-B1E8-C7C92431B3DA}"/>
              </a:ext>
            </a:extLst>
          </p:cNvPr>
          <p:cNvSpPr txBox="1">
            <a:spLocks noChangeArrowheads="1"/>
          </p:cNvSpPr>
          <p:nvPr/>
        </p:nvSpPr>
        <p:spPr bwMode="auto">
          <a:xfrm>
            <a:off x="2860676" y="2393951"/>
            <a:ext cx="9302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r"/>
            <a:r>
              <a:rPr lang="en-US" altLang="en-US" sz="1200"/>
              <a:t>‘B’</a:t>
            </a:r>
          </a:p>
        </p:txBody>
      </p:sp>
      <p:sp>
        <p:nvSpPr>
          <p:cNvPr id="2" name="Footer Placeholder 1">
            <a:extLst>
              <a:ext uri="{FF2B5EF4-FFF2-40B4-BE49-F238E27FC236}">
                <a16:creationId xmlns:a16="http://schemas.microsoft.com/office/drawing/2014/main" id="{F1EE190B-A9AF-4B47-9B66-7512212B5C7B}"/>
              </a:ext>
            </a:extLst>
          </p:cNvPr>
          <p:cNvSpPr>
            <a:spLocks noGrp="1"/>
          </p:cNvSpPr>
          <p:nvPr>
            <p:ph type="ftr" sz="quarter" idx="11"/>
          </p:nvPr>
        </p:nvSpPr>
        <p:spPr>
          <a:xfrm>
            <a:off x="732726" y="6411080"/>
            <a:ext cx="6672865" cy="365125"/>
          </a:xfrm>
        </p:spPr>
        <p:txBody>
          <a:bodyPr/>
          <a:lstStyle/>
          <a:p>
            <a:r>
              <a:rPr lang="en-US" dirty="0"/>
              <a:t>Prepared By: Ajay Singh</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Line 2">
            <a:extLst>
              <a:ext uri="{FF2B5EF4-FFF2-40B4-BE49-F238E27FC236}">
                <a16:creationId xmlns:a16="http://schemas.microsoft.com/office/drawing/2014/main" id="{E767E5B9-F83B-F289-2418-5CBA575F6AC1}"/>
              </a:ext>
            </a:extLst>
          </p:cNvPr>
          <p:cNvSpPr>
            <a:spLocks noChangeShapeType="1"/>
          </p:cNvSpPr>
          <p:nvPr/>
        </p:nvSpPr>
        <p:spPr bwMode="auto">
          <a:xfrm>
            <a:off x="196215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491" name="Line 3">
            <a:extLst>
              <a:ext uri="{FF2B5EF4-FFF2-40B4-BE49-F238E27FC236}">
                <a16:creationId xmlns:a16="http://schemas.microsoft.com/office/drawing/2014/main" id="{28FA3D0F-EEAF-27F5-0501-52E181383BFA}"/>
              </a:ext>
            </a:extLst>
          </p:cNvPr>
          <p:cNvSpPr>
            <a:spLocks noChangeShapeType="1"/>
          </p:cNvSpPr>
          <p:nvPr/>
        </p:nvSpPr>
        <p:spPr bwMode="auto">
          <a:xfrm>
            <a:off x="1963738" y="4038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492" name="Rectangle 4">
            <a:extLst>
              <a:ext uri="{FF2B5EF4-FFF2-40B4-BE49-F238E27FC236}">
                <a16:creationId xmlns:a16="http://schemas.microsoft.com/office/drawing/2014/main" id="{E9A5EB52-1BD7-69F6-C1CF-46347CC1C425}"/>
              </a:ext>
            </a:extLst>
          </p:cNvPr>
          <p:cNvSpPr>
            <a:spLocks noChangeArrowheads="1"/>
          </p:cNvSpPr>
          <p:nvPr/>
        </p:nvSpPr>
        <p:spPr bwMode="auto">
          <a:xfrm>
            <a:off x="2000250" y="2759076"/>
            <a:ext cx="8077200" cy="1200329"/>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dirty="0">
                <a:solidFill>
                  <a:schemeClr val="tx2">
                    <a:lumMod val="25000"/>
                  </a:schemeClr>
                </a:solidFill>
              </a:rPr>
              <a:t>When a variable is defined, it is not initialized. </a:t>
            </a:r>
            <a:br>
              <a:rPr lang="en-US" altLang="en-US" dirty="0">
                <a:solidFill>
                  <a:schemeClr val="tx2">
                    <a:lumMod val="25000"/>
                  </a:schemeClr>
                </a:solidFill>
              </a:rPr>
            </a:br>
            <a:r>
              <a:rPr lang="en-US" altLang="en-US" dirty="0">
                <a:solidFill>
                  <a:schemeClr val="tx2">
                    <a:lumMod val="25000"/>
                  </a:schemeClr>
                </a:solidFill>
              </a:rPr>
              <a:t>We must initialize any variable requiring </a:t>
            </a:r>
            <a:br>
              <a:rPr lang="en-US" altLang="en-US" dirty="0">
                <a:solidFill>
                  <a:schemeClr val="tx2">
                    <a:lumMod val="25000"/>
                  </a:schemeClr>
                </a:solidFill>
              </a:rPr>
            </a:br>
            <a:r>
              <a:rPr lang="en-US" altLang="en-US" dirty="0">
                <a:solidFill>
                  <a:schemeClr val="tx2">
                    <a:lumMod val="25000"/>
                  </a:schemeClr>
                </a:solidFill>
              </a:rPr>
              <a:t>prescribed data when the function starts.</a:t>
            </a:r>
          </a:p>
        </p:txBody>
      </p:sp>
      <p:sp>
        <p:nvSpPr>
          <p:cNvPr id="2" name="Text Box 5">
            <a:extLst>
              <a:ext uri="{FF2B5EF4-FFF2-40B4-BE49-F238E27FC236}">
                <a16:creationId xmlns:a16="http://schemas.microsoft.com/office/drawing/2014/main" id="{C3921E02-B9ED-5219-BB15-EC2A21DAA5B4}"/>
              </a:ext>
            </a:extLst>
          </p:cNvPr>
          <p:cNvSpPr txBox="1">
            <a:spLocks noChangeArrowheads="1"/>
          </p:cNvSpPr>
          <p:nvPr/>
        </p:nvSpPr>
        <p:spPr bwMode="auto">
          <a:xfrm>
            <a:off x="2000815" y="2133600"/>
            <a:ext cx="835485" cy="523220"/>
          </a:xfrm>
          <a:prstGeom prst="rect">
            <a:avLst/>
          </a:prstGeom>
          <a:noFill/>
          <a:ln>
            <a:noFill/>
          </a:ln>
          <a:effectLst/>
        </p:spPr>
        <p:txBody>
          <a:bodyPr wrap="none">
            <a:spAutoFit/>
          </a:bodyPr>
          <a:lstStyle/>
          <a:p>
            <a:pPr algn="ctr">
              <a:defRPr/>
            </a:pPr>
            <a:r>
              <a:rPr lang="en-US" sz="2800" i="1" dirty="0">
                <a:solidFill>
                  <a:schemeClr val="bg2">
                    <a:lumMod val="25000"/>
                    <a:lumOff val="75000"/>
                  </a:schemeClr>
                </a:solidFill>
                <a:effectLst>
                  <a:outerShdw blurRad="38100" dist="38100" dir="2700000" algn="tl">
                    <a:srgbClr val="C0C0C0"/>
                  </a:outerShdw>
                </a:effectLst>
              </a:rPr>
              <a:t>Note</a:t>
            </a:r>
          </a:p>
        </p:txBody>
      </p:sp>
      <p:sp>
        <p:nvSpPr>
          <p:cNvPr id="3" name="Footer Placeholder 2">
            <a:extLst>
              <a:ext uri="{FF2B5EF4-FFF2-40B4-BE49-F238E27FC236}">
                <a16:creationId xmlns:a16="http://schemas.microsoft.com/office/drawing/2014/main" id="{942E1919-9495-5094-DFB8-7941078828A3}"/>
              </a:ext>
            </a:extLst>
          </p:cNvPr>
          <p:cNvSpPr>
            <a:spLocks noGrp="1"/>
          </p:cNvSpPr>
          <p:nvPr>
            <p:ph type="ftr" sz="quarter" idx="11"/>
          </p:nvPr>
        </p:nvSpPr>
        <p:spPr/>
        <p:txBody>
          <a:bodyPr/>
          <a:lstStyle/>
          <a:p>
            <a:r>
              <a:rPr lang="en-US"/>
              <a:t>Prepared By: Ajay Singh</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3">
            <a:extLst>
              <a:ext uri="{FF2B5EF4-FFF2-40B4-BE49-F238E27FC236}">
                <a16:creationId xmlns:a16="http://schemas.microsoft.com/office/drawing/2014/main" id="{4C5EC048-3048-C704-8706-70D12F60C771}"/>
              </a:ext>
            </a:extLst>
          </p:cNvPr>
          <p:cNvSpPr txBox="1">
            <a:spLocks noChangeArrowheads="1"/>
          </p:cNvSpPr>
          <p:nvPr/>
        </p:nvSpPr>
        <p:spPr bwMode="auto">
          <a:xfrm>
            <a:off x="1676401" y="426978"/>
            <a:ext cx="153920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dirty="0">
                <a:solidFill>
                  <a:schemeClr val="folHlink"/>
                </a:solidFill>
              </a:rPr>
              <a:t>PROGRAM</a:t>
            </a:r>
          </a:p>
        </p:txBody>
      </p:sp>
      <p:sp>
        <p:nvSpPr>
          <p:cNvPr id="65539" name="Text Box 4">
            <a:extLst>
              <a:ext uri="{FF2B5EF4-FFF2-40B4-BE49-F238E27FC236}">
                <a16:creationId xmlns:a16="http://schemas.microsoft.com/office/drawing/2014/main" id="{B02CF0BF-4F85-6853-E513-AC54290C7AD3}"/>
              </a:ext>
            </a:extLst>
          </p:cNvPr>
          <p:cNvSpPr txBox="1">
            <a:spLocks noChangeArrowheads="1"/>
          </p:cNvSpPr>
          <p:nvPr/>
        </p:nvSpPr>
        <p:spPr bwMode="auto">
          <a:xfrm>
            <a:off x="3215605" y="426978"/>
            <a:ext cx="33575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dirty="0"/>
              <a:t>Print Sum of Three Numbers</a:t>
            </a:r>
          </a:p>
        </p:txBody>
      </p:sp>
      <p:pic>
        <p:nvPicPr>
          <p:cNvPr id="65540" name="Picture 8">
            <a:extLst>
              <a:ext uri="{FF2B5EF4-FFF2-40B4-BE49-F238E27FC236}">
                <a16:creationId xmlns:a16="http://schemas.microsoft.com/office/drawing/2014/main" id="{AD6A99F5-5E7E-60BF-BF9A-B523D660CA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1" y="827088"/>
            <a:ext cx="8766175" cy="4887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a:extLst>
              <a:ext uri="{FF2B5EF4-FFF2-40B4-BE49-F238E27FC236}">
                <a16:creationId xmlns:a16="http://schemas.microsoft.com/office/drawing/2014/main" id="{9509C058-B705-53A7-584D-70D866244C05}"/>
              </a:ext>
            </a:extLst>
          </p:cNvPr>
          <p:cNvSpPr>
            <a:spLocks noGrp="1"/>
          </p:cNvSpPr>
          <p:nvPr>
            <p:ph type="ftr" sz="quarter" idx="11"/>
          </p:nvPr>
        </p:nvSpPr>
        <p:spPr/>
        <p:txBody>
          <a:bodyPr/>
          <a:lstStyle/>
          <a:p>
            <a:r>
              <a:rPr lang="en-US"/>
              <a:t>Prepared By: Ajay Singh</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2">
            <a:extLst>
              <a:ext uri="{FF2B5EF4-FFF2-40B4-BE49-F238E27FC236}">
                <a16:creationId xmlns:a16="http://schemas.microsoft.com/office/drawing/2014/main" id="{DA50D1A5-AA0C-CD1E-7E35-22D0D9080A1D}"/>
              </a:ext>
            </a:extLst>
          </p:cNvPr>
          <p:cNvSpPr txBox="1">
            <a:spLocks noChangeArrowheads="1"/>
          </p:cNvSpPr>
          <p:nvPr/>
        </p:nvSpPr>
        <p:spPr bwMode="auto">
          <a:xfrm>
            <a:off x="1797982" y="441326"/>
            <a:ext cx="153920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dirty="0">
                <a:solidFill>
                  <a:schemeClr val="folHlink"/>
                </a:solidFill>
              </a:rPr>
              <a:t>PROGRAM</a:t>
            </a:r>
          </a:p>
        </p:txBody>
      </p:sp>
      <p:sp>
        <p:nvSpPr>
          <p:cNvPr id="67587" name="Text Box 3">
            <a:extLst>
              <a:ext uri="{FF2B5EF4-FFF2-40B4-BE49-F238E27FC236}">
                <a16:creationId xmlns:a16="http://schemas.microsoft.com/office/drawing/2014/main" id="{5E076EBF-7C95-7D8A-E235-C71A79923A12}"/>
              </a:ext>
            </a:extLst>
          </p:cNvPr>
          <p:cNvSpPr txBox="1">
            <a:spLocks noChangeArrowheads="1"/>
          </p:cNvSpPr>
          <p:nvPr/>
        </p:nvSpPr>
        <p:spPr bwMode="auto">
          <a:xfrm>
            <a:off x="3337186" y="444561"/>
            <a:ext cx="46609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dirty="0"/>
              <a:t>Print Sum of Three Numbers </a:t>
            </a:r>
            <a:r>
              <a:rPr lang="en-US" altLang="en-US" sz="2000" dirty="0">
                <a:solidFill>
                  <a:schemeClr val="folHlink"/>
                </a:solidFill>
              </a:rPr>
              <a:t>(continued)</a:t>
            </a:r>
          </a:p>
        </p:txBody>
      </p:sp>
      <p:pic>
        <p:nvPicPr>
          <p:cNvPr id="67588" name="Picture 5">
            <a:extLst>
              <a:ext uri="{FF2B5EF4-FFF2-40B4-BE49-F238E27FC236}">
                <a16:creationId xmlns:a16="http://schemas.microsoft.com/office/drawing/2014/main" id="{A921DCB8-F170-25C9-3175-EC5F3FCD4C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2914" y="957264"/>
            <a:ext cx="8802687" cy="4605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a:extLst>
              <a:ext uri="{FF2B5EF4-FFF2-40B4-BE49-F238E27FC236}">
                <a16:creationId xmlns:a16="http://schemas.microsoft.com/office/drawing/2014/main" id="{DB265462-3446-23D1-7F44-E9BD756EBB28}"/>
              </a:ext>
            </a:extLst>
          </p:cNvPr>
          <p:cNvSpPr>
            <a:spLocks noGrp="1"/>
          </p:cNvSpPr>
          <p:nvPr>
            <p:ph type="ftr" sz="quarter" idx="11"/>
          </p:nvPr>
        </p:nvSpPr>
        <p:spPr/>
        <p:txBody>
          <a:bodyPr/>
          <a:lstStyle/>
          <a:p>
            <a:r>
              <a:rPr lang="en-US"/>
              <a:t>Prepared By: Ajay Singh</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2">
            <a:extLst>
              <a:ext uri="{FF2B5EF4-FFF2-40B4-BE49-F238E27FC236}">
                <a16:creationId xmlns:a16="http://schemas.microsoft.com/office/drawing/2014/main" id="{2544278B-022F-237E-E848-82A1F3E640FA}"/>
              </a:ext>
            </a:extLst>
          </p:cNvPr>
          <p:cNvSpPr txBox="1">
            <a:spLocks noChangeArrowheads="1"/>
          </p:cNvSpPr>
          <p:nvPr/>
        </p:nvSpPr>
        <p:spPr bwMode="auto">
          <a:xfrm>
            <a:off x="1598807" y="441326"/>
            <a:ext cx="153920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dirty="0">
                <a:solidFill>
                  <a:schemeClr val="folHlink"/>
                </a:solidFill>
              </a:rPr>
              <a:t>PROGRAM</a:t>
            </a:r>
          </a:p>
        </p:txBody>
      </p:sp>
      <p:sp>
        <p:nvSpPr>
          <p:cNvPr id="69635" name="Text Box 3">
            <a:extLst>
              <a:ext uri="{FF2B5EF4-FFF2-40B4-BE49-F238E27FC236}">
                <a16:creationId xmlns:a16="http://schemas.microsoft.com/office/drawing/2014/main" id="{86047645-329E-1130-A1D0-59FA29894D93}"/>
              </a:ext>
            </a:extLst>
          </p:cNvPr>
          <p:cNvSpPr txBox="1">
            <a:spLocks noChangeArrowheads="1"/>
          </p:cNvSpPr>
          <p:nvPr/>
        </p:nvSpPr>
        <p:spPr bwMode="auto">
          <a:xfrm>
            <a:off x="3385996" y="441326"/>
            <a:ext cx="46609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a:t>Print Sum of Three Numbers </a:t>
            </a:r>
            <a:r>
              <a:rPr lang="en-US" altLang="en-US" sz="2000">
                <a:solidFill>
                  <a:schemeClr val="folHlink"/>
                </a:solidFill>
              </a:rPr>
              <a:t>(continued)</a:t>
            </a:r>
          </a:p>
        </p:txBody>
      </p:sp>
      <p:pic>
        <p:nvPicPr>
          <p:cNvPr id="69636" name="Picture 5">
            <a:extLst>
              <a:ext uri="{FF2B5EF4-FFF2-40B4-BE49-F238E27FC236}">
                <a16:creationId xmlns:a16="http://schemas.microsoft.com/office/drawing/2014/main" id="{14C9BDA4-75F1-98AF-9197-DC7CF54BA3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1" y="838201"/>
            <a:ext cx="8829675" cy="302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a:extLst>
              <a:ext uri="{FF2B5EF4-FFF2-40B4-BE49-F238E27FC236}">
                <a16:creationId xmlns:a16="http://schemas.microsoft.com/office/drawing/2014/main" id="{BB801CFC-F45F-0FB3-2AA6-249C8655D050}"/>
              </a:ext>
            </a:extLst>
          </p:cNvPr>
          <p:cNvSpPr>
            <a:spLocks noGrp="1"/>
          </p:cNvSpPr>
          <p:nvPr>
            <p:ph type="ftr" sz="quarter" idx="11"/>
          </p:nvPr>
        </p:nvSpPr>
        <p:spPr/>
        <p:txBody>
          <a:bodyPr/>
          <a:lstStyle/>
          <a:p>
            <a:r>
              <a:rPr lang="en-US"/>
              <a:t>Prepared By: Ajay Singh</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3" name="Text Box 3">
            <a:extLst>
              <a:ext uri="{FF2B5EF4-FFF2-40B4-BE49-F238E27FC236}">
                <a16:creationId xmlns:a16="http://schemas.microsoft.com/office/drawing/2014/main" id="{BA98845E-E9D4-D4E8-C999-7F8FEB5F9B5A}"/>
              </a:ext>
            </a:extLst>
          </p:cNvPr>
          <p:cNvSpPr txBox="1">
            <a:spLocks noChangeArrowheads="1"/>
          </p:cNvSpPr>
          <p:nvPr/>
        </p:nvSpPr>
        <p:spPr bwMode="auto">
          <a:xfrm>
            <a:off x="1752601" y="304801"/>
            <a:ext cx="269176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sz="4000" dirty="0">
                <a:latin typeface="Arial" panose="020B0604020202020204" pitchFamily="34" charset="0"/>
              </a:rPr>
              <a:t>Constants</a:t>
            </a:r>
          </a:p>
        </p:txBody>
      </p:sp>
      <p:sp>
        <p:nvSpPr>
          <p:cNvPr id="71684" name="Text Box 4">
            <a:extLst>
              <a:ext uri="{FF2B5EF4-FFF2-40B4-BE49-F238E27FC236}">
                <a16:creationId xmlns:a16="http://schemas.microsoft.com/office/drawing/2014/main" id="{F649465E-87FD-A3F6-4557-48D1C568BBFA}"/>
              </a:ext>
            </a:extLst>
          </p:cNvPr>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endParaRPr lang="en-US" altLang="en-US" sz="1800"/>
          </a:p>
        </p:txBody>
      </p:sp>
      <p:sp>
        <p:nvSpPr>
          <p:cNvPr id="505861" name="Rectangle 5">
            <a:extLst>
              <a:ext uri="{FF2B5EF4-FFF2-40B4-BE49-F238E27FC236}">
                <a16:creationId xmlns:a16="http://schemas.microsoft.com/office/drawing/2014/main" id="{AF68F0DD-37F5-BDA9-0D17-D2FF9BC8CCD4}"/>
              </a:ext>
            </a:extLst>
          </p:cNvPr>
          <p:cNvSpPr>
            <a:spLocks noChangeArrowheads="1"/>
          </p:cNvSpPr>
          <p:nvPr/>
        </p:nvSpPr>
        <p:spPr bwMode="auto">
          <a:xfrm>
            <a:off x="1828800" y="1799540"/>
            <a:ext cx="8458200" cy="1815882"/>
          </a:xfrm>
          <a:prstGeom prst="rect">
            <a:avLst/>
          </a:prstGeom>
          <a:noFill/>
          <a:ln>
            <a:noFill/>
          </a:ln>
          <a:effectLst/>
        </p:spPr>
        <p:txBody>
          <a:bodyPr anchor="ctr">
            <a:spAutoFit/>
          </a:bodyPr>
          <a:lstStyle/>
          <a:p>
            <a:pPr algn="just" eaLnBrk="1" hangingPunct="1">
              <a:defRPr/>
            </a:pPr>
            <a:r>
              <a:rPr lang="en-US" sz="2800" i="1">
                <a:effectLst>
                  <a:outerShdw blurRad="38100" dist="38100" dir="2700000" algn="tl">
                    <a:srgbClr val="C0C0C0"/>
                  </a:outerShdw>
                </a:effectLst>
              </a:rPr>
              <a:t>Constants are data values that cannot be changed during the execution of a program. Like variables, constants have a type. In this section, we discuss Boolean, character, integer, real, complex, and string constants.</a:t>
            </a:r>
          </a:p>
        </p:txBody>
      </p:sp>
      <p:sp>
        <p:nvSpPr>
          <p:cNvPr id="71686" name="Rectangle 6">
            <a:extLst>
              <a:ext uri="{FF2B5EF4-FFF2-40B4-BE49-F238E27FC236}">
                <a16:creationId xmlns:a16="http://schemas.microsoft.com/office/drawing/2014/main" id="{1BD73147-2EE6-C50C-3EDC-2B3BDCC15AAF}"/>
              </a:ext>
            </a:extLst>
          </p:cNvPr>
          <p:cNvSpPr>
            <a:spLocks noChangeArrowheads="1"/>
          </p:cNvSpPr>
          <p:nvPr/>
        </p:nvSpPr>
        <p:spPr bwMode="auto">
          <a:xfrm>
            <a:off x="1828800" y="5060951"/>
            <a:ext cx="5715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buClr>
                <a:schemeClr val="tx1"/>
              </a:buClr>
              <a:buSzPct val="117000"/>
              <a:buFont typeface="Wingdings" panose="05000000000000000000" pitchFamily="2" charset="2"/>
              <a:buNone/>
            </a:pPr>
            <a:r>
              <a:rPr lang="en-US" altLang="en-US">
                <a:solidFill>
                  <a:schemeClr val="hlink"/>
                </a:solidFill>
              </a:rPr>
              <a:t>Constant Representation</a:t>
            </a:r>
            <a:endParaRPr lang="fr-FR" altLang="en-US">
              <a:solidFill>
                <a:schemeClr val="hlink"/>
              </a:solidFill>
            </a:endParaRPr>
          </a:p>
          <a:p>
            <a:pPr>
              <a:buClr>
                <a:schemeClr val="folHlink"/>
              </a:buClr>
              <a:buSzPct val="117000"/>
              <a:buFont typeface="Wingdings" panose="05000000000000000000" pitchFamily="2" charset="2"/>
              <a:buNone/>
            </a:pPr>
            <a:r>
              <a:rPr lang="fr-FR" altLang="en-US">
                <a:solidFill>
                  <a:schemeClr val="hlink"/>
                </a:solidFill>
              </a:rPr>
              <a:t>Coding Constants</a:t>
            </a:r>
            <a:endParaRPr lang="en-US" altLang="en-US">
              <a:solidFill>
                <a:schemeClr val="hlink"/>
              </a:solidFill>
            </a:endParaRPr>
          </a:p>
        </p:txBody>
      </p:sp>
      <p:sp>
        <p:nvSpPr>
          <p:cNvPr id="505863" name="Text Box 7">
            <a:extLst>
              <a:ext uri="{FF2B5EF4-FFF2-40B4-BE49-F238E27FC236}">
                <a16:creationId xmlns:a16="http://schemas.microsoft.com/office/drawing/2014/main" id="{0ED995C2-E1CD-4045-99ED-7DEB30BC60D3}"/>
              </a:ext>
            </a:extLst>
          </p:cNvPr>
          <p:cNvSpPr txBox="1">
            <a:spLocks noChangeArrowheads="1"/>
          </p:cNvSpPr>
          <p:nvPr/>
        </p:nvSpPr>
        <p:spPr bwMode="auto">
          <a:xfrm>
            <a:off x="1828800" y="4611860"/>
            <a:ext cx="4403257" cy="523220"/>
          </a:xfrm>
          <a:prstGeom prst="rect">
            <a:avLst/>
          </a:prstGeom>
          <a:noFill/>
          <a:ln>
            <a:noFill/>
          </a:ln>
          <a:effectLst/>
        </p:spPr>
        <p:txBody>
          <a:bodyPr wrap="none">
            <a:spAutoFit/>
          </a:bodyPr>
          <a:lstStyle/>
          <a:p>
            <a:pPr algn="ctr">
              <a:defRPr/>
            </a:pPr>
            <a:r>
              <a:rPr lang="en-US" sz="2800" i="1" u="sng" dirty="0">
                <a:effectLst>
                  <a:outerShdw blurRad="38100" dist="38100" dir="2700000" algn="tl">
                    <a:srgbClr val="C0C0C0"/>
                  </a:outerShdw>
                </a:effectLst>
              </a:rPr>
              <a:t>Topics discussed in this section:</a:t>
            </a:r>
          </a:p>
        </p:txBody>
      </p:sp>
      <p:sp>
        <p:nvSpPr>
          <p:cNvPr id="2" name="Footer Placeholder 1">
            <a:extLst>
              <a:ext uri="{FF2B5EF4-FFF2-40B4-BE49-F238E27FC236}">
                <a16:creationId xmlns:a16="http://schemas.microsoft.com/office/drawing/2014/main" id="{8F0D8D59-EAA8-EB1D-D0C8-D0CD29F1AFF9}"/>
              </a:ext>
            </a:extLst>
          </p:cNvPr>
          <p:cNvSpPr>
            <a:spLocks noGrp="1"/>
          </p:cNvSpPr>
          <p:nvPr>
            <p:ph type="ftr" sz="quarter" idx="11"/>
          </p:nvPr>
        </p:nvSpPr>
        <p:spPr/>
        <p:txBody>
          <a:bodyPr/>
          <a:lstStyle/>
          <a:p>
            <a:r>
              <a:rPr lang="en-US"/>
              <a:t>Prepared By: Ajay Singh</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Line 2">
            <a:extLst>
              <a:ext uri="{FF2B5EF4-FFF2-40B4-BE49-F238E27FC236}">
                <a16:creationId xmlns:a16="http://schemas.microsoft.com/office/drawing/2014/main" id="{CCEC5492-B1EA-86A1-3C4C-4B0F5601379B}"/>
              </a:ext>
            </a:extLst>
          </p:cNvPr>
          <p:cNvSpPr>
            <a:spLocks noChangeShapeType="1"/>
          </p:cNvSpPr>
          <p:nvPr/>
        </p:nvSpPr>
        <p:spPr bwMode="auto">
          <a:xfrm>
            <a:off x="196215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31" name="Line 3">
            <a:extLst>
              <a:ext uri="{FF2B5EF4-FFF2-40B4-BE49-F238E27FC236}">
                <a16:creationId xmlns:a16="http://schemas.microsoft.com/office/drawing/2014/main" id="{6775CAA1-A72D-A625-C687-CB3392B750A0}"/>
              </a:ext>
            </a:extLst>
          </p:cNvPr>
          <p:cNvSpPr>
            <a:spLocks noChangeShapeType="1"/>
          </p:cNvSpPr>
          <p:nvPr/>
        </p:nvSpPr>
        <p:spPr bwMode="auto">
          <a:xfrm>
            <a:off x="1963738" y="3276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32" name="Rectangle 4">
            <a:extLst>
              <a:ext uri="{FF2B5EF4-FFF2-40B4-BE49-F238E27FC236}">
                <a16:creationId xmlns:a16="http://schemas.microsoft.com/office/drawing/2014/main" id="{219BBB28-D3EC-90B8-CA0E-64CA1EEFC85D}"/>
              </a:ext>
            </a:extLst>
          </p:cNvPr>
          <p:cNvSpPr>
            <a:spLocks noChangeArrowheads="1"/>
          </p:cNvSpPr>
          <p:nvPr/>
        </p:nvSpPr>
        <p:spPr bwMode="auto">
          <a:xfrm>
            <a:off x="2000250" y="2759075"/>
            <a:ext cx="8077200" cy="45720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a:solidFill>
                  <a:schemeClr val="tx2">
                    <a:lumMod val="25000"/>
                  </a:schemeClr>
                </a:solidFill>
              </a:rPr>
              <a:t>A character constant is enclosed in single quotes.</a:t>
            </a:r>
          </a:p>
        </p:txBody>
      </p:sp>
      <p:sp>
        <p:nvSpPr>
          <p:cNvPr id="2" name="Text Box 5">
            <a:extLst>
              <a:ext uri="{FF2B5EF4-FFF2-40B4-BE49-F238E27FC236}">
                <a16:creationId xmlns:a16="http://schemas.microsoft.com/office/drawing/2014/main" id="{8EF7EB33-85D2-8FF3-F5E4-1428C789A53D}"/>
              </a:ext>
            </a:extLst>
          </p:cNvPr>
          <p:cNvSpPr txBox="1">
            <a:spLocks noChangeArrowheads="1"/>
          </p:cNvSpPr>
          <p:nvPr/>
        </p:nvSpPr>
        <p:spPr bwMode="auto">
          <a:xfrm>
            <a:off x="2000815" y="2133600"/>
            <a:ext cx="835485" cy="523220"/>
          </a:xfrm>
          <a:prstGeom prst="rect">
            <a:avLst/>
          </a:prstGeom>
          <a:noFill/>
          <a:ln>
            <a:noFill/>
          </a:ln>
          <a:effectLst/>
        </p:spPr>
        <p:txBody>
          <a:bodyPr wrap="none">
            <a:spAutoFit/>
          </a:bodyPr>
          <a:lstStyle/>
          <a:p>
            <a:pPr algn="ctr">
              <a:defRPr/>
            </a:pPr>
            <a:r>
              <a:rPr lang="en-US" sz="2800" i="1" dirty="0">
                <a:solidFill>
                  <a:schemeClr val="bg2">
                    <a:lumMod val="25000"/>
                    <a:lumOff val="75000"/>
                  </a:schemeClr>
                </a:solidFill>
                <a:effectLst>
                  <a:outerShdw blurRad="38100" dist="38100" dir="2700000" algn="tl">
                    <a:srgbClr val="C0C0C0"/>
                  </a:outerShdw>
                </a:effectLst>
              </a:rPr>
              <a:t>Note</a:t>
            </a:r>
          </a:p>
        </p:txBody>
      </p:sp>
      <p:sp>
        <p:nvSpPr>
          <p:cNvPr id="3" name="Footer Placeholder 2">
            <a:extLst>
              <a:ext uri="{FF2B5EF4-FFF2-40B4-BE49-F238E27FC236}">
                <a16:creationId xmlns:a16="http://schemas.microsoft.com/office/drawing/2014/main" id="{6A6AA86E-FE27-068D-978A-9D9D69E1AD45}"/>
              </a:ext>
            </a:extLst>
          </p:cNvPr>
          <p:cNvSpPr>
            <a:spLocks noGrp="1"/>
          </p:cNvSpPr>
          <p:nvPr>
            <p:ph type="ftr" sz="quarter" idx="11"/>
          </p:nvPr>
        </p:nvSpPr>
        <p:spPr/>
        <p:txBody>
          <a:bodyPr/>
          <a:lstStyle/>
          <a:p>
            <a:r>
              <a:rPr lang="en-US"/>
              <a:t>Prepared By: Ajay Singh</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3">
            <a:extLst>
              <a:ext uri="{FF2B5EF4-FFF2-40B4-BE49-F238E27FC236}">
                <a16:creationId xmlns:a16="http://schemas.microsoft.com/office/drawing/2014/main" id="{AA560DAD-7465-E187-02E5-855656C4782F}"/>
              </a:ext>
            </a:extLst>
          </p:cNvPr>
          <p:cNvSpPr txBox="1">
            <a:spLocks noChangeArrowheads="1"/>
          </p:cNvSpPr>
          <p:nvPr/>
        </p:nvSpPr>
        <p:spPr bwMode="auto">
          <a:xfrm>
            <a:off x="1676400" y="5927726"/>
            <a:ext cx="7879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dirty="0">
                <a:solidFill>
                  <a:schemeClr val="folHlink"/>
                </a:solidFill>
              </a:rPr>
              <a:t>Table</a:t>
            </a:r>
          </a:p>
        </p:txBody>
      </p:sp>
      <p:sp>
        <p:nvSpPr>
          <p:cNvPr id="75779" name="Text Box 4">
            <a:extLst>
              <a:ext uri="{FF2B5EF4-FFF2-40B4-BE49-F238E27FC236}">
                <a16:creationId xmlns:a16="http://schemas.microsoft.com/office/drawing/2014/main" id="{0BD399F6-520D-EF93-56BB-3A1394A43BC2}"/>
              </a:ext>
            </a:extLst>
          </p:cNvPr>
          <p:cNvSpPr txBox="1">
            <a:spLocks noChangeArrowheads="1"/>
          </p:cNvSpPr>
          <p:nvPr/>
        </p:nvSpPr>
        <p:spPr bwMode="auto">
          <a:xfrm>
            <a:off x="2464308" y="5927726"/>
            <a:ext cx="45545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dirty="0"/>
              <a:t>Symbolic Names for Control Characters</a:t>
            </a:r>
          </a:p>
        </p:txBody>
      </p:sp>
      <p:pic>
        <p:nvPicPr>
          <p:cNvPr id="75780" name="Picture 6">
            <a:extLst>
              <a:ext uri="{FF2B5EF4-FFF2-40B4-BE49-F238E27FC236}">
                <a16:creationId xmlns:a16="http://schemas.microsoft.com/office/drawing/2014/main" id="{6FC1D003-70DE-2F3E-D402-E3FE86F6F9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336550"/>
            <a:ext cx="8839200" cy="560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a:extLst>
              <a:ext uri="{FF2B5EF4-FFF2-40B4-BE49-F238E27FC236}">
                <a16:creationId xmlns:a16="http://schemas.microsoft.com/office/drawing/2014/main" id="{AA41ADBF-BF58-F223-F05A-DD0ADED04FC8}"/>
              </a:ext>
            </a:extLst>
          </p:cNvPr>
          <p:cNvSpPr>
            <a:spLocks noGrp="1"/>
          </p:cNvSpPr>
          <p:nvPr>
            <p:ph type="ftr" sz="quarter" idx="11"/>
          </p:nvPr>
        </p:nvSpPr>
        <p:spPr>
          <a:xfrm>
            <a:off x="8364797" y="6302723"/>
            <a:ext cx="2336399" cy="365125"/>
          </a:xfrm>
        </p:spPr>
        <p:txBody>
          <a:bodyPr/>
          <a:lstStyle/>
          <a:p>
            <a:r>
              <a:rPr lang="en-US" dirty="0"/>
              <a:t>Prepared By: Ajay Singh</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3">
            <a:extLst>
              <a:ext uri="{FF2B5EF4-FFF2-40B4-BE49-F238E27FC236}">
                <a16:creationId xmlns:a16="http://schemas.microsoft.com/office/drawing/2014/main" id="{7C76D783-AC16-4F59-7FFF-AF380362A9EE}"/>
              </a:ext>
            </a:extLst>
          </p:cNvPr>
          <p:cNvSpPr txBox="1">
            <a:spLocks noChangeArrowheads="1"/>
          </p:cNvSpPr>
          <p:nvPr/>
        </p:nvSpPr>
        <p:spPr bwMode="auto">
          <a:xfrm>
            <a:off x="1676401" y="4419601"/>
            <a:ext cx="7879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dirty="0">
                <a:solidFill>
                  <a:schemeClr val="folHlink"/>
                </a:solidFill>
              </a:rPr>
              <a:t>Table</a:t>
            </a:r>
          </a:p>
        </p:txBody>
      </p:sp>
      <p:sp>
        <p:nvSpPr>
          <p:cNvPr id="77827" name="Text Box 4">
            <a:extLst>
              <a:ext uri="{FF2B5EF4-FFF2-40B4-BE49-F238E27FC236}">
                <a16:creationId xmlns:a16="http://schemas.microsoft.com/office/drawing/2014/main" id="{C266DF51-3466-530D-023F-2697407E2F5E}"/>
              </a:ext>
            </a:extLst>
          </p:cNvPr>
          <p:cNvSpPr txBox="1">
            <a:spLocks noChangeArrowheads="1"/>
          </p:cNvSpPr>
          <p:nvPr/>
        </p:nvSpPr>
        <p:spPr bwMode="auto">
          <a:xfrm>
            <a:off x="2464309" y="4419601"/>
            <a:ext cx="35179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dirty="0"/>
              <a:t>Examples of Integer Constants</a:t>
            </a:r>
          </a:p>
        </p:txBody>
      </p:sp>
      <p:pic>
        <p:nvPicPr>
          <p:cNvPr id="77828" name="Picture 6">
            <a:extLst>
              <a:ext uri="{FF2B5EF4-FFF2-40B4-BE49-F238E27FC236}">
                <a16:creationId xmlns:a16="http://schemas.microsoft.com/office/drawing/2014/main" id="{27D2FA5E-4053-4CED-2FC7-14E651DCDD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1" y="1447800"/>
            <a:ext cx="8875713" cy="2935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a:extLst>
              <a:ext uri="{FF2B5EF4-FFF2-40B4-BE49-F238E27FC236}">
                <a16:creationId xmlns:a16="http://schemas.microsoft.com/office/drawing/2014/main" id="{19603E20-1961-4502-38A6-1B689C299547}"/>
              </a:ext>
            </a:extLst>
          </p:cNvPr>
          <p:cNvSpPr>
            <a:spLocks noGrp="1"/>
          </p:cNvSpPr>
          <p:nvPr>
            <p:ph type="ftr" sz="quarter" idx="11"/>
          </p:nvPr>
        </p:nvSpPr>
        <p:spPr/>
        <p:txBody>
          <a:bodyPr/>
          <a:lstStyle/>
          <a:p>
            <a:r>
              <a:rPr lang="en-US"/>
              <a:t>Prepared By: Ajay Singh</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3">
            <a:extLst>
              <a:ext uri="{FF2B5EF4-FFF2-40B4-BE49-F238E27FC236}">
                <a16:creationId xmlns:a16="http://schemas.microsoft.com/office/drawing/2014/main" id="{A47AF2F3-6B2E-4BEA-1399-83B2850CC6B7}"/>
              </a:ext>
            </a:extLst>
          </p:cNvPr>
          <p:cNvSpPr txBox="1">
            <a:spLocks noChangeArrowheads="1"/>
          </p:cNvSpPr>
          <p:nvPr/>
        </p:nvSpPr>
        <p:spPr bwMode="auto">
          <a:xfrm>
            <a:off x="1666876" y="4953001"/>
            <a:ext cx="7879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dirty="0">
                <a:solidFill>
                  <a:schemeClr val="folHlink"/>
                </a:solidFill>
              </a:rPr>
              <a:t>Table</a:t>
            </a:r>
          </a:p>
        </p:txBody>
      </p:sp>
      <p:sp>
        <p:nvSpPr>
          <p:cNvPr id="79875" name="Text Box 4">
            <a:extLst>
              <a:ext uri="{FF2B5EF4-FFF2-40B4-BE49-F238E27FC236}">
                <a16:creationId xmlns:a16="http://schemas.microsoft.com/office/drawing/2014/main" id="{57FF3207-9265-0368-084F-6FDBEDA66219}"/>
              </a:ext>
            </a:extLst>
          </p:cNvPr>
          <p:cNvSpPr txBox="1">
            <a:spLocks noChangeArrowheads="1"/>
          </p:cNvSpPr>
          <p:nvPr/>
        </p:nvSpPr>
        <p:spPr bwMode="auto">
          <a:xfrm>
            <a:off x="2454784" y="4953001"/>
            <a:ext cx="32226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dirty="0"/>
              <a:t>Examples of Real Constants</a:t>
            </a:r>
          </a:p>
        </p:txBody>
      </p:sp>
      <p:pic>
        <p:nvPicPr>
          <p:cNvPr id="79876" name="Picture 6">
            <a:extLst>
              <a:ext uri="{FF2B5EF4-FFF2-40B4-BE49-F238E27FC236}">
                <a16:creationId xmlns:a16="http://schemas.microsoft.com/office/drawing/2014/main" id="{A1038960-774B-CEC9-3BCC-7AE588EA08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6876" y="1279525"/>
            <a:ext cx="8848725"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a:extLst>
              <a:ext uri="{FF2B5EF4-FFF2-40B4-BE49-F238E27FC236}">
                <a16:creationId xmlns:a16="http://schemas.microsoft.com/office/drawing/2014/main" id="{72AFFFC0-AC90-8E02-D216-2B41950D87EA}"/>
              </a:ext>
            </a:extLst>
          </p:cNvPr>
          <p:cNvSpPr>
            <a:spLocks noGrp="1"/>
          </p:cNvSpPr>
          <p:nvPr>
            <p:ph type="ftr" sz="quarter" idx="11"/>
          </p:nvPr>
        </p:nvSpPr>
        <p:spPr/>
        <p:txBody>
          <a:bodyPr/>
          <a:lstStyle/>
          <a:p>
            <a:r>
              <a:rPr lang="en-US"/>
              <a:t>Prepared By: Ajay Singh</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38286-79AD-50D4-549A-0FB781E93F38}"/>
              </a:ext>
            </a:extLst>
          </p:cNvPr>
          <p:cNvSpPr>
            <a:spLocks noGrp="1"/>
          </p:cNvSpPr>
          <p:nvPr>
            <p:ph type="title"/>
          </p:nvPr>
        </p:nvSpPr>
        <p:spPr>
          <a:xfrm>
            <a:off x="913795" y="609600"/>
            <a:ext cx="5978072" cy="1329596"/>
          </a:xfrm>
        </p:spPr>
        <p:txBody>
          <a:bodyPr>
            <a:normAutofit/>
          </a:bodyPr>
          <a:lstStyle/>
          <a:p>
            <a:r>
              <a:rPr lang="en-US" altLang="en-US">
                <a:latin typeface="Arial" panose="020B0604020202020204" pitchFamily="34" charset="0"/>
              </a:rPr>
              <a:t>Features of C</a:t>
            </a:r>
          </a:p>
        </p:txBody>
      </p:sp>
      <p:sp>
        <p:nvSpPr>
          <p:cNvPr id="3" name="Content Placeholder 2">
            <a:extLst>
              <a:ext uri="{FF2B5EF4-FFF2-40B4-BE49-F238E27FC236}">
                <a16:creationId xmlns:a16="http://schemas.microsoft.com/office/drawing/2014/main" id="{C4CBB3B3-41EA-CEA3-6593-1AD7FE4FA2A7}"/>
              </a:ext>
            </a:extLst>
          </p:cNvPr>
          <p:cNvSpPr>
            <a:spLocks noGrp="1"/>
          </p:cNvSpPr>
          <p:nvPr>
            <p:ph idx="1"/>
          </p:nvPr>
        </p:nvSpPr>
        <p:spPr>
          <a:xfrm>
            <a:off x="913795" y="2127623"/>
            <a:ext cx="5978072" cy="3567225"/>
          </a:xfrm>
        </p:spPr>
        <p:txBody>
          <a:bodyPr anchor="ctr">
            <a:normAutofit/>
          </a:bodyPr>
          <a:lstStyle/>
          <a:p>
            <a:pPr>
              <a:lnSpc>
                <a:spcPct val="90000"/>
              </a:lnSpc>
            </a:pPr>
            <a:r>
              <a:rPr lang="en-US" altLang="en-US" sz="1600">
                <a:latin typeface="Roboto" panose="02000000000000000000" pitchFamily="2" charset="0"/>
              </a:rPr>
              <a:t>Simple and Efficient</a:t>
            </a:r>
          </a:p>
          <a:p>
            <a:pPr>
              <a:lnSpc>
                <a:spcPct val="90000"/>
              </a:lnSpc>
            </a:pPr>
            <a:r>
              <a:rPr lang="en-US" altLang="en-US" sz="1600">
                <a:latin typeface="Roboto" panose="02000000000000000000" pitchFamily="2" charset="0"/>
              </a:rPr>
              <a:t>Fast</a:t>
            </a:r>
          </a:p>
          <a:p>
            <a:pPr>
              <a:lnSpc>
                <a:spcPct val="90000"/>
              </a:lnSpc>
            </a:pPr>
            <a:r>
              <a:rPr lang="en-US" altLang="en-US" sz="1600">
                <a:latin typeface="Roboto" panose="02000000000000000000" pitchFamily="2" charset="0"/>
              </a:rPr>
              <a:t>Portability</a:t>
            </a:r>
          </a:p>
          <a:p>
            <a:pPr>
              <a:lnSpc>
                <a:spcPct val="90000"/>
              </a:lnSpc>
            </a:pPr>
            <a:r>
              <a:rPr lang="en-US" altLang="en-US" sz="1600">
                <a:latin typeface="Roboto" panose="02000000000000000000" pitchFamily="2" charset="0"/>
              </a:rPr>
              <a:t>Extensibility</a:t>
            </a:r>
          </a:p>
          <a:p>
            <a:pPr>
              <a:lnSpc>
                <a:spcPct val="90000"/>
              </a:lnSpc>
            </a:pPr>
            <a:r>
              <a:rPr lang="en-US" altLang="en-US" sz="1600">
                <a:latin typeface="Roboto" panose="02000000000000000000" pitchFamily="2" charset="0"/>
              </a:rPr>
              <a:t>Function-Rich Libraries</a:t>
            </a:r>
          </a:p>
          <a:p>
            <a:pPr>
              <a:lnSpc>
                <a:spcPct val="90000"/>
              </a:lnSpc>
            </a:pPr>
            <a:r>
              <a:rPr lang="en-US" altLang="en-US" sz="1600">
                <a:latin typeface="Roboto" panose="02000000000000000000" pitchFamily="2" charset="0"/>
              </a:rPr>
              <a:t>Dynamic Memory Management</a:t>
            </a:r>
          </a:p>
          <a:p>
            <a:pPr>
              <a:lnSpc>
                <a:spcPct val="90000"/>
              </a:lnSpc>
            </a:pPr>
            <a:r>
              <a:rPr lang="en-US" altLang="en-US" sz="1600">
                <a:latin typeface="Roboto" panose="02000000000000000000" pitchFamily="2" charset="0"/>
              </a:rPr>
              <a:t>Modularity With Structured Language</a:t>
            </a:r>
          </a:p>
          <a:p>
            <a:pPr>
              <a:lnSpc>
                <a:spcPct val="90000"/>
              </a:lnSpc>
            </a:pPr>
            <a:r>
              <a:rPr lang="en-US" altLang="en-US" sz="1600">
                <a:latin typeface="Roboto" panose="02000000000000000000" pitchFamily="2" charset="0"/>
              </a:rPr>
              <a:t>Mid-Level Programming Language</a:t>
            </a:r>
          </a:p>
          <a:p>
            <a:pPr>
              <a:lnSpc>
                <a:spcPct val="90000"/>
              </a:lnSpc>
            </a:pPr>
            <a:r>
              <a:rPr lang="en-US" altLang="en-US" sz="1600">
                <a:latin typeface="Roboto" panose="02000000000000000000" pitchFamily="2" charset="0"/>
              </a:rPr>
              <a:t>Pointers</a:t>
            </a:r>
          </a:p>
          <a:p>
            <a:pPr>
              <a:lnSpc>
                <a:spcPct val="90000"/>
              </a:lnSpc>
            </a:pPr>
            <a:r>
              <a:rPr lang="en-US" altLang="en-US" sz="1600">
                <a:latin typeface="Roboto" panose="02000000000000000000" pitchFamily="2" charset="0"/>
              </a:rPr>
              <a:t>Recursion</a:t>
            </a:r>
          </a:p>
        </p:txBody>
      </p:sp>
      <p:pic>
        <p:nvPicPr>
          <p:cNvPr id="10" name="Picture 9">
            <a:extLst>
              <a:ext uri="{FF2B5EF4-FFF2-40B4-BE49-F238E27FC236}">
                <a16:creationId xmlns:a16="http://schemas.microsoft.com/office/drawing/2014/main" id="{7AEE9CAC-347C-43C2-AE87-6BC5566E60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7232905" y="1"/>
            <a:ext cx="4959095" cy="6858000"/>
          </a:xfrm>
          <a:prstGeom prst="rect">
            <a:avLst/>
          </a:prstGeom>
        </p:spPr>
      </p:pic>
      <p:pic>
        <p:nvPicPr>
          <p:cNvPr id="7" name="Graphic 6" descr="Checkmark">
            <a:extLst>
              <a:ext uri="{FF2B5EF4-FFF2-40B4-BE49-F238E27FC236}">
                <a16:creationId xmlns:a16="http://schemas.microsoft.com/office/drawing/2014/main" id="{4331A5C1-7B20-7783-A71E-659067DCB52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52945" y="1197355"/>
            <a:ext cx="3995592" cy="3995592"/>
          </a:xfrm>
          <a:prstGeom prst="rect">
            <a:avLst/>
          </a:prstGeom>
        </p:spPr>
      </p:pic>
      <p:sp>
        <p:nvSpPr>
          <p:cNvPr id="4" name="Footer Placeholder 3">
            <a:extLst>
              <a:ext uri="{FF2B5EF4-FFF2-40B4-BE49-F238E27FC236}">
                <a16:creationId xmlns:a16="http://schemas.microsoft.com/office/drawing/2014/main" id="{8C759C12-45AF-67DF-9804-1F916C882D8F}"/>
              </a:ext>
            </a:extLst>
          </p:cNvPr>
          <p:cNvSpPr>
            <a:spLocks noGrp="1"/>
          </p:cNvSpPr>
          <p:nvPr>
            <p:ph type="ftr" sz="quarter" idx="11"/>
          </p:nvPr>
        </p:nvSpPr>
        <p:spPr/>
        <p:txBody>
          <a:bodyPr/>
          <a:lstStyle/>
          <a:p>
            <a:r>
              <a:rPr lang="en-US"/>
              <a:t>Prepared By: Ajay Singh</a:t>
            </a:r>
          </a:p>
        </p:txBody>
      </p:sp>
    </p:spTree>
    <p:extLst>
      <p:ext uri="{BB962C8B-B14F-4D97-AF65-F5344CB8AC3E}">
        <p14:creationId xmlns:p14="http://schemas.microsoft.com/office/powerpoint/2010/main" val="18506489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Line 2">
            <a:extLst>
              <a:ext uri="{FF2B5EF4-FFF2-40B4-BE49-F238E27FC236}">
                <a16:creationId xmlns:a16="http://schemas.microsoft.com/office/drawing/2014/main" id="{2D272037-08B3-D40B-38F6-D5952171B79E}"/>
              </a:ext>
            </a:extLst>
          </p:cNvPr>
          <p:cNvSpPr>
            <a:spLocks noChangeShapeType="1"/>
          </p:cNvSpPr>
          <p:nvPr/>
        </p:nvSpPr>
        <p:spPr bwMode="auto">
          <a:xfrm>
            <a:off x="1905000" y="457200"/>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23" name="Rectangle 3">
            <a:extLst>
              <a:ext uri="{FF2B5EF4-FFF2-40B4-BE49-F238E27FC236}">
                <a16:creationId xmlns:a16="http://schemas.microsoft.com/office/drawing/2014/main" id="{8AC0F134-3353-C958-CDC7-C870FD59E2EE}"/>
              </a:ext>
            </a:extLst>
          </p:cNvPr>
          <p:cNvSpPr>
            <a:spLocks noChangeArrowheads="1"/>
          </p:cNvSpPr>
          <p:nvPr/>
        </p:nvSpPr>
        <p:spPr bwMode="auto">
          <a:xfrm>
            <a:off x="1676400" y="5791201"/>
            <a:ext cx="269176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sz="2000" dirty="0">
                <a:solidFill>
                  <a:schemeClr val="folHlink"/>
                </a:solidFill>
              </a:rPr>
              <a:t>FIGURE </a:t>
            </a:r>
            <a:r>
              <a:rPr lang="en-US" altLang="en-US" sz="2000" dirty="0"/>
              <a:t>Some Strings</a:t>
            </a:r>
          </a:p>
        </p:txBody>
      </p:sp>
      <p:grpSp>
        <p:nvGrpSpPr>
          <p:cNvPr id="81924" name="Group 4">
            <a:extLst>
              <a:ext uri="{FF2B5EF4-FFF2-40B4-BE49-F238E27FC236}">
                <a16:creationId xmlns:a16="http://schemas.microsoft.com/office/drawing/2014/main" id="{4DC52831-627E-64F0-4933-DD91DDC336C6}"/>
              </a:ext>
            </a:extLst>
          </p:cNvPr>
          <p:cNvGrpSpPr>
            <a:grpSpLocks/>
          </p:cNvGrpSpPr>
          <p:nvPr/>
        </p:nvGrpSpPr>
        <p:grpSpPr bwMode="auto">
          <a:xfrm>
            <a:off x="1752600" y="252414"/>
            <a:ext cx="8610600" cy="5995987"/>
            <a:chOff x="336" y="159"/>
            <a:chExt cx="5232" cy="3777"/>
          </a:xfrm>
        </p:grpSpPr>
        <p:sp>
          <p:nvSpPr>
            <p:cNvPr id="81926" name="Line 5">
              <a:extLst>
                <a:ext uri="{FF2B5EF4-FFF2-40B4-BE49-F238E27FC236}">
                  <a16:creationId xmlns:a16="http://schemas.microsoft.com/office/drawing/2014/main" id="{EC29A29B-21C3-E3A3-0535-666FD8A262B6}"/>
                </a:ext>
              </a:extLst>
            </p:cNvPr>
            <p:cNvSpPr>
              <a:spLocks noChangeShapeType="1"/>
            </p:cNvSpPr>
            <p:nvPr/>
          </p:nvSpPr>
          <p:spPr bwMode="auto">
            <a:xfrm>
              <a:off x="336" y="3936"/>
              <a:ext cx="5232"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27" name="Line 6">
              <a:extLst>
                <a:ext uri="{FF2B5EF4-FFF2-40B4-BE49-F238E27FC236}">
                  <a16:creationId xmlns:a16="http://schemas.microsoft.com/office/drawing/2014/main" id="{E22C1203-9815-598F-704D-9CEAFFEEEBB5}"/>
                </a:ext>
              </a:extLst>
            </p:cNvPr>
            <p:cNvSpPr>
              <a:spLocks noChangeShapeType="1"/>
            </p:cNvSpPr>
            <p:nvPr/>
          </p:nvSpPr>
          <p:spPr bwMode="auto">
            <a:xfrm>
              <a:off x="336" y="159"/>
              <a:ext cx="5232"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28" name="Line 7">
              <a:extLst>
                <a:ext uri="{FF2B5EF4-FFF2-40B4-BE49-F238E27FC236}">
                  <a16:creationId xmlns:a16="http://schemas.microsoft.com/office/drawing/2014/main" id="{17E008AE-ABB4-C682-9673-2B95190E6D7A}"/>
                </a:ext>
              </a:extLst>
            </p:cNvPr>
            <p:cNvSpPr>
              <a:spLocks noChangeShapeType="1"/>
            </p:cNvSpPr>
            <p:nvPr/>
          </p:nvSpPr>
          <p:spPr bwMode="auto">
            <a:xfrm>
              <a:off x="336" y="3663"/>
              <a:ext cx="5232" cy="0"/>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pic>
        <p:nvPicPr>
          <p:cNvPr id="81925" name="Picture 9">
            <a:extLst>
              <a:ext uri="{FF2B5EF4-FFF2-40B4-BE49-F238E27FC236}">
                <a16:creationId xmlns:a16="http://schemas.microsoft.com/office/drawing/2014/main" id="{FF5D1686-1553-9C8A-4FB6-549C2132F7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4226" y="2416176"/>
            <a:ext cx="7851775" cy="177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a:extLst>
              <a:ext uri="{FF2B5EF4-FFF2-40B4-BE49-F238E27FC236}">
                <a16:creationId xmlns:a16="http://schemas.microsoft.com/office/drawing/2014/main" id="{A2CB9A7A-B06E-FCD7-4603-8CBAF2A45D92}"/>
              </a:ext>
            </a:extLst>
          </p:cNvPr>
          <p:cNvSpPr>
            <a:spLocks noGrp="1"/>
          </p:cNvSpPr>
          <p:nvPr>
            <p:ph type="ftr" sz="quarter" idx="11"/>
          </p:nvPr>
        </p:nvSpPr>
        <p:spPr>
          <a:xfrm>
            <a:off x="7568092" y="6423023"/>
            <a:ext cx="3893595" cy="365125"/>
          </a:xfrm>
        </p:spPr>
        <p:txBody>
          <a:bodyPr/>
          <a:lstStyle/>
          <a:p>
            <a:r>
              <a:rPr lang="en-US" dirty="0"/>
              <a:t>Prepared By: Ajay Singh</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Line 2">
            <a:extLst>
              <a:ext uri="{FF2B5EF4-FFF2-40B4-BE49-F238E27FC236}">
                <a16:creationId xmlns:a16="http://schemas.microsoft.com/office/drawing/2014/main" id="{A215EFE0-8A7F-1CD2-7668-4CC146612F37}"/>
              </a:ext>
            </a:extLst>
          </p:cNvPr>
          <p:cNvSpPr>
            <a:spLocks noChangeShapeType="1"/>
          </p:cNvSpPr>
          <p:nvPr/>
        </p:nvSpPr>
        <p:spPr bwMode="auto">
          <a:xfrm>
            <a:off x="1905000" y="457200"/>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71" name="Rectangle 3">
            <a:extLst>
              <a:ext uri="{FF2B5EF4-FFF2-40B4-BE49-F238E27FC236}">
                <a16:creationId xmlns:a16="http://schemas.microsoft.com/office/drawing/2014/main" id="{160C8C2A-6073-8E8D-72E2-6B8CE13886D4}"/>
              </a:ext>
            </a:extLst>
          </p:cNvPr>
          <p:cNvSpPr>
            <a:spLocks noChangeArrowheads="1"/>
          </p:cNvSpPr>
          <p:nvPr/>
        </p:nvSpPr>
        <p:spPr bwMode="auto">
          <a:xfrm>
            <a:off x="1676400" y="5791201"/>
            <a:ext cx="486383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sz="2000" dirty="0">
                <a:solidFill>
                  <a:schemeClr val="folHlink"/>
                </a:solidFill>
              </a:rPr>
              <a:t>FIGURE </a:t>
            </a:r>
            <a:r>
              <a:rPr lang="en-US" altLang="en-US" sz="2000" dirty="0"/>
              <a:t>Null Characters and Null Strings</a:t>
            </a:r>
          </a:p>
        </p:txBody>
      </p:sp>
      <p:grpSp>
        <p:nvGrpSpPr>
          <p:cNvPr id="83972" name="Group 4">
            <a:extLst>
              <a:ext uri="{FF2B5EF4-FFF2-40B4-BE49-F238E27FC236}">
                <a16:creationId xmlns:a16="http://schemas.microsoft.com/office/drawing/2014/main" id="{66C298AA-DC1F-65BB-D108-129F7CCF1F03}"/>
              </a:ext>
            </a:extLst>
          </p:cNvPr>
          <p:cNvGrpSpPr>
            <a:grpSpLocks/>
          </p:cNvGrpSpPr>
          <p:nvPr/>
        </p:nvGrpSpPr>
        <p:grpSpPr bwMode="auto">
          <a:xfrm>
            <a:off x="1752600" y="252414"/>
            <a:ext cx="8610600" cy="5995987"/>
            <a:chOff x="336" y="159"/>
            <a:chExt cx="5232" cy="3777"/>
          </a:xfrm>
        </p:grpSpPr>
        <p:sp>
          <p:nvSpPr>
            <p:cNvPr id="83974" name="Line 5">
              <a:extLst>
                <a:ext uri="{FF2B5EF4-FFF2-40B4-BE49-F238E27FC236}">
                  <a16:creationId xmlns:a16="http://schemas.microsoft.com/office/drawing/2014/main" id="{34268AD5-5CF5-E2CC-62D4-85F5C0A1B2A1}"/>
                </a:ext>
              </a:extLst>
            </p:cNvPr>
            <p:cNvSpPr>
              <a:spLocks noChangeShapeType="1"/>
            </p:cNvSpPr>
            <p:nvPr/>
          </p:nvSpPr>
          <p:spPr bwMode="auto">
            <a:xfrm>
              <a:off x="336" y="3936"/>
              <a:ext cx="5232"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75" name="Line 6">
              <a:extLst>
                <a:ext uri="{FF2B5EF4-FFF2-40B4-BE49-F238E27FC236}">
                  <a16:creationId xmlns:a16="http://schemas.microsoft.com/office/drawing/2014/main" id="{2FE1B9B0-46CF-58B7-A0E2-27A54E1EE5F4}"/>
                </a:ext>
              </a:extLst>
            </p:cNvPr>
            <p:cNvSpPr>
              <a:spLocks noChangeShapeType="1"/>
            </p:cNvSpPr>
            <p:nvPr/>
          </p:nvSpPr>
          <p:spPr bwMode="auto">
            <a:xfrm>
              <a:off x="336" y="159"/>
              <a:ext cx="5232"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76" name="Line 7">
              <a:extLst>
                <a:ext uri="{FF2B5EF4-FFF2-40B4-BE49-F238E27FC236}">
                  <a16:creationId xmlns:a16="http://schemas.microsoft.com/office/drawing/2014/main" id="{8D9E77FB-4318-0AE6-E9AA-27DF5923EF5C}"/>
                </a:ext>
              </a:extLst>
            </p:cNvPr>
            <p:cNvSpPr>
              <a:spLocks noChangeShapeType="1"/>
            </p:cNvSpPr>
            <p:nvPr/>
          </p:nvSpPr>
          <p:spPr bwMode="auto">
            <a:xfrm>
              <a:off x="336" y="3663"/>
              <a:ext cx="5232" cy="0"/>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pic>
        <p:nvPicPr>
          <p:cNvPr id="83973" name="Picture 10">
            <a:extLst>
              <a:ext uri="{FF2B5EF4-FFF2-40B4-BE49-F238E27FC236}">
                <a16:creationId xmlns:a16="http://schemas.microsoft.com/office/drawing/2014/main" id="{86A4A268-863F-B232-F0F4-59E11A9A57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5700" y="2897188"/>
            <a:ext cx="6946900" cy="836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a:extLst>
              <a:ext uri="{FF2B5EF4-FFF2-40B4-BE49-F238E27FC236}">
                <a16:creationId xmlns:a16="http://schemas.microsoft.com/office/drawing/2014/main" id="{F83FD767-B143-FA81-E7D0-BFABC75390C4}"/>
              </a:ext>
            </a:extLst>
          </p:cNvPr>
          <p:cNvSpPr>
            <a:spLocks noGrp="1"/>
          </p:cNvSpPr>
          <p:nvPr>
            <p:ph type="ftr" sz="quarter" idx="11"/>
          </p:nvPr>
        </p:nvSpPr>
        <p:spPr>
          <a:xfrm>
            <a:off x="9225135" y="6356347"/>
            <a:ext cx="2276129" cy="365125"/>
          </a:xfrm>
        </p:spPr>
        <p:txBody>
          <a:bodyPr/>
          <a:lstStyle/>
          <a:p>
            <a:r>
              <a:rPr lang="en-US" dirty="0"/>
              <a:t>Prepared By: Ajay Singh</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Line 2">
            <a:extLst>
              <a:ext uri="{FF2B5EF4-FFF2-40B4-BE49-F238E27FC236}">
                <a16:creationId xmlns:a16="http://schemas.microsoft.com/office/drawing/2014/main" id="{486343C1-2691-3EF1-A1A1-A0A5FE1513B7}"/>
              </a:ext>
            </a:extLst>
          </p:cNvPr>
          <p:cNvSpPr>
            <a:spLocks noChangeShapeType="1"/>
          </p:cNvSpPr>
          <p:nvPr/>
        </p:nvSpPr>
        <p:spPr bwMode="auto">
          <a:xfrm>
            <a:off x="196215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19" name="Line 3">
            <a:extLst>
              <a:ext uri="{FF2B5EF4-FFF2-40B4-BE49-F238E27FC236}">
                <a16:creationId xmlns:a16="http://schemas.microsoft.com/office/drawing/2014/main" id="{DA622844-4832-7F20-E927-6C3A40464E12}"/>
              </a:ext>
            </a:extLst>
          </p:cNvPr>
          <p:cNvSpPr>
            <a:spLocks noChangeShapeType="1"/>
          </p:cNvSpPr>
          <p:nvPr/>
        </p:nvSpPr>
        <p:spPr bwMode="auto">
          <a:xfrm>
            <a:off x="1963738" y="3657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20" name="Rectangle 4">
            <a:extLst>
              <a:ext uri="{FF2B5EF4-FFF2-40B4-BE49-F238E27FC236}">
                <a16:creationId xmlns:a16="http://schemas.microsoft.com/office/drawing/2014/main" id="{E40DA9C5-11D7-4D0B-9323-9E4647131FA5}"/>
              </a:ext>
            </a:extLst>
          </p:cNvPr>
          <p:cNvSpPr>
            <a:spLocks noChangeArrowheads="1"/>
          </p:cNvSpPr>
          <p:nvPr/>
        </p:nvSpPr>
        <p:spPr bwMode="auto">
          <a:xfrm>
            <a:off x="2000250" y="2759076"/>
            <a:ext cx="8077200" cy="830997"/>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a:solidFill>
                  <a:schemeClr val="tx2">
                    <a:lumMod val="25000"/>
                  </a:schemeClr>
                </a:solidFill>
              </a:rPr>
              <a:t>Use single quotes for character constants. </a:t>
            </a:r>
            <a:br>
              <a:rPr lang="en-US" altLang="en-US">
                <a:solidFill>
                  <a:schemeClr val="tx2">
                    <a:lumMod val="25000"/>
                  </a:schemeClr>
                </a:solidFill>
              </a:rPr>
            </a:br>
            <a:r>
              <a:rPr lang="en-US" altLang="en-US">
                <a:solidFill>
                  <a:schemeClr val="tx2">
                    <a:lumMod val="25000"/>
                  </a:schemeClr>
                </a:solidFill>
              </a:rPr>
              <a:t>Use double quotes for string constants.</a:t>
            </a:r>
          </a:p>
        </p:txBody>
      </p:sp>
      <p:sp>
        <p:nvSpPr>
          <p:cNvPr id="2" name="Text Box 5">
            <a:extLst>
              <a:ext uri="{FF2B5EF4-FFF2-40B4-BE49-F238E27FC236}">
                <a16:creationId xmlns:a16="http://schemas.microsoft.com/office/drawing/2014/main" id="{A07E9049-2993-F625-FF76-1AE769EE0377}"/>
              </a:ext>
            </a:extLst>
          </p:cNvPr>
          <p:cNvSpPr txBox="1">
            <a:spLocks noChangeArrowheads="1"/>
          </p:cNvSpPr>
          <p:nvPr/>
        </p:nvSpPr>
        <p:spPr bwMode="auto">
          <a:xfrm>
            <a:off x="2000815" y="2133600"/>
            <a:ext cx="835485" cy="523220"/>
          </a:xfrm>
          <a:prstGeom prst="rect">
            <a:avLst/>
          </a:prstGeom>
          <a:noFill/>
          <a:ln>
            <a:noFill/>
          </a:ln>
          <a:effectLst/>
        </p:spPr>
        <p:txBody>
          <a:bodyPr wrap="none">
            <a:spAutoFit/>
          </a:bodyPr>
          <a:lstStyle/>
          <a:p>
            <a:pPr algn="ctr">
              <a:defRPr/>
            </a:pPr>
            <a:r>
              <a:rPr lang="en-US" sz="2800" i="1" dirty="0">
                <a:solidFill>
                  <a:schemeClr val="bg2">
                    <a:lumMod val="25000"/>
                    <a:lumOff val="75000"/>
                  </a:schemeClr>
                </a:solidFill>
                <a:effectLst>
                  <a:outerShdw blurRad="38100" dist="38100" dir="2700000" algn="tl">
                    <a:srgbClr val="C0C0C0"/>
                  </a:outerShdw>
                </a:effectLst>
              </a:rPr>
              <a:t>Note</a:t>
            </a:r>
          </a:p>
        </p:txBody>
      </p:sp>
      <p:sp>
        <p:nvSpPr>
          <p:cNvPr id="3" name="Footer Placeholder 2">
            <a:extLst>
              <a:ext uri="{FF2B5EF4-FFF2-40B4-BE49-F238E27FC236}">
                <a16:creationId xmlns:a16="http://schemas.microsoft.com/office/drawing/2014/main" id="{142B28A2-5F9D-DC92-B2B2-2AEF70A7394F}"/>
              </a:ext>
            </a:extLst>
          </p:cNvPr>
          <p:cNvSpPr>
            <a:spLocks noGrp="1"/>
          </p:cNvSpPr>
          <p:nvPr>
            <p:ph type="ftr" sz="quarter" idx="11"/>
          </p:nvPr>
        </p:nvSpPr>
        <p:spPr/>
        <p:txBody>
          <a:bodyPr/>
          <a:lstStyle/>
          <a:p>
            <a:r>
              <a:rPr lang="en-US"/>
              <a:t>Prepared By: Ajay Singh</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ext Box 2">
            <a:extLst>
              <a:ext uri="{FF2B5EF4-FFF2-40B4-BE49-F238E27FC236}">
                <a16:creationId xmlns:a16="http://schemas.microsoft.com/office/drawing/2014/main" id="{460393D7-9642-8405-C5B8-E8EDB1290F70}"/>
              </a:ext>
            </a:extLst>
          </p:cNvPr>
          <p:cNvSpPr txBox="1">
            <a:spLocks noChangeArrowheads="1"/>
          </p:cNvSpPr>
          <p:nvPr/>
        </p:nvSpPr>
        <p:spPr bwMode="auto">
          <a:xfrm>
            <a:off x="1657350" y="506414"/>
            <a:ext cx="153920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dirty="0">
                <a:solidFill>
                  <a:schemeClr val="folHlink"/>
                </a:solidFill>
              </a:rPr>
              <a:t>PROGRAM</a:t>
            </a:r>
          </a:p>
        </p:txBody>
      </p:sp>
      <p:sp>
        <p:nvSpPr>
          <p:cNvPr id="88067" name="Text Box 3">
            <a:extLst>
              <a:ext uri="{FF2B5EF4-FFF2-40B4-BE49-F238E27FC236}">
                <a16:creationId xmlns:a16="http://schemas.microsoft.com/office/drawing/2014/main" id="{B58301C7-BEE6-BED1-1525-EC6499DE9980}"/>
              </a:ext>
            </a:extLst>
          </p:cNvPr>
          <p:cNvSpPr txBox="1">
            <a:spLocks noChangeArrowheads="1"/>
          </p:cNvSpPr>
          <p:nvPr/>
        </p:nvSpPr>
        <p:spPr bwMode="auto">
          <a:xfrm>
            <a:off x="3196554" y="506414"/>
            <a:ext cx="22637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dirty="0"/>
              <a:t>Memory Constants</a:t>
            </a:r>
          </a:p>
        </p:txBody>
      </p:sp>
      <p:pic>
        <p:nvPicPr>
          <p:cNvPr id="88068" name="Picture 4">
            <a:extLst>
              <a:ext uri="{FF2B5EF4-FFF2-40B4-BE49-F238E27FC236}">
                <a16:creationId xmlns:a16="http://schemas.microsoft.com/office/drawing/2014/main" id="{7B5B8C35-714F-1DBF-C539-3BFCDF9DD5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7350" y="874714"/>
            <a:ext cx="8858250" cy="273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8069" name="Picture 5">
            <a:extLst>
              <a:ext uri="{FF2B5EF4-FFF2-40B4-BE49-F238E27FC236}">
                <a16:creationId xmlns:a16="http://schemas.microsoft.com/office/drawing/2014/main" id="{CBC20CF0-7773-592C-C8E1-8F6DB26A77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1163" y="3530600"/>
            <a:ext cx="8812212" cy="264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a:extLst>
              <a:ext uri="{FF2B5EF4-FFF2-40B4-BE49-F238E27FC236}">
                <a16:creationId xmlns:a16="http://schemas.microsoft.com/office/drawing/2014/main" id="{880EDF3E-944A-7F23-3144-A0F9D5C51251}"/>
              </a:ext>
            </a:extLst>
          </p:cNvPr>
          <p:cNvSpPr>
            <a:spLocks noGrp="1"/>
          </p:cNvSpPr>
          <p:nvPr>
            <p:ph type="ftr" sz="quarter" idx="11"/>
          </p:nvPr>
        </p:nvSpPr>
        <p:spPr>
          <a:xfrm>
            <a:off x="8292370" y="6335949"/>
            <a:ext cx="2454094" cy="365125"/>
          </a:xfrm>
        </p:spPr>
        <p:txBody>
          <a:bodyPr/>
          <a:lstStyle/>
          <a:p>
            <a:r>
              <a:rPr lang="en-US" dirty="0"/>
              <a:t>Prepared By: Ajay Singh</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 Box 2">
            <a:extLst>
              <a:ext uri="{FF2B5EF4-FFF2-40B4-BE49-F238E27FC236}">
                <a16:creationId xmlns:a16="http://schemas.microsoft.com/office/drawing/2014/main" id="{B9189D32-ED27-5DD3-5443-446090C4162E}"/>
              </a:ext>
            </a:extLst>
          </p:cNvPr>
          <p:cNvSpPr txBox="1">
            <a:spLocks noChangeArrowheads="1"/>
          </p:cNvSpPr>
          <p:nvPr/>
        </p:nvSpPr>
        <p:spPr bwMode="auto">
          <a:xfrm>
            <a:off x="1870411" y="506414"/>
            <a:ext cx="153920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dirty="0">
                <a:solidFill>
                  <a:schemeClr val="folHlink"/>
                </a:solidFill>
              </a:rPr>
              <a:t>PROGRAM</a:t>
            </a:r>
          </a:p>
        </p:txBody>
      </p:sp>
      <p:sp>
        <p:nvSpPr>
          <p:cNvPr id="90115" name="Text Box 3">
            <a:extLst>
              <a:ext uri="{FF2B5EF4-FFF2-40B4-BE49-F238E27FC236}">
                <a16:creationId xmlns:a16="http://schemas.microsoft.com/office/drawing/2014/main" id="{BC7B69A4-F03D-7ECB-2F68-AA50F31EA9FE}"/>
              </a:ext>
            </a:extLst>
          </p:cNvPr>
          <p:cNvSpPr txBox="1">
            <a:spLocks noChangeArrowheads="1"/>
          </p:cNvSpPr>
          <p:nvPr/>
        </p:nvSpPr>
        <p:spPr bwMode="auto">
          <a:xfrm>
            <a:off x="3595688" y="506414"/>
            <a:ext cx="35671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a:t>Memory Constants </a:t>
            </a:r>
            <a:r>
              <a:rPr lang="en-US" altLang="en-US" sz="2000">
                <a:solidFill>
                  <a:schemeClr val="folHlink"/>
                </a:solidFill>
              </a:rPr>
              <a:t>(continued)</a:t>
            </a:r>
          </a:p>
        </p:txBody>
      </p:sp>
      <p:pic>
        <p:nvPicPr>
          <p:cNvPr id="90116" name="Picture 6">
            <a:extLst>
              <a:ext uri="{FF2B5EF4-FFF2-40B4-BE49-F238E27FC236}">
                <a16:creationId xmlns:a16="http://schemas.microsoft.com/office/drawing/2014/main" id="{E096E9EC-EB62-090F-ECC3-E9C5725CAD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990600"/>
            <a:ext cx="8866188" cy="268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a:extLst>
              <a:ext uri="{FF2B5EF4-FFF2-40B4-BE49-F238E27FC236}">
                <a16:creationId xmlns:a16="http://schemas.microsoft.com/office/drawing/2014/main" id="{77367DA3-41BD-991D-B110-4AE9DE246B24}"/>
              </a:ext>
            </a:extLst>
          </p:cNvPr>
          <p:cNvSpPr>
            <a:spLocks noGrp="1"/>
          </p:cNvSpPr>
          <p:nvPr>
            <p:ph type="ftr" sz="quarter" idx="11"/>
          </p:nvPr>
        </p:nvSpPr>
        <p:spPr/>
        <p:txBody>
          <a:bodyPr/>
          <a:lstStyle/>
          <a:p>
            <a:r>
              <a:rPr lang="en-US"/>
              <a:t>Prepared By: Ajay Singh</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Line 2">
            <a:extLst>
              <a:ext uri="{FF2B5EF4-FFF2-40B4-BE49-F238E27FC236}">
                <a16:creationId xmlns:a16="http://schemas.microsoft.com/office/drawing/2014/main" id="{6AB616ED-66F2-D160-C1B1-DDE469DA7BAD}"/>
              </a:ext>
            </a:extLst>
          </p:cNvPr>
          <p:cNvSpPr>
            <a:spLocks noChangeShapeType="1"/>
          </p:cNvSpPr>
          <p:nvPr/>
        </p:nvSpPr>
        <p:spPr bwMode="auto">
          <a:xfrm>
            <a:off x="1962150" y="2590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163" name="Line 3">
            <a:extLst>
              <a:ext uri="{FF2B5EF4-FFF2-40B4-BE49-F238E27FC236}">
                <a16:creationId xmlns:a16="http://schemas.microsoft.com/office/drawing/2014/main" id="{E04A3BF0-FCBB-9279-DEE0-401FC2C02192}"/>
              </a:ext>
            </a:extLst>
          </p:cNvPr>
          <p:cNvSpPr>
            <a:spLocks noChangeShapeType="1"/>
          </p:cNvSpPr>
          <p:nvPr/>
        </p:nvSpPr>
        <p:spPr bwMode="auto">
          <a:xfrm>
            <a:off x="1963738" y="3352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164" name="Rectangle 4">
            <a:extLst>
              <a:ext uri="{FF2B5EF4-FFF2-40B4-BE49-F238E27FC236}">
                <a16:creationId xmlns:a16="http://schemas.microsoft.com/office/drawing/2014/main" id="{38A8D05A-70B9-D3B8-E376-4E9AB13DC490}"/>
              </a:ext>
            </a:extLst>
          </p:cNvPr>
          <p:cNvSpPr>
            <a:spLocks noChangeArrowheads="1"/>
          </p:cNvSpPr>
          <p:nvPr/>
        </p:nvSpPr>
        <p:spPr bwMode="auto">
          <a:xfrm>
            <a:off x="2000250" y="2743201"/>
            <a:ext cx="8077200" cy="461963"/>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dirty="0">
                <a:solidFill>
                  <a:schemeClr val="tx2">
                    <a:lumMod val="25000"/>
                  </a:schemeClr>
                </a:solidFill>
              </a:rPr>
              <a:t>Operators in C</a:t>
            </a:r>
          </a:p>
        </p:txBody>
      </p:sp>
      <p:sp>
        <p:nvSpPr>
          <p:cNvPr id="2" name="Footer Placeholder 1">
            <a:extLst>
              <a:ext uri="{FF2B5EF4-FFF2-40B4-BE49-F238E27FC236}">
                <a16:creationId xmlns:a16="http://schemas.microsoft.com/office/drawing/2014/main" id="{0E9D3392-BBFF-E64F-CA06-DB8E6F605F1F}"/>
              </a:ext>
            </a:extLst>
          </p:cNvPr>
          <p:cNvSpPr>
            <a:spLocks noGrp="1"/>
          </p:cNvSpPr>
          <p:nvPr>
            <p:ph type="ftr" sz="quarter" idx="11"/>
          </p:nvPr>
        </p:nvSpPr>
        <p:spPr/>
        <p:txBody>
          <a:bodyPr/>
          <a:lstStyle/>
          <a:p>
            <a:r>
              <a:rPr lang="en-US"/>
              <a:t>Prepared By: Ajay Singh</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ext Box 3">
            <a:extLst>
              <a:ext uri="{FF2B5EF4-FFF2-40B4-BE49-F238E27FC236}">
                <a16:creationId xmlns:a16="http://schemas.microsoft.com/office/drawing/2014/main" id="{76980C20-8F9A-255E-1416-EBFF53D6A9B2}"/>
              </a:ext>
            </a:extLst>
          </p:cNvPr>
          <p:cNvSpPr txBox="1">
            <a:spLocks noChangeArrowheads="1"/>
          </p:cNvSpPr>
          <p:nvPr/>
        </p:nvSpPr>
        <p:spPr bwMode="auto">
          <a:xfrm>
            <a:off x="1917446" y="5927726"/>
            <a:ext cx="7879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dirty="0">
                <a:solidFill>
                  <a:schemeClr val="folHlink"/>
                </a:solidFill>
              </a:rPr>
              <a:t>Table</a:t>
            </a:r>
          </a:p>
        </p:txBody>
      </p:sp>
      <p:sp>
        <p:nvSpPr>
          <p:cNvPr id="94211" name="Text Box 4">
            <a:extLst>
              <a:ext uri="{FF2B5EF4-FFF2-40B4-BE49-F238E27FC236}">
                <a16:creationId xmlns:a16="http://schemas.microsoft.com/office/drawing/2014/main" id="{D03EB40D-0981-92FE-4BFE-A822F8490D69}"/>
              </a:ext>
            </a:extLst>
          </p:cNvPr>
          <p:cNvSpPr txBox="1">
            <a:spLocks noChangeArrowheads="1"/>
          </p:cNvSpPr>
          <p:nvPr/>
        </p:nvSpPr>
        <p:spPr bwMode="auto">
          <a:xfrm>
            <a:off x="2705354" y="5927725"/>
            <a:ext cx="2802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sz="2000" dirty="0">
                <a:solidFill>
                  <a:schemeClr val="folHlink"/>
                </a:solidFill>
              </a:rPr>
              <a:t>C Arithmetic Operators</a:t>
            </a:r>
          </a:p>
        </p:txBody>
      </p:sp>
      <p:sp>
        <p:nvSpPr>
          <p:cNvPr id="94212" name="Text Box 4">
            <a:extLst>
              <a:ext uri="{FF2B5EF4-FFF2-40B4-BE49-F238E27FC236}">
                <a16:creationId xmlns:a16="http://schemas.microsoft.com/office/drawing/2014/main" id="{C3C71D14-8772-C968-8DE9-EA1C1159A9EE}"/>
              </a:ext>
            </a:extLst>
          </p:cNvPr>
          <p:cNvSpPr txBox="1">
            <a:spLocks noChangeArrowheads="1"/>
          </p:cNvSpPr>
          <p:nvPr/>
        </p:nvSpPr>
        <p:spPr bwMode="auto">
          <a:xfrm>
            <a:off x="1905001" y="685801"/>
            <a:ext cx="7116763"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sz="2000" b="0">
                <a:latin typeface="euclid_circular_a"/>
              </a:rPr>
              <a:t>An operator is a symbol that operates on a value or a variable. For example: </a:t>
            </a:r>
            <a:r>
              <a:rPr lang="en-US" altLang="en-US" sz="2000" b="0">
                <a:latin typeface="Droid Sans Mono"/>
              </a:rPr>
              <a:t>+</a:t>
            </a:r>
            <a:r>
              <a:rPr lang="en-US" altLang="en-US" sz="2000" b="0">
                <a:latin typeface="euclid_circular_a"/>
              </a:rPr>
              <a:t> is an operator to perform addition.</a:t>
            </a:r>
            <a:endParaRPr lang="en-US" altLang="en-US" sz="2800">
              <a:solidFill>
                <a:srgbClr val="25265E"/>
              </a:solidFill>
              <a:latin typeface="euclid_circular_a"/>
            </a:endParaRPr>
          </a:p>
        </p:txBody>
      </p:sp>
      <p:pic>
        <p:nvPicPr>
          <p:cNvPr id="94213" name="Picture 3">
            <a:extLst>
              <a:ext uri="{FF2B5EF4-FFF2-40B4-BE49-F238E27FC236}">
                <a16:creationId xmlns:a16="http://schemas.microsoft.com/office/drawing/2014/main" id="{BCB7589F-7274-9A1E-F573-3C326897BE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1" y="1676400"/>
            <a:ext cx="8570913"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a16="http://schemas.microsoft.com/office/drawing/2014/main" id="{AF85382D-0885-1EC5-AA6A-8BB1D4B2935A}"/>
              </a:ext>
            </a:extLst>
          </p:cNvPr>
          <p:cNvSpPr>
            <a:spLocks noGrp="1"/>
          </p:cNvSpPr>
          <p:nvPr>
            <p:ph type="ftr" sz="quarter" idx="11"/>
          </p:nvPr>
        </p:nvSpPr>
        <p:spPr>
          <a:xfrm>
            <a:off x="8291286" y="6190617"/>
            <a:ext cx="2390720" cy="365125"/>
          </a:xfrm>
        </p:spPr>
        <p:txBody>
          <a:bodyPr/>
          <a:lstStyle/>
          <a:p>
            <a:r>
              <a:rPr lang="en-US" dirty="0"/>
              <a:t>Prepared By: Ajay Singh</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 Box 2">
            <a:extLst>
              <a:ext uri="{FF2B5EF4-FFF2-40B4-BE49-F238E27FC236}">
                <a16:creationId xmlns:a16="http://schemas.microsoft.com/office/drawing/2014/main" id="{529270F3-8BAD-2D01-78D7-44E9B5D628AD}"/>
              </a:ext>
            </a:extLst>
          </p:cNvPr>
          <p:cNvSpPr txBox="1">
            <a:spLocks noChangeArrowheads="1"/>
          </p:cNvSpPr>
          <p:nvPr/>
        </p:nvSpPr>
        <p:spPr bwMode="auto">
          <a:xfrm>
            <a:off x="1752601" y="506414"/>
            <a:ext cx="19272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a:solidFill>
                  <a:schemeClr val="folHlink"/>
                </a:solidFill>
              </a:rPr>
              <a:t>PROGRAM 2-3</a:t>
            </a:r>
          </a:p>
        </p:txBody>
      </p:sp>
      <p:sp>
        <p:nvSpPr>
          <p:cNvPr id="96259" name="Text Box 3">
            <a:extLst>
              <a:ext uri="{FF2B5EF4-FFF2-40B4-BE49-F238E27FC236}">
                <a16:creationId xmlns:a16="http://schemas.microsoft.com/office/drawing/2014/main" id="{4578069F-B837-1C44-F6DD-0EAE5F85554B}"/>
              </a:ext>
            </a:extLst>
          </p:cNvPr>
          <p:cNvSpPr txBox="1">
            <a:spLocks noChangeArrowheads="1"/>
          </p:cNvSpPr>
          <p:nvPr/>
        </p:nvSpPr>
        <p:spPr bwMode="auto">
          <a:xfrm>
            <a:off x="4024313" y="506413"/>
            <a:ext cx="18351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a:t>Operators in C</a:t>
            </a:r>
          </a:p>
        </p:txBody>
      </p:sp>
      <p:pic>
        <p:nvPicPr>
          <p:cNvPr id="96260" name="Picture 2">
            <a:extLst>
              <a:ext uri="{FF2B5EF4-FFF2-40B4-BE49-F238E27FC236}">
                <a16:creationId xmlns:a16="http://schemas.microsoft.com/office/drawing/2014/main" id="{FD11EF28-452F-A51F-5105-3C111AAE51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8050" y="1066800"/>
            <a:ext cx="78359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6261" name="Picture 4">
            <a:extLst>
              <a:ext uri="{FF2B5EF4-FFF2-40B4-BE49-F238E27FC236}">
                <a16:creationId xmlns:a16="http://schemas.microsoft.com/office/drawing/2014/main" id="{7E16674F-703F-4E0E-7BC3-7C83DB991E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8050" y="5332413"/>
            <a:ext cx="3994150" cy="1274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a16="http://schemas.microsoft.com/office/drawing/2014/main" id="{78F3CB2F-C2EF-04B7-C348-9FE7199248C0}"/>
              </a:ext>
            </a:extLst>
          </p:cNvPr>
          <p:cNvSpPr>
            <a:spLocks noGrp="1"/>
          </p:cNvSpPr>
          <p:nvPr>
            <p:ph type="ftr" sz="quarter" idx="11"/>
          </p:nvPr>
        </p:nvSpPr>
        <p:spPr>
          <a:xfrm>
            <a:off x="6445464" y="5912455"/>
            <a:ext cx="2010474" cy="365125"/>
          </a:xfrm>
        </p:spPr>
        <p:txBody>
          <a:bodyPr/>
          <a:lstStyle/>
          <a:p>
            <a:r>
              <a:rPr lang="en-US" dirty="0"/>
              <a:t>Prepared By: Ajay Singh</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307" name="Text Box 3">
            <a:extLst>
              <a:ext uri="{FF2B5EF4-FFF2-40B4-BE49-F238E27FC236}">
                <a16:creationId xmlns:a16="http://schemas.microsoft.com/office/drawing/2014/main" id="{03DD6F4C-36AD-8E3C-44A3-D82C1FB23AD9}"/>
              </a:ext>
            </a:extLst>
          </p:cNvPr>
          <p:cNvSpPr txBox="1">
            <a:spLocks noChangeArrowheads="1"/>
          </p:cNvSpPr>
          <p:nvPr/>
        </p:nvSpPr>
        <p:spPr bwMode="auto">
          <a:xfrm>
            <a:off x="1751012" y="660346"/>
            <a:ext cx="8186738"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sz="3600" u="sng" dirty="0">
                <a:latin typeface="Arial" panose="020B0604020202020204" pitchFamily="34" charset="0"/>
              </a:rPr>
              <a:t>Increment and Decrement Operators</a:t>
            </a:r>
          </a:p>
        </p:txBody>
      </p:sp>
      <p:sp>
        <p:nvSpPr>
          <p:cNvPr id="98308" name="Text Box 4">
            <a:extLst>
              <a:ext uri="{FF2B5EF4-FFF2-40B4-BE49-F238E27FC236}">
                <a16:creationId xmlns:a16="http://schemas.microsoft.com/office/drawing/2014/main" id="{E8A2211D-6BC1-57C8-6ABB-6914AE1CE012}"/>
              </a:ext>
            </a:extLst>
          </p:cNvPr>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endParaRPr lang="en-US" altLang="en-US" sz="1800"/>
          </a:p>
        </p:txBody>
      </p:sp>
      <p:sp>
        <p:nvSpPr>
          <p:cNvPr id="505861" name="Rectangle 5">
            <a:extLst>
              <a:ext uri="{FF2B5EF4-FFF2-40B4-BE49-F238E27FC236}">
                <a16:creationId xmlns:a16="http://schemas.microsoft.com/office/drawing/2014/main" id="{7588C21B-3783-5E1E-95CF-111E26F78967}"/>
              </a:ext>
            </a:extLst>
          </p:cNvPr>
          <p:cNvSpPr>
            <a:spLocks noChangeArrowheads="1"/>
          </p:cNvSpPr>
          <p:nvPr/>
        </p:nvSpPr>
        <p:spPr bwMode="auto">
          <a:xfrm>
            <a:off x="1752600" y="1968392"/>
            <a:ext cx="8458200" cy="3108543"/>
          </a:xfrm>
          <a:prstGeom prst="rect">
            <a:avLst/>
          </a:prstGeom>
          <a:noFill/>
          <a:ln>
            <a:noFill/>
          </a:ln>
          <a:effectLst/>
        </p:spPr>
        <p:txBody>
          <a:bodyPr anchor="ctr">
            <a:spAutoFit/>
          </a:bodyPr>
          <a:lstStyle/>
          <a:p>
            <a:pPr algn="just" eaLnBrk="1" hangingPunct="1">
              <a:defRPr/>
            </a:pPr>
            <a:r>
              <a:rPr lang="en-US" sz="2800" i="1" dirty="0">
                <a:effectLst>
                  <a:outerShdw blurRad="38100" dist="38100" dir="2700000" algn="tl">
                    <a:srgbClr val="C0C0C0"/>
                  </a:outerShdw>
                </a:effectLst>
              </a:rPr>
              <a:t>C programming has two operators increment ++ and decrement -- to change the value of an operand (constant or variable) by 1.</a:t>
            </a:r>
          </a:p>
          <a:p>
            <a:pPr algn="just" eaLnBrk="1" hangingPunct="1">
              <a:defRPr/>
            </a:pPr>
            <a:endParaRPr lang="en-US" sz="2800" i="1" dirty="0">
              <a:effectLst>
                <a:outerShdw blurRad="38100" dist="38100" dir="2700000" algn="tl">
                  <a:srgbClr val="C0C0C0"/>
                </a:outerShdw>
              </a:effectLst>
            </a:endParaRPr>
          </a:p>
          <a:p>
            <a:pPr algn="just" eaLnBrk="1" hangingPunct="1">
              <a:defRPr/>
            </a:pPr>
            <a:r>
              <a:rPr lang="en-US" sz="2800" i="1" dirty="0">
                <a:effectLst>
                  <a:outerShdw blurRad="38100" dist="38100" dir="2700000" algn="tl">
                    <a:srgbClr val="C0C0C0"/>
                  </a:outerShdw>
                </a:effectLst>
              </a:rPr>
              <a:t>Increment ++ increases the value by 1 whereas decrement -- decreases the value by 1. These two operators are unary operators, meaning they only operate on a single operand.</a:t>
            </a:r>
          </a:p>
        </p:txBody>
      </p:sp>
      <p:sp>
        <p:nvSpPr>
          <p:cNvPr id="2" name="Footer Placeholder 1">
            <a:extLst>
              <a:ext uri="{FF2B5EF4-FFF2-40B4-BE49-F238E27FC236}">
                <a16:creationId xmlns:a16="http://schemas.microsoft.com/office/drawing/2014/main" id="{7021561B-D9AF-918E-0B28-7834AE5D25EB}"/>
              </a:ext>
            </a:extLst>
          </p:cNvPr>
          <p:cNvSpPr>
            <a:spLocks noGrp="1"/>
          </p:cNvSpPr>
          <p:nvPr>
            <p:ph type="ftr" sz="quarter" idx="11"/>
          </p:nvPr>
        </p:nvSpPr>
        <p:spPr/>
        <p:txBody>
          <a:bodyPr/>
          <a:lstStyle/>
          <a:p>
            <a:r>
              <a:rPr lang="en-US"/>
              <a:t>Prepared By: Ajay Singh</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2">
            <a:extLst>
              <a:ext uri="{FF2B5EF4-FFF2-40B4-BE49-F238E27FC236}">
                <a16:creationId xmlns:a16="http://schemas.microsoft.com/office/drawing/2014/main" id="{6C66AC3B-2BAD-7FD8-25FE-0C1F1FABC024}"/>
              </a:ext>
            </a:extLst>
          </p:cNvPr>
          <p:cNvSpPr txBox="1">
            <a:spLocks noChangeArrowheads="1"/>
          </p:cNvSpPr>
          <p:nvPr/>
        </p:nvSpPr>
        <p:spPr bwMode="auto">
          <a:xfrm>
            <a:off x="1752601" y="506414"/>
            <a:ext cx="19272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a:solidFill>
                  <a:schemeClr val="folHlink"/>
                </a:solidFill>
              </a:rPr>
              <a:t>PROGRAM 2-3</a:t>
            </a:r>
          </a:p>
        </p:txBody>
      </p:sp>
      <p:sp>
        <p:nvSpPr>
          <p:cNvPr id="100355" name="Text Box 3">
            <a:extLst>
              <a:ext uri="{FF2B5EF4-FFF2-40B4-BE49-F238E27FC236}">
                <a16:creationId xmlns:a16="http://schemas.microsoft.com/office/drawing/2014/main" id="{85E8FF99-AC3D-B4F9-B87A-FDC549AF6175}"/>
              </a:ext>
            </a:extLst>
          </p:cNvPr>
          <p:cNvSpPr txBox="1">
            <a:spLocks noChangeArrowheads="1"/>
          </p:cNvSpPr>
          <p:nvPr/>
        </p:nvSpPr>
        <p:spPr bwMode="auto">
          <a:xfrm>
            <a:off x="4024313" y="506413"/>
            <a:ext cx="18351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a:t>Operators in C</a:t>
            </a:r>
          </a:p>
        </p:txBody>
      </p:sp>
      <p:pic>
        <p:nvPicPr>
          <p:cNvPr id="100356" name="Picture 3">
            <a:extLst>
              <a:ext uri="{FF2B5EF4-FFF2-40B4-BE49-F238E27FC236}">
                <a16:creationId xmlns:a16="http://schemas.microsoft.com/office/drawing/2014/main" id="{3A86316A-B6D9-D4B1-DFFB-C709186918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1" y="1143000"/>
            <a:ext cx="8194675"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357" name="Picture 6">
            <a:extLst>
              <a:ext uri="{FF2B5EF4-FFF2-40B4-BE49-F238E27FC236}">
                <a16:creationId xmlns:a16="http://schemas.microsoft.com/office/drawing/2014/main" id="{09C09F8B-0D57-4CB2-E0CC-A001A895BF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1026" y="5334001"/>
            <a:ext cx="8181975" cy="1135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58" name="Text Box 3">
            <a:extLst>
              <a:ext uri="{FF2B5EF4-FFF2-40B4-BE49-F238E27FC236}">
                <a16:creationId xmlns:a16="http://schemas.microsoft.com/office/drawing/2014/main" id="{0C607396-BEAB-4D39-BC66-E8AAFF654BFC}"/>
              </a:ext>
            </a:extLst>
          </p:cNvPr>
          <p:cNvSpPr txBox="1">
            <a:spLocks noChangeArrowheads="1"/>
          </p:cNvSpPr>
          <p:nvPr/>
        </p:nvSpPr>
        <p:spPr bwMode="auto">
          <a:xfrm>
            <a:off x="1851026" y="4752975"/>
            <a:ext cx="9810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a:t>Output</a:t>
            </a:r>
          </a:p>
        </p:txBody>
      </p:sp>
      <p:sp>
        <p:nvSpPr>
          <p:cNvPr id="2" name="Footer Placeholder 1">
            <a:extLst>
              <a:ext uri="{FF2B5EF4-FFF2-40B4-BE49-F238E27FC236}">
                <a16:creationId xmlns:a16="http://schemas.microsoft.com/office/drawing/2014/main" id="{3E541917-7A9F-0996-41AD-C02288BD3DBD}"/>
              </a:ext>
            </a:extLst>
          </p:cNvPr>
          <p:cNvSpPr>
            <a:spLocks noGrp="1"/>
          </p:cNvSpPr>
          <p:nvPr>
            <p:ph type="ftr" sz="quarter" idx="11"/>
          </p:nvPr>
        </p:nvSpPr>
        <p:spPr>
          <a:xfrm>
            <a:off x="1787511" y="6492875"/>
            <a:ext cx="6672865" cy="365125"/>
          </a:xfrm>
        </p:spPr>
        <p:txBody>
          <a:bodyPr/>
          <a:lstStyle/>
          <a:p>
            <a:r>
              <a:rPr lang="en-US" dirty="0"/>
              <a:t>Prepared By: Ajay Singh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Line 2">
            <a:extLst>
              <a:ext uri="{FF2B5EF4-FFF2-40B4-BE49-F238E27FC236}">
                <a16:creationId xmlns:a16="http://schemas.microsoft.com/office/drawing/2014/main" id="{C9796034-F766-B468-2E8C-D78B6A0C43AA}"/>
              </a:ext>
            </a:extLst>
          </p:cNvPr>
          <p:cNvSpPr>
            <a:spLocks noChangeShapeType="1"/>
          </p:cNvSpPr>
          <p:nvPr/>
        </p:nvSpPr>
        <p:spPr bwMode="auto">
          <a:xfrm>
            <a:off x="1905000" y="457200"/>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3" name="Rectangle 3">
            <a:extLst>
              <a:ext uri="{FF2B5EF4-FFF2-40B4-BE49-F238E27FC236}">
                <a16:creationId xmlns:a16="http://schemas.microsoft.com/office/drawing/2014/main" id="{4F8E78F2-EDA9-112D-8A66-769037FD2DA0}"/>
              </a:ext>
            </a:extLst>
          </p:cNvPr>
          <p:cNvSpPr>
            <a:spLocks noChangeArrowheads="1"/>
          </p:cNvSpPr>
          <p:nvPr/>
        </p:nvSpPr>
        <p:spPr bwMode="auto">
          <a:xfrm>
            <a:off x="1676401" y="5791201"/>
            <a:ext cx="40579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sz="2000" dirty="0">
                <a:solidFill>
                  <a:schemeClr val="folHlink"/>
                </a:solidFill>
              </a:rPr>
              <a:t>FIGURE </a:t>
            </a:r>
            <a:r>
              <a:rPr lang="en-US" altLang="en-US" sz="2000" dirty="0"/>
              <a:t>Structure of a C Program</a:t>
            </a:r>
          </a:p>
        </p:txBody>
      </p:sp>
      <p:grpSp>
        <p:nvGrpSpPr>
          <p:cNvPr id="10244" name="Group 4">
            <a:extLst>
              <a:ext uri="{FF2B5EF4-FFF2-40B4-BE49-F238E27FC236}">
                <a16:creationId xmlns:a16="http://schemas.microsoft.com/office/drawing/2014/main" id="{A480B46A-6E32-ED7D-1915-B58CB982BCCB}"/>
              </a:ext>
            </a:extLst>
          </p:cNvPr>
          <p:cNvGrpSpPr>
            <a:grpSpLocks/>
          </p:cNvGrpSpPr>
          <p:nvPr/>
        </p:nvGrpSpPr>
        <p:grpSpPr bwMode="auto">
          <a:xfrm>
            <a:off x="1752600" y="252414"/>
            <a:ext cx="8610600" cy="5995987"/>
            <a:chOff x="336" y="159"/>
            <a:chExt cx="5232" cy="3777"/>
          </a:xfrm>
        </p:grpSpPr>
        <p:sp>
          <p:nvSpPr>
            <p:cNvPr id="10246" name="Line 5">
              <a:extLst>
                <a:ext uri="{FF2B5EF4-FFF2-40B4-BE49-F238E27FC236}">
                  <a16:creationId xmlns:a16="http://schemas.microsoft.com/office/drawing/2014/main" id="{D8F24DA5-936C-38AE-20F3-B1C0FE6F4148}"/>
                </a:ext>
              </a:extLst>
            </p:cNvPr>
            <p:cNvSpPr>
              <a:spLocks noChangeShapeType="1"/>
            </p:cNvSpPr>
            <p:nvPr/>
          </p:nvSpPr>
          <p:spPr bwMode="auto">
            <a:xfrm>
              <a:off x="336" y="3936"/>
              <a:ext cx="5232"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7" name="Line 6">
              <a:extLst>
                <a:ext uri="{FF2B5EF4-FFF2-40B4-BE49-F238E27FC236}">
                  <a16:creationId xmlns:a16="http://schemas.microsoft.com/office/drawing/2014/main" id="{531859C3-1763-BB9E-0AAA-395FAA014267}"/>
                </a:ext>
              </a:extLst>
            </p:cNvPr>
            <p:cNvSpPr>
              <a:spLocks noChangeShapeType="1"/>
            </p:cNvSpPr>
            <p:nvPr/>
          </p:nvSpPr>
          <p:spPr bwMode="auto">
            <a:xfrm>
              <a:off x="336" y="159"/>
              <a:ext cx="5232"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8" name="Line 7">
              <a:extLst>
                <a:ext uri="{FF2B5EF4-FFF2-40B4-BE49-F238E27FC236}">
                  <a16:creationId xmlns:a16="http://schemas.microsoft.com/office/drawing/2014/main" id="{C6401E85-BEE6-5C84-D7E7-0931AF68B36B}"/>
                </a:ext>
              </a:extLst>
            </p:cNvPr>
            <p:cNvSpPr>
              <a:spLocks noChangeShapeType="1"/>
            </p:cNvSpPr>
            <p:nvPr/>
          </p:nvSpPr>
          <p:spPr bwMode="auto">
            <a:xfrm>
              <a:off x="336" y="3663"/>
              <a:ext cx="5232" cy="0"/>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pic>
        <p:nvPicPr>
          <p:cNvPr id="10245" name="Picture 9">
            <a:extLst>
              <a:ext uri="{FF2B5EF4-FFF2-40B4-BE49-F238E27FC236}">
                <a16:creationId xmlns:a16="http://schemas.microsoft.com/office/drawing/2014/main" id="{0E6E0CDB-F2DD-AD66-6833-836130D946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2076" y="533401"/>
            <a:ext cx="5978525" cy="522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a:extLst>
              <a:ext uri="{FF2B5EF4-FFF2-40B4-BE49-F238E27FC236}">
                <a16:creationId xmlns:a16="http://schemas.microsoft.com/office/drawing/2014/main" id="{21325089-0AD1-CEC6-DC6E-59DA760EA5BD}"/>
              </a:ext>
            </a:extLst>
          </p:cNvPr>
          <p:cNvSpPr>
            <a:spLocks noGrp="1"/>
          </p:cNvSpPr>
          <p:nvPr>
            <p:ph type="ftr" sz="quarter" idx="11"/>
          </p:nvPr>
        </p:nvSpPr>
        <p:spPr>
          <a:xfrm>
            <a:off x="488282" y="6324599"/>
            <a:ext cx="6672865" cy="365125"/>
          </a:xfrm>
        </p:spPr>
        <p:txBody>
          <a:bodyPr/>
          <a:lstStyle/>
          <a:p>
            <a:r>
              <a:rPr lang="en-US" dirty="0"/>
              <a:t>Prepared By: Ajay Singh</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03" name="Text Box 3">
            <a:extLst>
              <a:ext uri="{FF2B5EF4-FFF2-40B4-BE49-F238E27FC236}">
                <a16:creationId xmlns:a16="http://schemas.microsoft.com/office/drawing/2014/main" id="{47F99524-07C9-5E65-3BD3-3416D5FCB71B}"/>
              </a:ext>
            </a:extLst>
          </p:cNvPr>
          <p:cNvSpPr txBox="1">
            <a:spLocks noChangeArrowheads="1"/>
          </p:cNvSpPr>
          <p:nvPr/>
        </p:nvSpPr>
        <p:spPr bwMode="auto">
          <a:xfrm>
            <a:off x="1752601" y="304801"/>
            <a:ext cx="3770313"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sz="2800" dirty="0">
                <a:solidFill>
                  <a:schemeClr val="tx1">
                    <a:lumMod val="75000"/>
                  </a:schemeClr>
                </a:solidFill>
                <a:latin typeface="euclid_circular_a"/>
              </a:rPr>
              <a:t>C Assignment Operators</a:t>
            </a:r>
          </a:p>
        </p:txBody>
      </p:sp>
      <p:sp>
        <p:nvSpPr>
          <p:cNvPr id="102404" name="Text Box 4">
            <a:extLst>
              <a:ext uri="{FF2B5EF4-FFF2-40B4-BE49-F238E27FC236}">
                <a16:creationId xmlns:a16="http://schemas.microsoft.com/office/drawing/2014/main" id="{98B2FC16-4CFE-465E-5565-87D9D1804E33}"/>
              </a:ext>
            </a:extLst>
          </p:cNvPr>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endParaRPr lang="en-US" altLang="en-US" sz="1800"/>
          </a:p>
        </p:txBody>
      </p:sp>
      <p:sp>
        <p:nvSpPr>
          <p:cNvPr id="505861" name="Rectangle 5">
            <a:extLst>
              <a:ext uri="{FF2B5EF4-FFF2-40B4-BE49-F238E27FC236}">
                <a16:creationId xmlns:a16="http://schemas.microsoft.com/office/drawing/2014/main" id="{35A39D8A-3E9B-A88B-8A20-77031DCD3DD8}"/>
              </a:ext>
            </a:extLst>
          </p:cNvPr>
          <p:cNvSpPr>
            <a:spLocks noChangeArrowheads="1"/>
          </p:cNvSpPr>
          <p:nvPr/>
        </p:nvSpPr>
        <p:spPr bwMode="auto">
          <a:xfrm>
            <a:off x="1776413" y="1700214"/>
            <a:ext cx="8458200" cy="954087"/>
          </a:xfrm>
          <a:prstGeom prst="rect">
            <a:avLst/>
          </a:prstGeom>
          <a:noFill/>
          <a:ln>
            <a:noFill/>
          </a:ln>
          <a:effectLst/>
        </p:spPr>
        <p:txBody>
          <a:bodyPr anchor="ctr">
            <a:spAutoFit/>
          </a:bodyPr>
          <a:lstStyle/>
          <a:p>
            <a:pPr algn="just" eaLnBrk="1" hangingPunct="1">
              <a:defRPr/>
            </a:pPr>
            <a:r>
              <a:rPr lang="en-US" sz="2800" i="1" dirty="0">
                <a:effectLst>
                  <a:outerShdw blurRad="38100" dist="38100" dir="2700000" algn="tl">
                    <a:srgbClr val="C0C0C0"/>
                  </a:outerShdw>
                </a:effectLst>
              </a:rPr>
              <a:t>An assignment operator is used for assigning a value to a variable. The most common assignment operator is =</a:t>
            </a:r>
          </a:p>
        </p:txBody>
      </p:sp>
      <p:pic>
        <p:nvPicPr>
          <p:cNvPr id="102406" name="Picture 3">
            <a:extLst>
              <a:ext uri="{FF2B5EF4-FFF2-40B4-BE49-F238E27FC236}">
                <a16:creationId xmlns:a16="http://schemas.microsoft.com/office/drawing/2014/main" id="{7B4F4D1C-6261-826E-A46B-AA9621A2C3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1100" y="3127218"/>
            <a:ext cx="7535863" cy="148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a16="http://schemas.microsoft.com/office/drawing/2014/main" id="{A1659D25-024A-B2A1-7519-77D3274C7A08}"/>
              </a:ext>
            </a:extLst>
          </p:cNvPr>
          <p:cNvSpPr>
            <a:spLocks noGrp="1"/>
          </p:cNvSpPr>
          <p:nvPr>
            <p:ph type="ftr" sz="quarter" idx="11"/>
          </p:nvPr>
        </p:nvSpPr>
        <p:spPr/>
        <p:txBody>
          <a:bodyPr/>
          <a:lstStyle/>
          <a:p>
            <a:r>
              <a:rPr lang="en-US"/>
              <a:t>Prepared By: Ajay Singh</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ext Box 2">
            <a:extLst>
              <a:ext uri="{FF2B5EF4-FFF2-40B4-BE49-F238E27FC236}">
                <a16:creationId xmlns:a16="http://schemas.microsoft.com/office/drawing/2014/main" id="{B0C4EABC-363B-B73B-21C3-8B10C761FE94}"/>
              </a:ext>
            </a:extLst>
          </p:cNvPr>
          <p:cNvSpPr txBox="1">
            <a:spLocks noChangeArrowheads="1"/>
          </p:cNvSpPr>
          <p:nvPr/>
        </p:nvSpPr>
        <p:spPr bwMode="auto">
          <a:xfrm>
            <a:off x="2700339" y="525758"/>
            <a:ext cx="153920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dirty="0">
                <a:solidFill>
                  <a:schemeClr val="folHlink"/>
                </a:solidFill>
              </a:rPr>
              <a:t>PROGRAM</a:t>
            </a:r>
          </a:p>
        </p:txBody>
      </p:sp>
      <p:sp>
        <p:nvSpPr>
          <p:cNvPr id="104451" name="Text Box 3">
            <a:extLst>
              <a:ext uri="{FF2B5EF4-FFF2-40B4-BE49-F238E27FC236}">
                <a16:creationId xmlns:a16="http://schemas.microsoft.com/office/drawing/2014/main" id="{81674DFE-9B68-C981-AC43-3869469840F0}"/>
              </a:ext>
            </a:extLst>
          </p:cNvPr>
          <p:cNvSpPr txBox="1">
            <a:spLocks noChangeArrowheads="1"/>
          </p:cNvSpPr>
          <p:nvPr/>
        </p:nvSpPr>
        <p:spPr bwMode="auto">
          <a:xfrm>
            <a:off x="4260850" y="506413"/>
            <a:ext cx="18351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dirty="0"/>
              <a:t>Operators in C</a:t>
            </a:r>
          </a:p>
        </p:txBody>
      </p:sp>
      <p:sp>
        <p:nvSpPr>
          <p:cNvPr id="104452" name="Text Box 3">
            <a:extLst>
              <a:ext uri="{FF2B5EF4-FFF2-40B4-BE49-F238E27FC236}">
                <a16:creationId xmlns:a16="http://schemas.microsoft.com/office/drawing/2014/main" id="{EE8DE782-9251-7697-5CC5-43E2B44CF474}"/>
              </a:ext>
            </a:extLst>
          </p:cNvPr>
          <p:cNvSpPr txBox="1">
            <a:spLocks noChangeArrowheads="1"/>
          </p:cNvSpPr>
          <p:nvPr/>
        </p:nvSpPr>
        <p:spPr bwMode="auto">
          <a:xfrm>
            <a:off x="2700339" y="4810503"/>
            <a:ext cx="9810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dirty="0"/>
              <a:t>Output</a:t>
            </a:r>
          </a:p>
        </p:txBody>
      </p:sp>
      <p:pic>
        <p:nvPicPr>
          <p:cNvPr id="104453" name="Picture 2">
            <a:extLst>
              <a:ext uri="{FF2B5EF4-FFF2-40B4-BE49-F238E27FC236}">
                <a16:creationId xmlns:a16="http://schemas.microsoft.com/office/drawing/2014/main" id="{0820DB8A-EA49-08F0-9AB9-BE90C4652B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5263" y="931863"/>
            <a:ext cx="6248400" cy="385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54" name="Picture 5">
            <a:extLst>
              <a:ext uri="{FF2B5EF4-FFF2-40B4-BE49-F238E27FC236}">
                <a16:creationId xmlns:a16="http://schemas.microsoft.com/office/drawing/2014/main" id="{FD3EC4AB-9BB8-B654-2545-8411C1B4AC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0339" y="5302251"/>
            <a:ext cx="6791325" cy="124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a16="http://schemas.microsoft.com/office/drawing/2014/main" id="{479D8940-5EFF-ED69-79FD-A7BDC8ABF1C5}"/>
              </a:ext>
            </a:extLst>
          </p:cNvPr>
          <p:cNvSpPr>
            <a:spLocks noGrp="1"/>
          </p:cNvSpPr>
          <p:nvPr>
            <p:ph type="ftr" sz="quarter" idx="11"/>
          </p:nvPr>
        </p:nvSpPr>
        <p:spPr/>
        <p:txBody>
          <a:bodyPr/>
          <a:lstStyle/>
          <a:p>
            <a:r>
              <a:rPr lang="en-US"/>
              <a:t>Prepared By: Ajay Singh</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499" name="Text Box 3">
            <a:extLst>
              <a:ext uri="{FF2B5EF4-FFF2-40B4-BE49-F238E27FC236}">
                <a16:creationId xmlns:a16="http://schemas.microsoft.com/office/drawing/2014/main" id="{97C4B91C-BA8A-58B5-3B47-02F5B2A16106}"/>
              </a:ext>
            </a:extLst>
          </p:cNvPr>
          <p:cNvSpPr txBox="1">
            <a:spLocks noChangeArrowheads="1"/>
          </p:cNvSpPr>
          <p:nvPr/>
        </p:nvSpPr>
        <p:spPr bwMode="auto">
          <a:xfrm>
            <a:off x="1752601" y="304801"/>
            <a:ext cx="353377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sz="2800" dirty="0">
                <a:solidFill>
                  <a:schemeClr val="tx1">
                    <a:lumMod val="75000"/>
                  </a:schemeClr>
                </a:solidFill>
                <a:latin typeface="euclid_circular_a"/>
              </a:rPr>
              <a:t>C Relational Operators</a:t>
            </a:r>
          </a:p>
        </p:txBody>
      </p:sp>
      <p:sp>
        <p:nvSpPr>
          <p:cNvPr id="106500" name="Text Box 4">
            <a:extLst>
              <a:ext uri="{FF2B5EF4-FFF2-40B4-BE49-F238E27FC236}">
                <a16:creationId xmlns:a16="http://schemas.microsoft.com/office/drawing/2014/main" id="{99AD3B84-0376-FF48-C40F-98248B7F8339}"/>
              </a:ext>
            </a:extLst>
          </p:cNvPr>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endParaRPr lang="en-US" altLang="en-US" sz="1800"/>
          </a:p>
        </p:txBody>
      </p:sp>
      <p:sp>
        <p:nvSpPr>
          <p:cNvPr id="505861" name="Rectangle 5">
            <a:extLst>
              <a:ext uri="{FF2B5EF4-FFF2-40B4-BE49-F238E27FC236}">
                <a16:creationId xmlns:a16="http://schemas.microsoft.com/office/drawing/2014/main" id="{838E4351-9552-B2AB-11EA-4981953A45B1}"/>
              </a:ext>
            </a:extLst>
          </p:cNvPr>
          <p:cNvSpPr>
            <a:spLocks noChangeArrowheads="1"/>
          </p:cNvSpPr>
          <p:nvPr/>
        </p:nvSpPr>
        <p:spPr bwMode="auto">
          <a:xfrm>
            <a:off x="1866900" y="1397903"/>
            <a:ext cx="8458200" cy="1815882"/>
          </a:xfrm>
          <a:prstGeom prst="rect">
            <a:avLst/>
          </a:prstGeom>
          <a:noFill/>
          <a:ln>
            <a:noFill/>
          </a:ln>
          <a:effectLst/>
        </p:spPr>
        <p:txBody>
          <a:bodyPr anchor="ctr">
            <a:spAutoFit/>
          </a:bodyPr>
          <a:lstStyle/>
          <a:p>
            <a:pPr algn="just" eaLnBrk="1" hangingPunct="1">
              <a:defRPr/>
            </a:pPr>
            <a:r>
              <a:rPr lang="en-US" sz="2800" i="1" dirty="0">
                <a:effectLst>
                  <a:outerShdw blurRad="38100" dist="38100" dir="2700000" algn="tl">
                    <a:srgbClr val="C0C0C0"/>
                  </a:outerShdw>
                </a:effectLst>
              </a:rPr>
              <a:t>A relational operator checks the relationship between two operands. If the relation is true, it returns 1; if the relation is false, it returns value 0.</a:t>
            </a:r>
          </a:p>
          <a:p>
            <a:pPr algn="just" eaLnBrk="1" hangingPunct="1">
              <a:defRPr/>
            </a:pPr>
            <a:r>
              <a:rPr lang="en-US" sz="2800" i="1" dirty="0">
                <a:effectLst>
                  <a:outerShdw blurRad="38100" dist="38100" dir="2700000" algn="tl">
                    <a:srgbClr val="C0C0C0"/>
                  </a:outerShdw>
                </a:effectLst>
              </a:rPr>
              <a:t>Relational operators are used in decision making and loops.</a:t>
            </a:r>
          </a:p>
        </p:txBody>
      </p:sp>
      <p:pic>
        <p:nvPicPr>
          <p:cNvPr id="106502" name="Picture 4">
            <a:extLst>
              <a:ext uri="{FF2B5EF4-FFF2-40B4-BE49-F238E27FC236}">
                <a16:creationId xmlns:a16="http://schemas.microsoft.com/office/drawing/2014/main" id="{04DC0E1F-73D0-73F2-6966-4350B83C07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1" y="3228976"/>
            <a:ext cx="7345363"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a16="http://schemas.microsoft.com/office/drawing/2014/main" id="{6CCE792B-15BB-AF74-B989-B2BB675C826A}"/>
              </a:ext>
            </a:extLst>
          </p:cNvPr>
          <p:cNvSpPr>
            <a:spLocks noGrp="1"/>
          </p:cNvSpPr>
          <p:nvPr>
            <p:ph type="ftr" sz="quarter" idx="11"/>
          </p:nvPr>
        </p:nvSpPr>
        <p:spPr/>
        <p:txBody>
          <a:bodyPr/>
          <a:lstStyle/>
          <a:p>
            <a:r>
              <a:rPr lang="en-US"/>
              <a:t>Prepared By: Ajay Singh</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ext Box 2">
            <a:extLst>
              <a:ext uri="{FF2B5EF4-FFF2-40B4-BE49-F238E27FC236}">
                <a16:creationId xmlns:a16="http://schemas.microsoft.com/office/drawing/2014/main" id="{E2A65EDA-B719-3FF3-D6EF-1BEC355566D2}"/>
              </a:ext>
            </a:extLst>
          </p:cNvPr>
          <p:cNvSpPr txBox="1">
            <a:spLocks noChangeArrowheads="1"/>
          </p:cNvSpPr>
          <p:nvPr/>
        </p:nvSpPr>
        <p:spPr bwMode="auto">
          <a:xfrm>
            <a:off x="2485109" y="523938"/>
            <a:ext cx="153920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dirty="0">
                <a:solidFill>
                  <a:schemeClr val="folHlink"/>
                </a:solidFill>
              </a:rPr>
              <a:t>PROGRAM</a:t>
            </a:r>
          </a:p>
        </p:txBody>
      </p:sp>
      <p:sp>
        <p:nvSpPr>
          <p:cNvPr id="108547" name="Text Box 3">
            <a:extLst>
              <a:ext uri="{FF2B5EF4-FFF2-40B4-BE49-F238E27FC236}">
                <a16:creationId xmlns:a16="http://schemas.microsoft.com/office/drawing/2014/main" id="{E1E384BF-71D5-7A14-FA5B-8F1C1596800E}"/>
              </a:ext>
            </a:extLst>
          </p:cNvPr>
          <p:cNvSpPr txBox="1">
            <a:spLocks noChangeArrowheads="1"/>
          </p:cNvSpPr>
          <p:nvPr/>
        </p:nvSpPr>
        <p:spPr bwMode="auto">
          <a:xfrm>
            <a:off x="4024313" y="506413"/>
            <a:ext cx="18351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a:t>Operators in C</a:t>
            </a:r>
          </a:p>
        </p:txBody>
      </p:sp>
      <p:sp>
        <p:nvSpPr>
          <p:cNvPr id="108548" name="Text Box 3">
            <a:extLst>
              <a:ext uri="{FF2B5EF4-FFF2-40B4-BE49-F238E27FC236}">
                <a16:creationId xmlns:a16="http://schemas.microsoft.com/office/drawing/2014/main" id="{1EC86B55-1118-F28D-8FB1-5CF8535E0AAA}"/>
              </a:ext>
            </a:extLst>
          </p:cNvPr>
          <p:cNvSpPr txBox="1">
            <a:spLocks noChangeArrowheads="1"/>
          </p:cNvSpPr>
          <p:nvPr/>
        </p:nvSpPr>
        <p:spPr bwMode="auto">
          <a:xfrm>
            <a:off x="2735263" y="4522667"/>
            <a:ext cx="9810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dirty="0"/>
              <a:t>Output</a:t>
            </a:r>
          </a:p>
        </p:txBody>
      </p:sp>
      <p:pic>
        <p:nvPicPr>
          <p:cNvPr id="108549" name="Picture 2">
            <a:extLst>
              <a:ext uri="{FF2B5EF4-FFF2-40B4-BE49-F238E27FC236}">
                <a16:creationId xmlns:a16="http://schemas.microsoft.com/office/drawing/2014/main" id="{F998FB80-9A1A-6186-8DA3-7F6EA2F8FA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5263" y="950914"/>
            <a:ext cx="6248400" cy="354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550" name="Picture 5">
            <a:extLst>
              <a:ext uri="{FF2B5EF4-FFF2-40B4-BE49-F238E27FC236}">
                <a16:creationId xmlns:a16="http://schemas.microsoft.com/office/drawing/2014/main" id="{6A91C750-6072-06C8-9ABB-195CD6034C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5263" y="4895850"/>
            <a:ext cx="6248400" cy="18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a16="http://schemas.microsoft.com/office/drawing/2014/main" id="{6D0431FF-C7D0-3FDD-0F2C-CE8AC02C39CE}"/>
              </a:ext>
            </a:extLst>
          </p:cNvPr>
          <p:cNvSpPr>
            <a:spLocks noGrp="1"/>
          </p:cNvSpPr>
          <p:nvPr>
            <p:ph type="ftr" sz="quarter" idx="11"/>
          </p:nvPr>
        </p:nvSpPr>
        <p:spPr/>
        <p:txBody>
          <a:bodyPr/>
          <a:lstStyle/>
          <a:p>
            <a:r>
              <a:rPr lang="en-US"/>
              <a:t>Prepared By: Ajay Singh</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0595" name="Text Box 3">
            <a:extLst>
              <a:ext uri="{FF2B5EF4-FFF2-40B4-BE49-F238E27FC236}">
                <a16:creationId xmlns:a16="http://schemas.microsoft.com/office/drawing/2014/main" id="{7398BD18-78E3-76D5-D2AC-71A28B4B5850}"/>
              </a:ext>
            </a:extLst>
          </p:cNvPr>
          <p:cNvSpPr txBox="1">
            <a:spLocks noChangeArrowheads="1"/>
          </p:cNvSpPr>
          <p:nvPr/>
        </p:nvSpPr>
        <p:spPr bwMode="auto">
          <a:xfrm>
            <a:off x="1752600" y="304801"/>
            <a:ext cx="30480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sz="2800" dirty="0">
                <a:solidFill>
                  <a:schemeClr val="tx1">
                    <a:lumMod val="75000"/>
                  </a:schemeClr>
                </a:solidFill>
                <a:latin typeface="euclid_circular_a"/>
              </a:rPr>
              <a:t>C Logical Operators</a:t>
            </a:r>
          </a:p>
        </p:txBody>
      </p:sp>
      <p:sp>
        <p:nvSpPr>
          <p:cNvPr id="110596" name="Text Box 4">
            <a:extLst>
              <a:ext uri="{FF2B5EF4-FFF2-40B4-BE49-F238E27FC236}">
                <a16:creationId xmlns:a16="http://schemas.microsoft.com/office/drawing/2014/main" id="{C9CB05B8-9BD3-AF1D-3F05-0FCDF75DAB6B}"/>
              </a:ext>
            </a:extLst>
          </p:cNvPr>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endParaRPr lang="en-US" altLang="en-US" sz="1800"/>
          </a:p>
        </p:txBody>
      </p:sp>
      <p:sp>
        <p:nvSpPr>
          <p:cNvPr id="505861" name="Rectangle 5">
            <a:extLst>
              <a:ext uri="{FF2B5EF4-FFF2-40B4-BE49-F238E27FC236}">
                <a16:creationId xmlns:a16="http://schemas.microsoft.com/office/drawing/2014/main" id="{B7B391B0-57E8-8B1C-9AD0-F4EBB8FEEA84}"/>
              </a:ext>
            </a:extLst>
          </p:cNvPr>
          <p:cNvSpPr>
            <a:spLocks noChangeArrowheads="1"/>
          </p:cNvSpPr>
          <p:nvPr/>
        </p:nvSpPr>
        <p:spPr bwMode="auto">
          <a:xfrm>
            <a:off x="1782763" y="1273175"/>
            <a:ext cx="8458200" cy="1816100"/>
          </a:xfrm>
          <a:prstGeom prst="rect">
            <a:avLst/>
          </a:prstGeom>
          <a:noFill/>
          <a:ln>
            <a:noFill/>
          </a:ln>
          <a:effectLst/>
        </p:spPr>
        <p:txBody>
          <a:bodyPr anchor="ctr">
            <a:spAutoFit/>
          </a:bodyPr>
          <a:lstStyle/>
          <a:p>
            <a:pPr algn="just" eaLnBrk="1" hangingPunct="1">
              <a:defRPr/>
            </a:pPr>
            <a:r>
              <a:rPr lang="en-US" sz="2800" i="1" dirty="0">
                <a:effectLst>
                  <a:outerShdw blurRad="38100" dist="38100" dir="2700000" algn="tl">
                    <a:srgbClr val="C0C0C0"/>
                  </a:outerShdw>
                </a:effectLst>
              </a:rPr>
              <a:t>An expression containing logical operator returns either 0 or 1 depending upon whether expression results true or false. Logical operators are commonly used in decision making in C programming.</a:t>
            </a:r>
          </a:p>
        </p:txBody>
      </p:sp>
      <p:pic>
        <p:nvPicPr>
          <p:cNvPr id="110598" name="Picture 4">
            <a:extLst>
              <a:ext uri="{FF2B5EF4-FFF2-40B4-BE49-F238E27FC236}">
                <a16:creationId xmlns:a16="http://schemas.microsoft.com/office/drawing/2014/main" id="{4E20C466-B172-2FEA-298A-C15BAE061D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751" y="3219450"/>
            <a:ext cx="7343775" cy="263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a16="http://schemas.microsoft.com/office/drawing/2014/main" id="{2B541834-316A-8C70-AF5B-A6B29C56BDD7}"/>
              </a:ext>
            </a:extLst>
          </p:cNvPr>
          <p:cNvSpPr>
            <a:spLocks noGrp="1"/>
          </p:cNvSpPr>
          <p:nvPr>
            <p:ph type="ftr" sz="quarter" idx="11"/>
          </p:nvPr>
        </p:nvSpPr>
        <p:spPr/>
        <p:txBody>
          <a:bodyPr/>
          <a:lstStyle/>
          <a:p>
            <a:r>
              <a:rPr lang="en-US"/>
              <a:t>Prepared By: Ajay Singh</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ext Box 2">
            <a:extLst>
              <a:ext uri="{FF2B5EF4-FFF2-40B4-BE49-F238E27FC236}">
                <a16:creationId xmlns:a16="http://schemas.microsoft.com/office/drawing/2014/main" id="{CCB06F6B-1714-42ED-97BF-189CD390D6B3}"/>
              </a:ext>
            </a:extLst>
          </p:cNvPr>
          <p:cNvSpPr txBox="1">
            <a:spLocks noChangeArrowheads="1"/>
          </p:cNvSpPr>
          <p:nvPr/>
        </p:nvSpPr>
        <p:spPr bwMode="auto">
          <a:xfrm>
            <a:off x="3512860" y="506414"/>
            <a:ext cx="153920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dirty="0">
                <a:solidFill>
                  <a:schemeClr val="folHlink"/>
                </a:solidFill>
              </a:rPr>
              <a:t>PROGRAM</a:t>
            </a:r>
          </a:p>
        </p:txBody>
      </p:sp>
      <p:sp>
        <p:nvSpPr>
          <p:cNvPr id="112643" name="Text Box 3">
            <a:extLst>
              <a:ext uri="{FF2B5EF4-FFF2-40B4-BE49-F238E27FC236}">
                <a16:creationId xmlns:a16="http://schemas.microsoft.com/office/drawing/2014/main" id="{F453A0AF-2723-A84C-DED4-61C84DD248D9}"/>
              </a:ext>
            </a:extLst>
          </p:cNvPr>
          <p:cNvSpPr txBox="1">
            <a:spLocks noChangeArrowheads="1"/>
          </p:cNvSpPr>
          <p:nvPr/>
        </p:nvSpPr>
        <p:spPr bwMode="auto">
          <a:xfrm>
            <a:off x="5052064" y="506413"/>
            <a:ext cx="18351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dirty="0"/>
              <a:t>Operators in C</a:t>
            </a:r>
          </a:p>
        </p:txBody>
      </p:sp>
      <p:sp>
        <p:nvSpPr>
          <p:cNvPr id="112644" name="Text Box 3">
            <a:extLst>
              <a:ext uri="{FF2B5EF4-FFF2-40B4-BE49-F238E27FC236}">
                <a16:creationId xmlns:a16="http://schemas.microsoft.com/office/drawing/2014/main" id="{8CAB66A3-0C8E-E670-7ED2-2A0A7FD8D67F}"/>
              </a:ext>
            </a:extLst>
          </p:cNvPr>
          <p:cNvSpPr txBox="1">
            <a:spLocks noChangeArrowheads="1"/>
          </p:cNvSpPr>
          <p:nvPr/>
        </p:nvSpPr>
        <p:spPr bwMode="auto">
          <a:xfrm>
            <a:off x="2699050" y="4798415"/>
            <a:ext cx="9810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dirty="0"/>
              <a:t>Output</a:t>
            </a:r>
          </a:p>
        </p:txBody>
      </p:sp>
      <p:pic>
        <p:nvPicPr>
          <p:cNvPr id="112645" name="Picture 2">
            <a:extLst>
              <a:ext uri="{FF2B5EF4-FFF2-40B4-BE49-F238E27FC236}">
                <a16:creationId xmlns:a16="http://schemas.microsoft.com/office/drawing/2014/main" id="{87D9AEBE-461B-D201-4830-371AA58B2B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9602" y="866890"/>
            <a:ext cx="5132796" cy="3985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46" name="Picture 5">
            <a:extLst>
              <a:ext uri="{FF2B5EF4-FFF2-40B4-BE49-F238E27FC236}">
                <a16:creationId xmlns:a16="http://schemas.microsoft.com/office/drawing/2014/main" id="{A0273575-4E12-3C28-7472-DFD92956F2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9050" y="5202236"/>
            <a:ext cx="6248400" cy="114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a16="http://schemas.microsoft.com/office/drawing/2014/main" id="{FA8702F4-9FF9-D47D-CE38-4AB69275EA7F}"/>
              </a:ext>
            </a:extLst>
          </p:cNvPr>
          <p:cNvSpPr>
            <a:spLocks noGrp="1"/>
          </p:cNvSpPr>
          <p:nvPr>
            <p:ph type="ftr" sz="quarter" idx="11"/>
          </p:nvPr>
        </p:nvSpPr>
        <p:spPr/>
        <p:txBody>
          <a:bodyPr/>
          <a:lstStyle/>
          <a:p>
            <a:r>
              <a:rPr lang="en-US"/>
              <a:t>Prepared By: Ajay Singh</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938286-79AD-50D4-549A-0FB781E93F38}"/>
              </a:ext>
            </a:extLst>
          </p:cNvPr>
          <p:cNvSpPr>
            <a:spLocks noGrp="1"/>
          </p:cNvSpPr>
          <p:nvPr>
            <p:ph type="title"/>
          </p:nvPr>
        </p:nvSpPr>
        <p:spPr>
          <a:xfrm>
            <a:off x="913795" y="609600"/>
            <a:ext cx="3078749" cy="970450"/>
          </a:xfrm>
        </p:spPr>
        <p:txBody>
          <a:bodyPr anchor="b">
            <a:normAutofit/>
          </a:bodyPr>
          <a:lstStyle/>
          <a:p>
            <a:pPr algn="l"/>
            <a:r>
              <a:rPr lang="en-US" altLang="en-US" sz="2800" b="0">
                <a:ln>
                  <a:solidFill>
                    <a:srgbClr val="404040">
                      <a:alpha val="10000"/>
                    </a:srgbClr>
                  </a:solidFill>
                </a:ln>
                <a:solidFill>
                  <a:srgbClr val="DADADA"/>
                </a:solidFill>
                <a:latin typeface="Source Sans Pro" panose="020B0503030403020204" pitchFamily="34" charset="0"/>
              </a:rPr>
              <a:t>C Preprocessor and Header Files </a:t>
            </a:r>
            <a:endParaRPr lang="en-US" altLang="en-US" sz="2800">
              <a:ln>
                <a:solidFill>
                  <a:srgbClr val="404040">
                    <a:alpha val="10000"/>
                  </a:srgbClr>
                </a:solidFill>
              </a:ln>
              <a:solidFill>
                <a:srgbClr val="DADADA"/>
              </a:solidFill>
              <a:latin typeface="Arial" panose="020B0604020202020204" pitchFamily="34" charset="0"/>
            </a:endParaRPr>
          </a:p>
        </p:txBody>
      </p:sp>
      <p:sp>
        <p:nvSpPr>
          <p:cNvPr id="3" name="Content Placeholder 2">
            <a:extLst>
              <a:ext uri="{FF2B5EF4-FFF2-40B4-BE49-F238E27FC236}">
                <a16:creationId xmlns:a16="http://schemas.microsoft.com/office/drawing/2014/main" id="{C4CBB3B3-41EA-CEA3-6593-1AD7FE4FA2A7}"/>
              </a:ext>
            </a:extLst>
          </p:cNvPr>
          <p:cNvSpPr>
            <a:spLocks noGrp="1"/>
          </p:cNvSpPr>
          <p:nvPr>
            <p:ph idx="1"/>
          </p:nvPr>
        </p:nvSpPr>
        <p:spPr>
          <a:xfrm>
            <a:off x="913795" y="1732449"/>
            <a:ext cx="3078749" cy="4058751"/>
          </a:xfrm>
        </p:spPr>
        <p:txBody>
          <a:bodyPr anchor="t">
            <a:normAutofit/>
          </a:bodyPr>
          <a:lstStyle/>
          <a:p>
            <a:r>
              <a:rPr lang="en-US" altLang="en-US" sz="1600" b="1">
                <a:ln>
                  <a:solidFill>
                    <a:srgbClr val="404040">
                      <a:alpha val="10000"/>
                    </a:srgbClr>
                  </a:solidFill>
                </a:ln>
                <a:solidFill>
                  <a:srgbClr val="DADADA"/>
                </a:solidFill>
                <a:latin typeface="Times New Roman" panose="02020603050405020304" pitchFamily="18" charset="0"/>
              </a:rPr>
              <a:t>A header file is a file containing C declarations and macro definitions to be shared between several source files. You request the use of a header file in your program by including it, with the C preprocessing directive ‘#include’. </a:t>
            </a:r>
          </a:p>
        </p:txBody>
      </p:sp>
      <p:sp>
        <p:nvSpPr>
          <p:cNvPr id="17" name="Rectangle 16">
            <a:extLst>
              <a:ext uri="{FF2B5EF4-FFF2-40B4-BE49-F238E27FC236}">
                <a16:creationId xmlns:a16="http://schemas.microsoft.com/office/drawing/2014/main" id="{BEF75C5D-2BA1-43DF-A7EA-02C7DEC122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965196"/>
            <a:ext cx="6581364" cy="4781641"/>
          </a:xfrm>
          <a:prstGeom prst="rect">
            <a:avLst/>
          </a:prstGeom>
          <a:solidFill>
            <a:schemeClr val="bg1"/>
          </a:solidFill>
          <a:ln w="190500">
            <a:solidFill>
              <a:srgbClr val="FFFFFF">
                <a:alpha val="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a:extLst>
              <a:ext uri="{FF2B5EF4-FFF2-40B4-BE49-F238E27FC236}">
                <a16:creationId xmlns:a16="http://schemas.microsoft.com/office/drawing/2014/main" id="{4331A5C1-7B20-7783-A71E-659067DCB520}"/>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5120640" y="2114341"/>
            <a:ext cx="5676236" cy="2483352"/>
          </a:xfrm>
          <a:prstGeom prst="rect">
            <a:avLst/>
          </a:prstGeom>
        </p:spPr>
      </p:pic>
      <p:sp>
        <p:nvSpPr>
          <p:cNvPr id="4" name="Footer Placeholder 3">
            <a:extLst>
              <a:ext uri="{FF2B5EF4-FFF2-40B4-BE49-F238E27FC236}">
                <a16:creationId xmlns:a16="http://schemas.microsoft.com/office/drawing/2014/main" id="{040B40BF-DBB5-EA85-906C-E66E38B9C18C}"/>
              </a:ext>
            </a:extLst>
          </p:cNvPr>
          <p:cNvSpPr>
            <a:spLocks noGrp="1"/>
          </p:cNvSpPr>
          <p:nvPr>
            <p:ph type="ftr" sz="quarter" idx="11"/>
          </p:nvPr>
        </p:nvSpPr>
        <p:spPr/>
        <p:txBody>
          <a:bodyPr/>
          <a:lstStyle/>
          <a:p>
            <a:r>
              <a:rPr lang="en-US" dirty="0">
                <a:solidFill>
                  <a:schemeClr val="tx2">
                    <a:lumMod val="25000"/>
                    <a:lumOff val="75000"/>
                  </a:schemeClr>
                </a:solidFill>
              </a:rPr>
              <a:t>Prepared By: Ajay Singh</a:t>
            </a:r>
          </a:p>
        </p:txBody>
      </p:sp>
    </p:spTree>
    <p:extLst>
      <p:ext uri="{BB962C8B-B14F-4D97-AF65-F5344CB8AC3E}">
        <p14:creationId xmlns:p14="http://schemas.microsoft.com/office/powerpoint/2010/main" val="3655858939"/>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38286-79AD-50D4-549A-0FB781E93F38}"/>
              </a:ext>
            </a:extLst>
          </p:cNvPr>
          <p:cNvSpPr>
            <a:spLocks noGrp="1"/>
          </p:cNvSpPr>
          <p:nvPr>
            <p:ph type="title"/>
          </p:nvPr>
        </p:nvSpPr>
        <p:spPr/>
        <p:txBody>
          <a:bodyPr/>
          <a:lstStyle/>
          <a:p>
            <a:r>
              <a:rPr lang="en-US" altLang="en-US" sz="4000" dirty="0">
                <a:latin typeface="Arial" panose="020B0604020202020204" pitchFamily="34" charset="0"/>
              </a:rPr>
              <a:t>First C Program</a:t>
            </a:r>
          </a:p>
        </p:txBody>
      </p:sp>
      <p:sp>
        <p:nvSpPr>
          <p:cNvPr id="3" name="Content Placeholder 2">
            <a:extLst>
              <a:ext uri="{FF2B5EF4-FFF2-40B4-BE49-F238E27FC236}">
                <a16:creationId xmlns:a16="http://schemas.microsoft.com/office/drawing/2014/main" id="{C4CBB3B3-41EA-CEA3-6593-1AD7FE4FA2A7}"/>
              </a:ext>
            </a:extLst>
          </p:cNvPr>
          <p:cNvSpPr>
            <a:spLocks noGrp="1"/>
          </p:cNvSpPr>
          <p:nvPr>
            <p:ph idx="1"/>
          </p:nvPr>
        </p:nvSpPr>
        <p:spPr>
          <a:xfrm>
            <a:off x="2268933" y="2832184"/>
            <a:ext cx="7654133" cy="1193631"/>
          </a:xfrm>
        </p:spPr>
        <p:txBody>
          <a:bodyPr>
            <a:normAutofit/>
          </a:bodyPr>
          <a:lstStyle/>
          <a:p>
            <a:pPr algn="just">
              <a:defRPr/>
            </a:pPr>
            <a:r>
              <a:rPr lang="en-US" sz="3600" i="1" dirty="0">
                <a:effectLst>
                  <a:outerShdw blurRad="38100" dist="38100" dir="2700000" algn="tl">
                    <a:srgbClr val="C0C0C0"/>
                  </a:outerShdw>
                </a:effectLst>
              </a:rPr>
              <a:t>It's time to write your first C program.</a:t>
            </a:r>
          </a:p>
          <a:p>
            <a:pPr algn="just" eaLnBrk="1" hangingPunct="1">
              <a:defRPr/>
            </a:pPr>
            <a:endParaRPr lang="en-US" sz="3600" i="1" dirty="0">
              <a:effectLst>
                <a:outerShdw blurRad="38100" dist="38100" dir="2700000" algn="tl">
                  <a:srgbClr val="C0C0C0"/>
                </a:outerShdw>
              </a:effectLst>
            </a:endParaRPr>
          </a:p>
        </p:txBody>
      </p:sp>
      <p:sp>
        <p:nvSpPr>
          <p:cNvPr id="4" name="Footer Placeholder 3">
            <a:extLst>
              <a:ext uri="{FF2B5EF4-FFF2-40B4-BE49-F238E27FC236}">
                <a16:creationId xmlns:a16="http://schemas.microsoft.com/office/drawing/2014/main" id="{9399F627-DADE-5973-5651-393DBEEBC9BD}"/>
              </a:ext>
            </a:extLst>
          </p:cNvPr>
          <p:cNvSpPr>
            <a:spLocks noGrp="1"/>
          </p:cNvSpPr>
          <p:nvPr>
            <p:ph type="ftr" sz="quarter" idx="11"/>
          </p:nvPr>
        </p:nvSpPr>
        <p:spPr/>
        <p:txBody>
          <a:bodyPr/>
          <a:lstStyle/>
          <a:p>
            <a:r>
              <a:rPr lang="en-US"/>
              <a:t>Prepared By: Ajay Singh</a:t>
            </a:r>
          </a:p>
        </p:txBody>
      </p:sp>
    </p:spTree>
    <p:extLst>
      <p:ext uri="{BB962C8B-B14F-4D97-AF65-F5344CB8AC3E}">
        <p14:creationId xmlns:p14="http://schemas.microsoft.com/office/powerpoint/2010/main" val="660623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Line 2">
            <a:extLst>
              <a:ext uri="{FF2B5EF4-FFF2-40B4-BE49-F238E27FC236}">
                <a16:creationId xmlns:a16="http://schemas.microsoft.com/office/drawing/2014/main" id="{1D8D64E9-E740-2906-43EC-99006C41A0F7}"/>
              </a:ext>
            </a:extLst>
          </p:cNvPr>
          <p:cNvSpPr>
            <a:spLocks noChangeShapeType="1"/>
          </p:cNvSpPr>
          <p:nvPr/>
        </p:nvSpPr>
        <p:spPr bwMode="auto">
          <a:xfrm>
            <a:off x="1905000" y="457200"/>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87" name="Rectangle 3">
            <a:extLst>
              <a:ext uri="{FF2B5EF4-FFF2-40B4-BE49-F238E27FC236}">
                <a16:creationId xmlns:a16="http://schemas.microsoft.com/office/drawing/2014/main" id="{337479FB-A065-731D-B26F-C14E76BA531C}"/>
              </a:ext>
            </a:extLst>
          </p:cNvPr>
          <p:cNvSpPr>
            <a:spLocks noChangeArrowheads="1"/>
          </p:cNvSpPr>
          <p:nvPr/>
        </p:nvSpPr>
        <p:spPr bwMode="auto">
          <a:xfrm>
            <a:off x="1676401" y="5791201"/>
            <a:ext cx="37391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r>
              <a:rPr lang="en-US" altLang="en-US" sz="2000" dirty="0">
                <a:solidFill>
                  <a:schemeClr val="folHlink"/>
                </a:solidFill>
              </a:rPr>
              <a:t>FIGURE </a:t>
            </a:r>
            <a:r>
              <a:rPr lang="en-US" altLang="en-US" sz="2000" dirty="0"/>
              <a:t>The Greeting Program</a:t>
            </a:r>
          </a:p>
        </p:txBody>
      </p:sp>
      <p:grpSp>
        <p:nvGrpSpPr>
          <p:cNvPr id="16388" name="Group 4">
            <a:extLst>
              <a:ext uri="{FF2B5EF4-FFF2-40B4-BE49-F238E27FC236}">
                <a16:creationId xmlns:a16="http://schemas.microsoft.com/office/drawing/2014/main" id="{C9E30301-34F8-AAD2-5D34-6B2ED8841DCD}"/>
              </a:ext>
            </a:extLst>
          </p:cNvPr>
          <p:cNvGrpSpPr>
            <a:grpSpLocks/>
          </p:cNvGrpSpPr>
          <p:nvPr/>
        </p:nvGrpSpPr>
        <p:grpSpPr bwMode="auto">
          <a:xfrm>
            <a:off x="1752600" y="252414"/>
            <a:ext cx="8610600" cy="5995987"/>
            <a:chOff x="336" y="159"/>
            <a:chExt cx="5232" cy="3777"/>
          </a:xfrm>
        </p:grpSpPr>
        <p:sp>
          <p:nvSpPr>
            <p:cNvPr id="16390" name="Line 5">
              <a:extLst>
                <a:ext uri="{FF2B5EF4-FFF2-40B4-BE49-F238E27FC236}">
                  <a16:creationId xmlns:a16="http://schemas.microsoft.com/office/drawing/2014/main" id="{DB44F704-0FBC-A943-F389-5A6804C82E0D}"/>
                </a:ext>
              </a:extLst>
            </p:cNvPr>
            <p:cNvSpPr>
              <a:spLocks noChangeShapeType="1"/>
            </p:cNvSpPr>
            <p:nvPr/>
          </p:nvSpPr>
          <p:spPr bwMode="auto">
            <a:xfrm>
              <a:off x="336" y="3936"/>
              <a:ext cx="5232"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1" name="Line 6">
              <a:extLst>
                <a:ext uri="{FF2B5EF4-FFF2-40B4-BE49-F238E27FC236}">
                  <a16:creationId xmlns:a16="http://schemas.microsoft.com/office/drawing/2014/main" id="{A85DA46D-8C08-1BAB-212C-7D98067D877F}"/>
                </a:ext>
              </a:extLst>
            </p:cNvPr>
            <p:cNvSpPr>
              <a:spLocks noChangeShapeType="1"/>
            </p:cNvSpPr>
            <p:nvPr/>
          </p:nvSpPr>
          <p:spPr bwMode="auto">
            <a:xfrm>
              <a:off x="336" y="159"/>
              <a:ext cx="5232"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2" name="Line 7">
              <a:extLst>
                <a:ext uri="{FF2B5EF4-FFF2-40B4-BE49-F238E27FC236}">
                  <a16:creationId xmlns:a16="http://schemas.microsoft.com/office/drawing/2014/main" id="{BCD842C7-BFBB-5257-F931-81A794065D29}"/>
                </a:ext>
              </a:extLst>
            </p:cNvPr>
            <p:cNvSpPr>
              <a:spLocks noChangeShapeType="1"/>
            </p:cNvSpPr>
            <p:nvPr/>
          </p:nvSpPr>
          <p:spPr bwMode="auto">
            <a:xfrm>
              <a:off x="336" y="3663"/>
              <a:ext cx="5232" cy="0"/>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pic>
        <p:nvPicPr>
          <p:cNvPr id="16389" name="Picture 11">
            <a:extLst>
              <a:ext uri="{FF2B5EF4-FFF2-40B4-BE49-F238E27FC236}">
                <a16:creationId xmlns:a16="http://schemas.microsoft.com/office/drawing/2014/main" id="{CF984E66-5E3E-8A3F-52EA-0968CC9560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0614" y="1447800"/>
            <a:ext cx="7496175" cy="328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a:extLst>
              <a:ext uri="{FF2B5EF4-FFF2-40B4-BE49-F238E27FC236}">
                <a16:creationId xmlns:a16="http://schemas.microsoft.com/office/drawing/2014/main" id="{20319D89-557B-72A6-43B5-6BD6F5BF1321}"/>
              </a:ext>
            </a:extLst>
          </p:cNvPr>
          <p:cNvSpPr>
            <a:spLocks noGrp="1"/>
          </p:cNvSpPr>
          <p:nvPr>
            <p:ph type="ftr" sz="quarter" idx="11"/>
          </p:nvPr>
        </p:nvSpPr>
        <p:spPr>
          <a:xfrm>
            <a:off x="768939" y="6316663"/>
            <a:ext cx="6672865" cy="365125"/>
          </a:xfrm>
        </p:spPr>
        <p:txBody>
          <a:bodyPr/>
          <a:lstStyle/>
          <a:p>
            <a:r>
              <a:rPr lang="en-US" dirty="0"/>
              <a:t>Prepared By: Ajay Singh</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3">
            <a:extLst>
              <a:ext uri="{FF2B5EF4-FFF2-40B4-BE49-F238E27FC236}">
                <a16:creationId xmlns:a16="http://schemas.microsoft.com/office/drawing/2014/main" id="{ACFF6FD8-D9FD-051B-CF59-2F8C86AF437A}"/>
              </a:ext>
            </a:extLst>
          </p:cNvPr>
          <p:cNvSpPr txBox="1">
            <a:spLocks noChangeArrowheads="1"/>
          </p:cNvSpPr>
          <p:nvPr/>
        </p:nvSpPr>
        <p:spPr bwMode="auto">
          <a:xfrm>
            <a:off x="1976774" y="152401"/>
            <a:ext cx="153920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dirty="0">
                <a:solidFill>
                  <a:schemeClr val="folHlink"/>
                </a:solidFill>
              </a:rPr>
              <a:t>PROGRAM</a:t>
            </a:r>
          </a:p>
        </p:txBody>
      </p:sp>
      <p:sp>
        <p:nvSpPr>
          <p:cNvPr id="18435" name="Text Box 4">
            <a:extLst>
              <a:ext uri="{FF2B5EF4-FFF2-40B4-BE49-F238E27FC236}">
                <a16:creationId xmlns:a16="http://schemas.microsoft.com/office/drawing/2014/main" id="{24459819-71F0-3D0C-C110-A97E4CD9995C}"/>
              </a:ext>
            </a:extLst>
          </p:cNvPr>
          <p:cNvSpPr txBox="1">
            <a:spLocks noChangeArrowheads="1"/>
          </p:cNvSpPr>
          <p:nvPr/>
        </p:nvSpPr>
        <p:spPr bwMode="auto">
          <a:xfrm>
            <a:off x="3786188" y="152401"/>
            <a:ext cx="26654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r>
              <a:rPr lang="en-US" altLang="en-US" sz="2000"/>
              <a:t>The Greeting Program</a:t>
            </a:r>
          </a:p>
        </p:txBody>
      </p:sp>
      <p:pic>
        <p:nvPicPr>
          <p:cNvPr id="18436" name="Picture 5">
            <a:extLst>
              <a:ext uri="{FF2B5EF4-FFF2-40B4-BE49-F238E27FC236}">
                <a16:creationId xmlns:a16="http://schemas.microsoft.com/office/drawing/2014/main" id="{7ACFC793-2D82-0EE7-26FB-D22D386054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1" y="636588"/>
            <a:ext cx="9021763" cy="5776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a:extLst>
              <a:ext uri="{FF2B5EF4-FFF2-40B4-BE49-F238E27FC236}">
                <a16:creationId xmlns:a16="http://schemas.microsoft.com/office/drawing/2014/main" id="{936F61E2-E30A-392E-E6F3-AED4ED247D32}"/>
              </a:ext>
            </a:extLst>
          </p:cNvPr>
          <p:cNvSpPr>
            <a:spLocks noGrp="1"/>
          </p:cNvSpPr>
          <p:nvPr>
            <p:ph type="ftr" sz="quarter" idx="11"/>
          </p:nvPr>
        </p:nvSpPr>
        <p:spPr>
          <a:xfrm>
            <a:off x="651245" y="6413500"/>
            <a:ext cx="6672865" cy="365125"/>
          </a:xfrm>
        </p:spPr>
        <p:txBody>
          <a:bodyPr/>
          <a:lstStyle/>
          <a:p>
            <a:r>
              <a:rPr lang="en-US" dirty="0"/>
              <a:t>Prepared By: Ajay Singh</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125</TotalTime>
  <Words>2141</Words>
  <Application>Microsoft Office PowerPoint</Application>
  <PresentationFormat>Widescreen</PresentationFormat>
  <Paragraphs>231</Paragraphs>
  <Slides>55</Slides>
  <Notes>49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55</vt:i4>
      </vt:variant>
    </vt:vector>
  </HeadingPairs>
  <TitlesOfParts>
    <vt:vector size="67" baseType="lpstr">
      <vt:lpstr>Arial</vt:lpstr>
      <vt:lpstr>Calibri</vt:lpstr>
      <vt:lpstr>Calisto MT</vt:lpstr>
      <vt:lpstr>Droid Sans Mono</vt:lpstr>
      <vt:lpstr>euclid_circular_a</vt:lpstr>
      <vt:lpstr>Roboto</vt:lpstr>
      <vt:lpstr>Söhne</vt:lpstr>
      <vt:lpstr>Source Sans Pro</vt:lpstr>
      <vt:lpstr>Times New Roman</vt:lpstr>
      <vt:lpstr>Wingdings</vt:lpstr>
      <vt:lpstr>Wingdings 2</vt:lpstr>
      <vt:lpstr>Slate</vt:lpstr>
      <vt:lpstr>4. Programming in C</vt:lpstr>
      <vt:lpstr>4.1 Review of C programming concept</vt:lpstr>
      <vt:lpstr>Introduction of C</vt:lpstr>
      <vt:lpstr>Features of C</vt:lpstr>
      <vt:lpstr>PowerPoint Presentation</vt:lpstr>
      <vt:lpstr>C Preprocessor and Header Files </vt:lpstr>
      <vt:lpstr>First C Program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3.13 Introduction to PHP</dc:title>
  <dc:creator>mentormaya</dc:creator>
  <cp:lastModifiedBy>mentormaya</cp:lastModifiedBy>
  <cp:revision>108</cp:revision>
  <dcterms:created xsi:type="dcterms:W3CDTF">2023-01-29T16:38:43Z</dcterms:created>
  <dcterms:modified xsi:type="dcterms:W3CDTF">2023-02-01T16:35:02Z</dcterms:modified>
</cp:coreProperties>
</file>