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</p:sldIdLst>
  <p:sldSz cx="6076950" cy="4552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2" d="100"/>
          <a:sy n="152" d="100"/>
        </p:scale>
        <p:origin x="108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Custom</PresentationFormat>
  <Paragraphs>0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mentormaya</cp:lastModifiedBy>
  <cp:revision>2</cp:revision>
  <dcterms:created xsi:type="dcterms:W3CDTF">2013-01-27T09:14:16Z</dcterms:created>
  <dcterms:modified xsi:type="dcterms:W3CDTF">2023-02-14T18:39:40Z</dcterms:modified>
  <cp:category/>
</cp:coreProperties>
</file>