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56" r:id="rId5"/>
    <p:sldId id="257" r:id="rId6"/>
    <p:sldId id="259" r:id="rId7"/>
    <p:sldId id="258" r:id="rId8"/>
    <p:sldId id="264" r:id="rId9"/>
    <p:sldId id="267"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9" r:id="rId23"/>
    <p:sldId id="288" r:id="rId24"/>
    <p:sldId id="290" r:id="rId25"/>
    <p:sldId id="291" r:id="rId26"/>
    <p:sldId id="292" r:id="rId27"/>
    <p:sldId id="27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567F0-1A83-4252-967C-CB8D8344B203}"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976EE24-C8F0-44A5-AE83-20DDE5510CE0}">
      <dgm:prSet/>
      <dgm:spPr/>
      <dgm:t>
        <a:bodyPr/>
        <a:lstStyle/>
        <a:p>
          <a:r>
            <a:rPr lang="en-US" b="0" i="0" baseline="0" dirty="0"/>
            <a:t>7.1 Concept of Artificial Intelligence (AI) and Robotics</a:t>
          </a:r>
          <a:endParaRPr lang="en-US" dirty="0"/>
        </a:p>
      </dgm:t>
    </dgm:pt>
    <dgm:pt modelId="{A11071DD-5220-4832-92C2-1768A708E867}" type="parTrans" cxnId="{7ECCF902-51DF-4E93-9C8F-415910BDDA00}">
      <dgm:prSet/>
      <dgm:spPr/>
      <dgm:t>
        <a:bodyPr/>
        <a:lstStyle/>
        <a:p>
          <a:endParaRPr lang="en-US"/>
        </a:p>
      </dgm:t>
    </dgm:pt>
    <dgm:pt modelId="{CD760563-01F6-428F-BCCE-27EBFEFD2AAF}" type="sibTrans" cxnId="{7ECCF902-51DF-4E93-9C8F-415910BDDA00}">
      <dgm:prSet/>
      <dgm:spPr/>
      <dgm:t>
        <a:bodyPr/>
        <a:lstStyle/>
        <a:p>
          <a:endParaRPr lang="en-US"/>
        </a:p>
      </dgm:t>
    </dgm:pt>
    <dgm:pt modelId="{F6B6B51A-A021-4CEE-B0D0-0BEB259CC48E}">
      <dgm:prSet/>
      <dgm:spPr/>
      <dgm:t>
        <a:bodyPr/>
        <a:lstStyle/>
        <a:p>
          <a:r>
            <a:rPr lang="en-US" b="0" i="0" baseline="0"/>
            <a:t>7.2 Concept of Cloud Computing</a:t>
          </a:r>
          <a:endParaRPr lang="en-US"/>
        </a:p>
      </dgm:t>
    </dgm:pt>
    <dgm:pt modelId="{80E62F31-7A70-4BB7-B285-A5196ADB9508}" type="parTrans" cxnId="{255CE9FC-F8D8-476A-B6D9-94EEA24EEBA1}">
      <dgm:prSet/>
      <dgm:spPr/>
      <dgm:t>
        <a:bodyPr/>
        <a:lstStyle/>
        <a:p>
          <a:endParaRPr lang="en-US"/>
        </a:p>
      </dgm:t>
    </dgm:pt>
    <dgm:pt modelId="{518B3A2D-FB04-40EC-83D1-49173979F8C7}" type="sibTrans" cxnId="{255CE9FC-F8D8-476A-B6D9-94EEA24EEBA1}">
      <dgm:prSet/>
      <dgm:spPr/>
      <dgm:t>
        <a:bodyPr/>
        <a:lstStyle/>
        <a:p>
          <a:endParaRPr lang="en-US"/>
        </a:p>
      </dgm:t>
    </dgm:pt>
    <dgm:pt modelId="{E071A18B-DF8E-4A93-A887-363E021CA2D5}">
      <dgm:prSet/>
      <dgm:spPr/>
      <dgm:t>
        <a:bodyPr/>
        <a:lstStyle/>
        <a:p>
          <a:r>
            <a:rPr lang="en-US" b="0" i="0" baseline="0"/>
            <a:t>7.3 Concept of Big Data</a:t>
          </a:r>
          <a:endParaRPr lang="en-US"/>
        </a:p>
      </dgm:t>
    </dgm:pt>
    <dgm:pt modelId="{4F14DC92-2B94-4FAC-80A6-079E9CED003B}" type="parTrans" cxnId="{C936DAD0-5AFA-4C61-BE61-B4F2151CB6C6}">
      <dgm:prSet/>
      <dgm:spPr/>
      <dgm:t>
        <a:bodyPr/>
        <a:lstStyle/>
        <a:p>
          <a:endParaRPr lang="en-US"/>
        </a:p>
      </dgm:t>
    </dgm:pt>
    <dgm:pt modelId="{37973A70-27A0-4E89-8D8F-107A7575EEBD}" type="sibTrans" cxnId="{C936DAD0-5AFA-4C61-BE61-B4F2151CB6C6}">
      <dgm:prSet/>
      <dgm:spPr/>
      <dgm:t>
        <a:bodyPr/>
        <a:lstStyle/>
        <a:p>
          <a:endParaRPr lang="en-US"/>
        </a:p>
      </dgm:t>
    </dgm:pt>
    <dgm:pt modelId="{4DDF2C67-FEE3-4790-974F-09BC2E636CCD}">
      <dgm:prSet/>
      <dgm:spPr/>
      <dgm:t>
        <a:bodyPr/>
        <a:lstStyle/>
        <a:p>
          <a:r>
            <a:rPr lang="en-US" b="0" i="0" baseline="0"/>
            <a:t>7.4 Concept of Virtual Reality</a:t>
          </a:r>
          <a:endParaRPr lang="en-US"/>
        </a:p>
      </dgm:t>
    </dgm:pt>
    <dgm:pt modelId="{5F83F906-E108-4379-9B03-72EA1D68A8CB}" type="parTrans" cxnId="{F91C2D2A-535F-45EC-ACF8-3DEEABFB37F3}">
      <dgm:prSet/>
      <dgm:spPr/>
      <dgm:t>
        <a:bodyPr/>
        <a:lstStyle/>
        <a:p>
          <a:endParaRPr lang="en-US"/>
        </a:p>
      </dgm:t>
    </dgm:pt>
    <dgm:pt modelId="{8B266298-EF99-4AF5-9222-7AB94C03488E}" type="sibTrans" cxnId="{F91C2D2A-535F-45EC-ACF8-3DEEABFB37F3}">
      <dgm:prSet/>
      <dgm:spPr/>
      <dgm:t>
        <a:bodyPr/>
        <a:lstStyle/>
        <a:p>
          <a:endParaRPr lang="en-US"/>
        </a:p>
      </dgm:t>
    </dgm:pt>
    <dgm:pt modelId="{AF5D83B5-3CF9-447C-A1F1-1F282D340C78}">
      <dgm:prSet/>
      <dgm:spPr/>
      <dgm:t>
        <a:bodyPr/>
        <a:lstStyle/>
        <a:p>
          <a:r>
            <a:rPr lang="en-US" b="0" i="0" baseline="0"/>
            <a:t>7.5 Concept of e-com, e-medicine, e-gov.</a:t>
          </a:r>
          <a:endParaRPr lang="en-US"/>
        </a:p>
      </dgm:t>
    </dgm:pt>
    <dgm:pt modelId="{B7B22D26-71B2-48F1-A22E-5AFCEF656394}" type="parTrans" cxnId="{63B809D6-B219-488B-B21C-0F6EACDD2C19}">
      <dgm:prSet/>
      <dgm:spPr/>
      <dgm:t>
        <a:bodyPr/>
        <a:lstStyle/>
        <a:p>
          <a:endParaRPr lang="en-US"/>
        </a:p>
      </dgm:t>
    </dgm:pt>
    <dgm:pt modelId="{C0D2B575-3D94-4A8E-8E2F-085BDBC2A070}" type="sibTrans" cxnId="{63B809D6-B219-488B-B21C-0F6EACDD2C19}">
      <dgm:prSet/>
      <dgm:spPr/>
      <dgm:t>
        <a:bodyPr/>
        <a:lstStyle/>
        <a:p>
          <a:endParaRPr lang="en-US"/>
        </a:p>
      </dgm:t>
    </dgm:pt>
    <dgm:pt modelId="{2D8E6404-0166-4CF6-9F66-9B81972EB585}">
      <dgm:prSet/>
      <dgm:spPr/>
      <dgm:t>
        <a:bodyPr/>
        <a:lstStyle/>
        <a:p>
          <a:r>
            <a:rPr lang="en-US" b="0" i="0" baseline="0"/>
            <a:t>7.6 Concept of Mobile Computing</a:t>
          </a:r>
          <a:endParaRPr lang="en-US"/>
        </a:p>
      </dgm:t>
    </dgm:pt>
    <dgm:pt modelId="{2F490806-70CD-4AD7-8509-9452A001D3B1}" type="parTrans" cxnId="{5618BEDA-D7FD-48C9-9B63-7DB9EAA9F1AB}">
      <dgm:prSet/>
      <dgm:spPr/>
      <dgm:t>
        <a:bodyPr/>
        <a:lstStyle/>
        <a:p>
          <a:endParaRPr lang="en-US"/>
        </a:p>
      </dgm:t>
    </dgm:pt>
    <dgm:pt modelId="{721857D8-3303-4613-9FE9-BD001693591C}" type="sibTrans" cxnId="{5618BEDA-D7FD-48C9-9B63-7DB9EAA9F1AB}">
      <dgm:prSet/>
      <dgm:spPr/>
      <dgm:t>
        <a:bodyPr/>
        <a:lstStyle/>
        <a:p>
          <a:endParaRPr lang="en-US"/>
        </a:p>
      </dgm:t>
    </dgm:pt>
    <dgm:pt modelId="{ADCC01F8-8B6C-42D8-977C-F8BEC9673513}">
      <dgm:prSet/>
      <dgm:spPr/>
      <dgm:t>
        <a:bodyPr/>
        <a:lstStyle/>
        <a:p>
          <a:r>
            <a:rPr lang="en-US" i="0" baseline="0"/>
            <a:t>7.7</a:t>
          </a:r>
          <a:r>
            <a:rPr lang="en-US" b="1" i="0" baseline="0"/>
            <a:t> </a:t>
          </a:r>
          <a:r>
            <a:rPr lang="en-US" b="0" i="0" baseline="0"/>
            <a:t>Concept of Internet of things (IoT)</a:t>
          </a:r>
          <a:endParaRPr lang="en-US"/>
        </a:p>
      </dgm:t>
    </dgm:pt>
    <dgm:pt modelId="{AC5A0DFD-9885-4FBD-A96D-876C084DFFA0}" type="parTrans" cxnId="{05D9CAE5-B85F-46E5-BF84-FDECDFC93949}">
      <dgm:prSet/>
      <dgm:spPr/>
      <dgm:t>
        <a:bodyPr/>
        <a:lstStyle/>
        <a:p>
          <a:endParaRPr lang="en-US"/>
        </a:p>
      </dgm:t>
    </dgm:pt>
    <dgm:pt modelId="{1A309C7F-B709-41EB-9DED-F0B535BD275C}" type="sibTrans" cxnId="{05D9CAE5-B85F-46E5-BF84-FDECDFC93949}">
      <dgm:prSet/>
      <dgm:spPr/>
      <dgm:t>
        <a:bodyPr/>
        <a:lstStyle/>
        <a:p>
          <a:endParaRPr lang="en-US"/>
        </a:p>
      </dgm:t>
    </dgm:pt>
    <dgm:pt modelId="{4C8553FC-6443-48AA-B4DE-BAAFE0271DBA}" type="pres">
      <dgm:prSet presAssocID="{741567F0-1A83-4252-967C-CB8D8344B203}" presName="root" presStyleCnt="0">
        <dgm:presLayoutVars>
          <dgm:dir/>
          <dgm:resizeHandles val="exact"/>
        </dgm:presLayoutVars>
      </dgm:prSet>
      <dgm:spPr/>
    </dgm:pt>
    <dgm:pt modelId="{CC4DA61A-03AA-42DB-A47D-C747CF805049}" type="pres">
      <dgm:prSet presAssocID="{741567F0-1A83-4252-967C-CB8D8344B203}" presName="container" presStyleCnt="0">
        <dgm:presLayoutVars>
          <dgm:dir/>
          <dgm:resizeHandles val="exact"/>
        </dgm:presLayoutVars>
      </dgm:prSet>
      <dgm:spPr/>
    </dgm:pt>
    <dgm:pt modelId="{C6459E5E-02E8-4861-BFFE-D2F3F210EDA6}" type="pres">
      <dgm:prSet presAssocID="{9976EE24-C8F0-44A5-AE83-20DDE5510CE0}" presName="compNode" presStyleCnt="0"/>
      <dgm:spPr/>
    </dgm:pt>
    <dgm:pt modelId="{1257C299-34DE-4EFB-91FA-B40D6E7761D0}" type="pres">
      <dgm:prSet presAssocID="{9976EE24-C8F0-44A5-AE83-20DDE5510CE0}" presName="iconBgRect" presStyleLbl="bgShp" presStyleIdx="0" presStyleCnt="7"/>
      <dgm:spPr/>
    </dgm:pt>
    <dgm:pt modelId="{D8330A83-5343-4F79-B28B-219905A7EC53}" type="pres">
      <dgm:prSet presAssocID="{9976EE24-C8F0-44A5-AE83-20DDE5510CE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38775187-7A6E-4604-A3E5-F2C29FAF96F0}" type="pres">
      <dgm:prSet presAssocID="{9976EE24-C8F0-44A5-AE83-20DDE5510CE0}" presName="spaceRect" presStyleCnt="0"/>
      <dgm:spPr/>
    </dgm:pt>
    <dgm:pt modelId="{EDC65CCE-2B57-4C3B-9ADD-C659D62077C1}" type="pres">
      <dgm:prSet presAssocID="{9976EE24-C8F0-44A5-AE83-20DDE5510CE0}" presName="textRect" presStyleLbl="revTx" presStyleIdx="0" presStyleCnt="7">
        <dgm:presLayoutVars>
          <dgm:chMax val="1"/>
          <dgm:chPref val="1"/>
        </dgm:presLayoutVars>
      </dgm:prSet>
      <dgm:spPr/>
    </dgm:pt>
    <dgm:pt modelId="{C76DC91E-22D3-42FC-8AD6-7FE22536396B}" type="pres">
      <dgm:prSet presAssocID="{CD760563-01F6-428F-BCCE-27EBFEFD2AAF}" presName="sibTrans" presStyleLbl="sibTrans2D1" presStyleIdx="0" presStyleCnt="0"/>
      <dgm:spPr/>
    </dgm:pt>
    <dgm:pt modelId="{9C9A2E42-EB39-4AB9-85A0-22276C6B8785}" type="pres">
      <dgm:prSet presAssocID="{F6B6B51A-A021-4CEE-B0D0-0BEB259CC48E}" presName="compNode" presStyleCnt="0"/>
      <dgm:spPr/>
    </dgm:pt>
    <dgm:pt modelId="{DA58F166-C6D5-48AB-A3FD-BB8756DE94F2}" type="pres">
      <dgm:prSet presAssocID="{F6B6B51A-A021-4CEE-B0D0-0BEB259CC48E}" presName="iconBgRect" presStyleLbl="bgShp" presStyleIdx="1" presStyleCnt="7"/>
      <dgm:spPr/>
    </dgm:pt>
    <dgm:pt modelId="{1B615F8E-D603-4464-861C-73B4E07A477A}" type="pres">
      <dgm:prSet presAssocID="{F6B6B51A-A021-4CEE-B0D0-0BEB259CC48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FE4E1C75-E832-42B5-9B8D-EF00AB6E3F1A}" type="pres">
      <dgm:prSet presAssocID="{F6B6B51A-A021-4CEE-B0D0-0BEB259CC48E}" presName="spaceRect" presStyleCnt="0"/>
      <dgm:spPr/>
    </dgm:pt>
    <dgm:pt modelId="{630D1CFD-6CFB-4A0A-BA0B-9713EF118CCF}" type="pres">
      <dgm:prSet presAssocID="{F6B6B51A-A021-4CEE-B0D0-0BEB259CC48E}" presName="textRect" presStyleLbl="revTx" presStyleIdx="1" presStyleCnt="7">
        <dgm:presLayoutVars>
          <dgm:chMax val="1"/>
          <dgm:chPref val="1"/>
        </dgm:presLayoutVars>
      </dgm:prSet>
      <dgm:spPr/>
    </dgm:pt>
    <dgm:pt modelId="{CBBBE50F-EE9D-4571-BBB9-E8F97B319BA6}" type="pres">
      <dgm:prSet presAssocID="{518B3A2D-FB04-40EC-83D1-49173979F8C7}" presName="sibTrans" presStyleLbl="sibTrans2D1" presStyleIdx="0" presStyleCnt="0"/>
      <dgm:spPr/>
    </dgm:pt>
    <dgm:pt modelId="{3D393762-FF48-409B-A36D-8D6ACBE8A755}" type="pres">
      <dgm:prSet presAssocID="{E071A18B-DF8E-4A93-A887-363E021CA2D5}" presName="compNode" presStyleCnt="0"/>
      <dgm:spPr/>
    </dgm:pt>
    <dgm:pt modelId="{73E658DF-F2CA-4F7B-A0B1-457BC51D33CC}" type="pres">
      <dgm:prSet presAssocID="{E071A18B-DF8E-4A93-A887-363E021CA2D5}" presName="iconBgRect" presStyleLbl="bgShp" presStyleIdx="2" presStyleCnt="7"/>
      <dgm:spPr/>
    </dgm:pt>
    <dgm:pt modelId="{9161D505-E4F7-4C0E-9CB2-EAB7768EB917}" type="pres">
      <dgm:prSet presAssocID="{E071A18B-DF8E-4A93-A887-363E021CA2D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2255928-5A82-4A05-BF77-4F683D58972C}" type="pres">
      <dgm:prSet presAssocID="{E071A18B-DF8E-4A93-A887-363E021CA2D5}" presName="spaceRect" presStyleCnt="0"/>
      <dgm:spPr/>
    </dgm:pt>
    <dgm:pt modelId="{75888BB1-21FE-41FF-A025-0FB43141CCA3}" type="pres">
      <dgm:prSet presAssocID="{E071A18B-DF8E-4A93-A887-363E021CA2D5}" presName="textRect" presStyleLbl="revTx" presStyleIdx="2" presStyleCnt="7">
        <dgm:presLayoutVars>
          <dgm:chMax val="1"/>
          <dgm:chPref val="1"/>
        </dgm:presLayoutVars>
      </dgm:prSet>
      <dgm:spPr/>
    </dgm:pt>
    <dgm:pt modelId="{E90645B2-4FB8-461E-A581-4EEC59D21709}" type="pres">
      <dgm:prSet presAssocID="{37973A70-27A0-4E89-8D8F-107A7575EEBD}" presName="sibTrans" presStyleLbl="sibTrans2D1" presStyleIdx="0" presStyleCnt="0"/>
      <dgm:spPr/>
    </dgm:pt>
    <dgm:pt modelId="{BDDF43C8-AE81-42DD-801C-53C7E75A794E}" type="pres">
      <dgm:prSet presAssocID="{4DDF2C67-FEE3-4790-974F-09BC2E636CCD}" presName="compNode" presStyleCnt="0"/>
      <dgm:spPr/>
    </dgm:pt>
    <dgm:pt modelId="{51E64402-C722-42FC-B2A5-DA43191C63F8}" type="pres">
      <dgm:prSet presAssocID="{4DDF2C67-FEE3-4790-974F-09BC2E636CCD}" presName="iconBgRect" presStyleLbl="bgShp" presStyleIdx="3" presStyleCnt="7"/>
      <dgm:spPr/>
    </dgm:pt>
    <dgm:pt modelId="{FAB4B028-09E2-44DA-B0C8-27A8D02759D8}" type="pres">
      <dgm:prSet presAssocID="{4DDF2C67-FEE3-4790-974F-09BC2E636CC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itor"/>
        </a:ext>
      </dgm:extLst>
    </dgm:pt>
    <dgm:pt modelId="{86B5849D-D703-4DE8-9E4B-835E9768857C}" type="pres">
      <dgm:prSet presAssocID="{4DDF2C67-FEE3-4790-974F-09BC2E636CCD}" presName="spaceRect" presStyleCnt="0"/>
      <dgm:spPr/>
    </dgm:pt>
    <dgm:pt modelId="{4AE41A00-C1DC-4414-940F-2E6FC8DE742F}" type="pres">
      <dgm:prSet presAssocID="{4DDF2C67-FEE3-4790-974F-09BC2E636CCD}" presName="textRect" presStyleLbl="revTx" presStyleIdx="3" presStyleCnt="7">
        <dgm:presLayoutVars>
          <dgm:chMax val="1"/>
          <dgm:chPref val="1"/>
        </dgm:presLayoutVars>
      </dgm:prSet>
      <dgm:spPr/>
    </dgm:pt>
    <dgm:pt modelId="{93C0A0C3-D730-48DF-83FE-450A65030831}" type="pres">
      <dgm:prSet presAssocID="{8B266298-EF99-4AF5-9222-7AB94C03488E}" presName="sibTrans" presStyleLbl="sibTrans2D1" presStyleIdx="0" presStyleCnt="0"/>
      <dgm:spPr/>
    </dgm:pt>
    <dgm:pt modelId="{B9DE19EE-42AE-4F41-8A7D-F0D398B0537C}" type="pres">
      <dgm:prSet presAssocID="{AF5D83B5-3CF9-447C-A1F1-1F282D340C78}" presName="compNode" presStyleCnt="0"/>
      <dgm:spPr/>
    </dgm:pt>
    <dgm:pt modelId="{C343D063-F060-47C6-BDC0-D4906EB24BC6}" type="pres">
      <dgm:prSet presAssocID="{AF5D83B5-3CF9-447C-A1F1-1F282D340C78}" presName="iconBgRect" presStyleLbl="bgShp" presStyleIdx="4" presStyleCnt="7"/>
      <dgm:spPr/>
    </dgm:pt>
    <dgm:pt modelId="{02B9E096-541A-433E-8E44-FDA980479F36}" type="pres">
      <dgm:prSet presAssocID="{AF5D83B5-3CF9-447C-A1F1-1F282D340C78}"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dicine"/>
        </a:ext>
      </dgm:extLst>
    </dgm:pt>
    <dgm:pt modelId="{7B272706-7446-4C0A-A1B2-EA0A114091F4}" type="pres">
      <dgm:prSet presAssocID="{AF5D83B5-3CF9-447C-A1F1-1F282D340C78}" presName="spaceRect" presStyleCnt="0"/>
      <dgm:spPr/>
    </dgm:pt>
    <dgm:pt modelId="{3F9CE2F1-F84E-43C5-A763-984E841FF4DA}" type="pres">
      <dgm:prSet presAssocID="{AF5D83B5-3CF9-447C-A1F1-1F282D340C78}" presName="textRect" presStyleLbl="revTx" presStyleIdx="4" presStyleCnt="7">
        <dgm:presLayoutVars>
          <dgm:chMax val="1"/>
          <dgm:chPref val="1"/>
        </dgm:presLayoutVars>
      </dgm:prSet>
      <dgm:spPr/>
    </dgm:pt>
    <dgm:pt modelId="{4D508623-FF14-488B-B568-E698186D3B29}" type="pres">
      <dgm:prSet presAssocID="{C0D2B575-3D94-4A8E-8E2F-085BDBC2A070}" presName="sibTrans" presStyleLbl="sibTrans2D1" presStyleIdx="0" presStyleCnt="0"/>
      <dgm:spPr/>
    </dgm:pt>
    <dgm:pt modelId="{B2C72271-F7B0-43C7-A090-2A5E740238C3}" type="pres">
      <dgm:prSet presAssocID="{2D8E6404-0166-4CF6-9F66-9B81972EB585}" presName="compNode" presStyleCnt="0"/>
      <dgm:spPr/>
    </dgm:pt>
    <dgm:pt modelId="{6658912A-A62D-4921-ADB6-7478F71C972A}" type="pres">
      <dgm:prSet presAssocID="{2D8E6404-0166-4CF6-9F66-9B81972EB585}" presName="iconBgRect" presStyleLbl="bgShp" presStyleIdx="5" presStyleCnt="7"/>
      <dgm:spPr/>
    </dgm:pt>
    <dgm:pt modelId="{40D505F3-73BA-4C65-9B97-60E87C022C3C}" type="pres">
      <dgm:prSet presAssocID="{2D8E6404-0166-4CF6-9F66-9B81972EB58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mart Phone"/>
        </a:ext>
      </dgm:extLst>
    </dgm:pt>
    <dgm:pt modelId="{E3F89324-AF82-4052-BD72-9D56395DBC41}" type="pres">
      <dgm:prSet presAssocID="{2D8E6404-0166-4CF6-9F66-9B81972EB585}" presName="spaceRect" presStyleCnt="0"/>
      <dgm:spPr/>
    </dgm:pt>
    <dgm:pt modelId="{F0693277-3840-4579-8959-A62E5308DD8B}" type="pres">
      <dgm:prSet presAssocID="{2D8E6404-0166-4CF6-9F66-9B81972EB585}" presName="textRect" presStyleLbl="revTx" presStyleIdx="5" presStyleCnt="7">
        <dgm:presLayoutVars>
          <dgm:chMax val="1"/>
          <dgm:chPref val="1"/>
        </dgm:presLayoutVars>
      </dgm:prSet>
      <dgm:spPr/>
    </dgm:pt>
    <dgm:pt modelId="{36B0A258-045C-4EC9-9179-ADC35076C3EC}" type="pres">
      <dgm:prSet presAssocID="{721857D8-3303-4613-9FE9-BD001693591C}" presName="sibTrans" presStyleLbl="sibTrans2D1" presStyleIdx="0" presStyleCnt="0"/>
      <dgm:spPr/>
    </dgm:pt>
    <dgm:pt modelId="{4AFC5619-2705-4486-B02B-9E667BEC532C}" type="pres">
      <dgm:prSet presAssocID="{ADCC01F8-8B6C-42D8-977C-F8BEC9673513}" presName="compNode" presStyleCnt="0"/>
      <dgm:spPr/>
    </dgm:pt>
    <dgm:pt modelId="{9A9BAF73-38B9-4766-BB87-680081DB419A}" type="pres">
      <dgm:prSet presAssocID="{ADCC01F8-8B6C-42D8-977C-F8BEC9673513}" presName="iconBgRect" presStyleLbl="bgShp" presStyleIdx="6" presStyleCnt="7"/>
      <dgm:spPr/>
    </dgm:pt>
    <dgm:pt modelId="{259266CD-98A4-4B08-B25C-1249AD5DDD8B}" type="pres">
      <dgm:prSet presAssocID="{ADCC01F8-8B6C-42D8-977C-F8BEC967351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ireless router"/>
        </a:ext>
      </dgm:extLst>
    </dgm:pt>
    <dgm:pt modelId="{187602D2-568B-439B-AEAF-2E600EDA5FA5}" type="pres">
      <dgm:prSet presAssocID="{ADCC01F8-8B6C-42D8-977C-F8BEC9673513}" presName="spaceRect" presStyleCnt="0"/>
      <dgm:spPr/>
    </dgm:pt>
    <dgm:pt modelId="{89B36FF3-8832-4912-86AD-26DBE487EE7A}" type="pres">
      <dgm:prSet presAssocID="{ADCC01F8-8B6C-42D8-977C-F8BEC9673513}" presName="textRect" presStyleLbl="revTx" presStyleIdx="6" presStyleCnt="7">
        <dgm:presLayoutVars>
          <dgm:chMax val="1"/>
          <dgm:chPref val="1"/>
        </dgm:presLayoutVars>
      </dgm:prSet>
      <dgm:spPr/>
    </dgm:pt>
  </dgm:ptLst>
  <dgm:cxnLst>
    <dgm:cxn modelId="{7ECCF902-51DF-4E93-9C8F-415910BDDA00}" srcId="{741567F0-1A83-4252-967C-CB8D8344B203}" destId="{9976EE24-C8F0-44A5-AE83-20DDE5510CE0}" srcOrd="0" destOrd="0" parTransId="{A11071DD-5220-4832-92C2-1768A708E867}" sibTransId="{CD760563-01F6-428F-BCCE-27EBFEFD2AAF}"/>
    <dgm:cxn modelId="{F91C2D2A-535F-45EC-ACF8-3DEEABFB37F3}" srcId="{741567F0-1A83-4252-967C-CB8D8344B203}" destId="{4DDF2C67-FEE3-4790-974F-09BC2E636CCD}" srcOrd="3" destOrd="0" parTransId="{5F83F906-E108-4379-9B03-72EA1D68A8CB}" sibTransId="{8B266298-EF99-4AF5-9222-7AB94C03488E}"/>
    <dgm:cxn modelId="{132C5E2E-6C69-48BC-AF6C-3C653EA22614}" type="presOf" srcId="{F6B6B51A-A021-4CEE-B0D0-0BEB259CC48E}" destId="{630D1CFD-6CFB-4A0A-BA0B-9713EF118CCF}" srcOrd="0" destOrd="0" presId="urn:microsoft.com/office/officeart/2018/2/layout/IconCircleList"/>
    <dgm:cxn modelId="{6693A448-117E-465D-A5B8-A151D715D559}" type="presOf" srcId="{2D8E6404-0166-4CF6-9F66-9B81972EB585}" destId="{F0693277-3840-4579-8959-A62E5308DD8B}" srcOrd="0" destOrd="0" presId="urn:microsoft.com/office/officeart/2018/2/layout/IconCircleList"/>
    <dgm:cxn modelId="{8A377969-5395-4F20-9570-30DB90F4E45B}" type="presOf" srcId="{E071A18B-DF8E-4A93-A887-363E021CA2D5}" destId="{75888BB1-21FE-41FF-A025-0FB43141CCA3}" srcOrd="0" destOrd="0" presId="urn:microsoft.com/office/officeart/2018/2/layout/IconCircleList"/>
    <dgm:cxn modelId="{2977C869-895B-4DCF-BB3C-69D94E647815}" type="presOf" srcId="{C0D2B575-3D94-4A8E-8E2F-085BDBC2A070}" destId="{4D508623-FF14-488B-B568-E698186D3B29}" srcOrd="0" destOrd="0" presId="urn:microsoft.com/office/officeart/2018/2/layout/IconCircleList"/>
    <dgm:cxn modelId="{D884194B-7F40-4B7C-8AB0-24812C6F3250}" type="presOf" srcId="{8B266298-EF99-4AF5-9222-7AB94C03488E}" destId="{93C0A0C3-D730-48DF-83FE-450A65030831}" srcOrd="0" destOrd="0" presId="urn:microsoft.com/office/officeart/2018/2/layout/IconCircleList"/>
    <dgm:cxn modelId="{B1469551-D953-410A-B7DC-640B5587BA5A}" type="presOf" srcId="{721857D8-3303-4613-9FE9-BD001693591C}" destId="{36B0A258-045C-4EC9-9179-ADC35076C3EC}" srcOrd="0" destOrd="0" presId="urn:microsoft.com/office/officeart/2018/2/layout/IconCircleList"/>
    <dgm:cxn modelId="{106C9253-1814-4A36-A964-4DA68EDC669E}" type="presOf" srcId="{741567F0-1A83-4252-967C-CB8D8344B203}" destId="{4C8553FC-6443-48AA-B4DE-BAAFE0271DBA}" srcOrd="0" destOrd="0" presId="urn:microsoft.com/office/officeart/2018/2/layout/IconCircleList"/>
    <dgm:cxn modelId="{051183CD-D542-429F-A30A-0973E74C7213}" type="presOf" srcId="{518B3A2D-FB04-40EC-83D1-49173979F8C7}" destId="{CBBBE50F-EE9D-4571-BBB9-E8F97B319BA6}" srcOrd="0" destOrd="0" presId="urn:microsoft.com/office/officeart/2018/2/layout/IconCircleList"/>
    <dgm:cxn modelId="{C936DAD0-5AFA-4C61-BE61-B4F2151CB6C6}" srcId="{741567F0-1A83-4252-967C-CB8D8344B203}" destId="{E071A18B-DF8E-4A93-A887-363E021CA2D5}" srcOrd="2" destOrd="0" parTransId="{4F14DC92-2B94-4FAC-80A6-079E9CED003B}" sibTransId="{37973A70-27A0-4E89-8D8F-107A7575EEBD}"/>
    <dgm:cxn modelId="{63B809D6-B219-488B-B21C-0F6EACDD2C19}" srcId="{741567F0-1A83-4252-967C-CB8D8344B203}" destId="{AF5D83B5-3CF9-447C-A1F1-1F282D340C78}" srcOrd="4" destOrd="0" parTransId="{B7B22D26-71B2-48F1-A22E-5AFCEF656394}" sibTransId="{C0D2B575-3D94-4A8E-8E2F-085BDBC2A070}"/>
    <dgm:cxn modelId="{30AAAFD6-4628-4DF3-A1B9-E09E4C9FDC8B}" type="presOf" srcId="{AF5D83B5-3CF9-447C-A1F1-1F282D340C78}" destId="{3F9CE2F1-F84E-43C5-A763-984E841FF4DA}" srcOrd="0" destOrd="0" presId="urn:microsoft.com/office/officeart/2018/2/layout/IconCircleList"/>
    <dgm:cxn modelId="{5618BEDA-D7FD-48C9-9B63-7DB9EAA9F1AB}" srcId="{741567F0-1A83-4252-967C-CB8D8344B203}" destId="{2D8E6404-0166-4CF6-9F66-9B81972EB585}" srcOrd="5" destOrd="0" parTransId="{2F490806-70CD-4AD7-8509-9452A001D3B1}" sibTransId="{721857D8-3303-4613-9FE9-BD001693591C}"/>
    <dgm:cxn modelId="{5E9C08E3-BFB7-45E9-824E-3F4175ECF61D}" type="presOf" srcId="{4DDF2C67-FEE3-4790-974F-09BC2E636CCD}" destId="{4AE41A00-C1DC-4414-940F-2E6FC8DE742F}" srcOrd="0" destOrd="0" presId="urn:microsoft.com/office/officeart/2018/2/layout/IconCircleList"/>
    <dgm:cxn modelId="{1CF7F3E3-181C-40C1-A167-0819986F1673}" type="presOf" srcId="{CD760563-01F6-428F-BCCE-27EBFEFD2AAF}" destId="{C76DC91E-22D3-42FC-8AD6-7FE22536396B}" srcOrd="0" destOrd="0" presId="urn:microsoft.com/office/officeart/2018/2/layout/IconCircleList"/>
    <dgm:cxn modelId="{05D9CAE5-B85F-46E5-BF84-FDECDFC93949}" srcId="{741567F0-1A83-4252-967C-CB8D8344B203}" destId="{ADCC01F8-8B6C-42D8-977C-F8BEC9673513}" srcOrd="6" destOrd="0" parTransId="{AC5A0DFD-9885-4FBD-A96D-876C084DFFA0}" sibTransId="{1A309C7F-B709-41EB-9DED-F0B535BD275C}"/>
    <dgm:cxn modelId="{DE2559EB-5337-4149-84C6-CB2F8742F2E3}" type="presOf" srcId="{37973A70-27A0-4E89-8D8F-107A7575EEBD}" destId="{E90645B2-4FB8-461E-A581-4EEC59D21709}" srcOrd="0" destOrd="0" presId="urn:microsoft.com/office/officeart/2018/2/layout/IconCircleList"/>
    <dgm:cxn modelId="{EA010DF3-D2FF-4810-9F29-A8C76BC375ED}" type="presOf" srcId="{9976EE24-C8F0-44A5-AE83-20DDE5510CE0}" destId="{EDC65CCE-2B57-4C3B-9ADD-C659D62077C1}" srcOrd="0" destOrd="0" presId="urn:microsoft.com/office/officeart/2018/2/layout/IconCircleList"/>
    <dgm:cxn modelId="{B8D768F7-F002-445C-96A7-7B5D48B44F64}" type="presOf" srcId="{ADCC01F8-8B6C-42D8-977C-F8BEC9673513}" destId="{89B36FF3-8832-4912-86AD-26DBE487EE7A}" srcOrd="0" destOrd="0" presId="urn:microsoft.com/office/officeart/2018/2/layout/IconCircleList"/>
    <dgm:cxn modelId="{255CE9FC-F8D8-476A-B6D9-94EEA24EEBA1}" srcId="{741567F0-1A83-4252-967C-CB8D8344B203}" destId="{F6B6B51A-A021-4CEE-B0D0-0BEB259CC48E}" srcOrd="1" destOrd="0" parTransId="{80E62F31-7A70-4BB7-B285-A5196ADB9508}" sibTransId="{518B3A2D-FB04-40EC-83D1-49173979F8C7}"/>
    <dgm:cxn modelId="{8C86DFDA-72CA-4185-A59F-2579D1A95075}" type="presParOf" srcId="{4C8553FC-6443-48AA-B4DE-BAAFE0271DBA}" destId="{CC4DA61A-03AA-42DB-A47D-C747CF805049}" srcOrd="0" destOrd="0" presId="urn:microsoft.com/office/officeart/2018/2/layout/IconCircleList"/>
    <dgm:cxn modelId="{31184B3B-DB76-47AF-BA55-BB1B49541E74}" type="presParOf" srcId="{CC4DA61A-03AA-42DB-A47D-C747CF805049}" destId="{C6459E5E-02E8-4861-BFFE-D2F3F210EDA6}" srcOrd="0" destOrd="0" presId="urn:microsoft.com/office/officeart/2018/2/layout/IconCircleList"/>
    <dgm:cxn modelId="{2A1BAD87-480E-4F76-930A-700D6A397F91}" type="presParOf" srcId="{C6459E5E-02E8-4861-BFFE-D2F3F210EDA6}" destId="{1257C299-34DE-4EFB-91FA-B40D6E7761D0}" srcOrd="0" destOrd="0" presId="urn:microsoft.com/office/officeart/2018/2/layout/IconCircleList"/>
    <dgm:cxn modelId="{803E35ED-1887-433C-82A7-FE42FCBA2240}" type="presParOf" srcId="{C6459E5E-02E8-4861-BFFE-D2F3F210EDA6}" destId="{D8330A83-5343-4F79-B28B-219905A7EC53}" srcOrd="1" destOrd="0" presId="urn:microsoft.com/office/officeart/2018/2/layout/IconCircleList"/>
    <dgm:cxn modelId="{8CDDB27F-E4D4-43F4-AA98-45023E02F358}" type="presParOf" srcId="{C6459E5E-02E8-4861-BFFE-D2F3F210EDA6}" destId="{38775187-7A6E-4604-A3E5-F2C29FAF96F0}" srcOrd="2" destOrd="0" presId="urn:microsoft.com/office/officeart/2018/2/layout/IconCircleList"/>
    <dgm:cxn modelId="{9CA6B6E6-C7ED-4D5F-9AE1-71E34B821E87}" type="presParOf" srcId="{C6459E5E-02E8-4861-BFFE-D2F3F210EDA6}" destId="{EDC65CCE-2B57-4C3B-9ADD-C659D62077C1}" srcOrd="3" destOrd="0" presId="urn:microsoft.com/office/officeart/2018/2/layout/IconCircleList"/>
    <dgm:cxn modelId="{542BDF2A-9CBE-490C-BACD-AC8757D0CB84}" type="presParOf" srcId="{CC4DA61A-03AA-42DB-A47D-C747CF805049}" destId="{C76DC91E-22D3-42FC-8AD6-7FE22536396B}" srcOrd="1" destOrd="0" presId="urn:microsoft.com/office/officeart/2018/2/layout/IconCircleList"/>
    <dgm:cxn modelId="{A8DA7027-808C-4164-AF78-D984C6C283E7}" type="presParOf" srcId="{CC4DA61A-03AA-42DB-A47D-C747CF805049}" destId="{9C9A2E42-EB39-4AB9-85A0-22276C6B8785}" srcOrd="2" destOrd="0" presId="urn:microsoft.com/office/officeart/2018/2/layout/IconCircleList"/>
    <dgm:cxn modelId="{6AD70D5F-68BD-4D61-8DB9-5854014C29BB}" type="presParOf" srcId="{9C9A2E42-EB39-4AB9-85A0-22276C6B8785}" destId="{DA58F166-C6D5-48AB-A3FD-BB8756DE94F2}" srcOrd="0" destOrd="0" presId="urn:microsoft.com/office/officeart/2018/2/layout/IconCircleList"/>
    <dgm:cxn modelId="{49E6AA91-5897-4FC3-83E8-F1ECD7714CB2}" type="presParOf" srcId="{9C9A2E42-EB39-4AB9-85A0-22276C6B8785}" destId="{1B615F8E-D603-4464-861C-73B4E07A477A}" srcOrd="1" destOrd="0" presId="urn:microsoft.com/office/officeart/2018/2/layout/IconCircleList"/>
    <dgm:cxn modelId="{288FE8F1-A5CF-4575-AF1D-D0A3FC502F5C}" type="presParOf" srcId="{9C9A2E42-EB39-4AB9-85A0-22276C6B8785}" destId="{FE4E1C75-E832-42B5-9B8D-EF00AB6E3F1A}" srcOrd="2" destOrd="0" presId="urn:microsoft.com/office/officeart/2018/2/layout/IconCircleList"/>
    <dgm:cxn modelId="{68563BE1-565F-4C3C-8E54-9348CF07152D}" type="presParOf" srcId="{9C9A2E42-EB39-4AB9-85A0-22276C6B8785}" destId="{630D1CFD-6CFB-4A0A-BA0B-9713EF118CCF}" srcOrd="3" destOrd="0" presId="urn:microsoft.com/office/officeart/2018/2/layout/IconCircleList"/>
    <dgm:cxn modelId="{A17800C4-7CAF-41DD-A89E-FA42E3A3581F}" type="presParOf" srcId="{CC4DA61A-03AA-42DB-A47D-C747CF805049}" destId="{CBBBE50F-EE9D-4571-BBB9-E8F97B319BA6}" srcOrd="3" destOrd="0" presId="urn:microsoft.com/office/officeart/2018/2/layout/IconCircleList"/>
    <dgm:cxn modelId="{7CF26822-F0F8-4AC0-91AE-CA4463B783BF}" type="presParOf" srcId="{CC4DA61A-03AA-42DB-A47D-C747CF805049}" destId="{3D393762-FF48-409B-A36D-8D6ACBE8A755}" srcOrd="4" destOrd="0" presId="urn:microsoft.com/office/officeart/2018/2/layout/IconCircleList"/>
    <dgm:cxn modelId="{F6693825-CA48-456E-AA24-06D5951617D4}" type="presParOf" srcId="{3D393762-FF48-409B-A36D-8D6ACBE8A755}" destId="{73E658DF-F2CA-4F7B-A0B1-457BC51D33CC}" srcOrd="0" destOrd="0" presId="urn:microsoft.com/office/officeart/2018/2/layout/IconCircleList"/>
    <dgm:cxn modelId="{41A68622-8198-4D5A-A796-6BB2A22987EE}" type="presParOf" srcId="{3D393762-FF48-409B-A36D-8D6ACBE8A755}" destId="{9161D505-E4F7-4C0E-9CB2-EAB7768EB917}" srcOrd="1" destOrd="0" presId="urn:microsoft.com/office/officeart/2018/2/layout/IconCircleList"/>
    <dgm:cxn modelId="{2EFEB2FC-6B67-4609-9A92-697417196FEC}" type="presParOf" srcId="{3D393762-FF48-409B-A36D-8D6ACBE8A755}" destId="{02255928-5A82-4A05-BF77-4F683D58972C}" srcOrd="2" destOrd="0" presId="urn:microsoft.com/office/officeart/2018/2/layout/IconCircleList"/>
    <dgm:cxn modelId="{1CCCED90-14C5-4EC3-9462-F1C2D27825E3}" type="presParOf" srcId="{3D393762-FF48-409B-A36D-8D6ACBE8A755}" destId="{75888BB1-21FE-41FF-A025-0FB43141CCA3}" srcOrd="3" destOrd="0" presId="urn:microsoft.com/office/officeart/2018/2/layout/IconCircleList"/>
    <dgm:cxn modelId="{67BCE6FE-630F-4F78-91C6-473FB8BA8FF6}" type="presParOf" srcId="{CC4DA61A-03AA-42DB-A47D-C747CF805049}" destId="{E90645B2-4FB8-461E-A581-4EEC59D21709}" srcOrd="5" destOrd="0" presId="urn:microsoft.com/office/officeart/2018/2/layout/IconCircleList"/>
    <dgm:cxn modelId="{7EF79EA5-7609-428A-A111-62F1164B4066}" type="presParOf" srcId="{CC4DA61A-03AA-42DB-A47D-C747CF805049}" destId="{BDDF43C8-AE81-42DD-801C-53C7E75A794E}" srcOrd="6" destOrd="0" presId="urn:microsoft.com/office/officeart/2018/2/layout/IconCircleList"/>
    <dgm:cxn modelId="{7550DEED-904C-46CC-976D-00033EB56ED9}" type="presParOf" srcId="{BDDF43C8-AE81-42DD-801C-53C7E75A794E}" destId="{51E64402-C722-42FC-B2A5-DA43191C63F8}" srcOrd="0" destOrd="0" presId="urn:microsoft.com/office/officeart/2018/2/layout/IconCircleList"/>
    <dgm:cxn modelId="{D36E894B-4655-4DB9-998C-5DBED75E59C1}" type="presParOf" srcId="{BDDF43C8-AE81-42DD-801C-53C7E75A794E}" destId="{FAB4B028-09E2-44DA-B0C8-27A8D02759D8}" srcOrd="1" destOrd="0" presId="urn:microsoft.com/office/officeart/2018/2/layout/IconCircleList"/>
    <dgm:cxn modelId="{9C4A5B82-B4D2-4558-A0A9-13AC606739C5}" type="presParOf" srcId="{BDDF43C8-AE81-42DD-801C-53C7E75A794E}" destId="{86B5849D-D703-4DE8-9E4B-835E9768857C}" srcOrd="2" destOrd="0" presId="urn:microsoft.com/office/officeart/2018/2/layout/IconCircleList"/>
    <dgm:cxn modelId="{5C8A6689-59BA-4247-A678-1D58F3DEA5E7}" type="presParOf" srcId="{BDDF43C8-AE81-42DD-801C-53C7E75A794E}" destId="{4AE41A00-C1DC-4414-940F-2E6FC8DE742F}" srcOrd="3" destOrd="0" presId="urn:microsoft.com/office/officeart/2018/2/layout/IconCircleList"/>
    <dgm:cxn modelId="{C6F9C85D-9839-4F0E-8DCE-E4FE51063B88}" type="presParOf" srcId="{CC4DA61A-03AA-42DB-A47D-C747CF805049}" destId="{93C0A0C3-D730-48DF-83FE-450A65030831}" srcOrd="7" destOrd="0" presId="urn:microsoft.com/office/officeart/2018/2/layout/IconCircleList"/>
    <dgm:cxn modelId="{EEE7BF10-DF55-4E55-A4A4-5E4C1EF1C510}" type="presParOf" srcId="{CC4DA61A-03AA-42DB-A47D-C747CF805049}" destId="{B9DE19EE-42AE-4F41-8A7D-F0D398B0537C}" srcOrd="8" destOrd="0" presId="urn:microsoft.com/office/officeart/2018/2/layout/IconCircleList"/>
    <dgm:cxn modelId="{6A1C61FA-DB0C-4A97-8FC6-175F1265BBDE}" type="presParOf" srcId="{B9DE19EE-42AE-4F41-8A7D-F0D398B0537C}" destId="{C343D063-F060-47C6-BDC0-D4906EB24BC6}" srcOrd="0" destOrd="0" presId="urn:microsoft.com/office/officeart/2018/2/layout/IconCircleList"/>
    <dgm:cxn modelId="{259934E8-CB87-4AFE-B5EE-A0609D2441D0}" type="presParOf" srcId="{B9DE19EE-42AE-4F41-8A7D-F0D398B0537C}" destId="{02B9E096-541A-433E-8E44-FDA980479F36}" srcOrd="1" destOrd="0" presId="urn:microsoft.com/office/officeart/2018/2/layout/IconCircleList"/>
    <dgm:cxn modelId="{B7ABAF48-DCEC-4615-A630-17654622C1F9}" type="presParOf" srcId="{B9DE19EE-42AE-4F41-8A7D-F0D398B0537C}" destId="{7B272706-7446-4C0A-A1B2-EA0A114091F4}" srcOrd="2" destOrd="0" presId="urn:microsoft.com/office/officeart/2018/2/layout/IconCircleList"/>
    <dgm:cxn modelId="{A9C492EC-C8CF-4E54-A235-AE3C2CF4E64F}" type="presParOf" srcId="{B9DE19EE-42AE-4F41-8A7D-F0D398B0537C}" destId="{3F9CE2F1-F84E-43C5-A763-984E841FF4DA}" srcOrd="3" destOrd="0" presId="urn:microsoft.com/office/officeart/2018/2/layout/IconCircleList"/>
    <dgm:cxn modelId="{735ACB57-E848-460B-AC3E-7D785B41276E}" type="presParOf" srcId="{CC4DA61A-03AA-42DB-A47D-C747CF805049}" destId="{4D508623-FF14-488B-B568-E698186D3B29}" srcOrd="9" destOrd="0" presId="urn:microsoft.com/office/officeart/2018/2/layout/IconCircleList"/>
    <dgm:cxn modelId="{8493BF81-FA77-488C-B6E5-CB42773B401F}" type="presParOf" srcId="{CC4DA61A-03AA-42DB-A47D-C747CF805049}" destId="{B2C72271-F7B0-43C7-A090-2A5E740238C3}" srcOrd="10" destOrd="0" presId="urn:microsoft.com/office/officeart/2018/2/layout/IconCircleList"/>
    <dgm:cxn modelId="{E0D8461B-1CB4-422B-A6DE-11BDCF9327CC}" type="presParOf" srcId="{B2C72271-F7B0-43C7-A090-2A5E740238C3}" destId="{6658912A-A62D-4921-ADB6-7478F71C972A}" srcOrd="0" destOrd="0" presId="urn:microsoft.com/office/officeart/2018/2/layout/IconCircleList"/>
    <dgm:cxn modelId="{914D6A6A-B213-46A9-B6BB-C4882E065774}" type="presParOf" srcId="{B2C72271-F7B0-43C7-A090-2A5E740238C3}" destId="{40D505F3-73BA-4C65-9B97-60E87C022C3C}" srcOrd="1" destOrd="0" presId="urn:microsoft.com/office/officeart/2018/2/layout/IconCircleList"/>
    <dgm:cxn modelId="{6C58B422-1F2E-4570-9676-5CE242ED2D5E}" type="presParOf" srcId="{B2C72271-F7B0-43C7-A090-2A5E740238C3}" destId="{E3F89324-AF82-4052-BD72-9D56395DBC41}" srcOrd="2" destOrd="0" presId="urn:microsoft.com/office/officeart/2018/2/layout/IconCircleList"/>
    <dgm:cxn modelId="{AC35E22D-327F-4A9D-AD08-03DC0F211424}" type="presParOf" srcId="{B2C72271-F7B0-43C7-A090-2A5E740238C3}" destId="{F0693277-3840-4579-8959-A62E5308DD8B}" srcOrd="3" destOrd="0" presId="urn:microsoft.com/office/officeart/2018/2/layout/IconCircleList"/>
    <dgm:cxn modelId="{E1DDA4DC-E430-4DA2-9711-5BAE0F461C38}" type="presParOf" srcId="{CC4DA61A-03AA-42DB-A47D-C747CF805049}" destId="{36B0A258-045C-4EC9-9179-ADC35076C3EC}" srcOrd="11" destOrd="0" presId="urn:microsoft.com/office/officeart/2018/2/layout/IconCircleList"/>
    <dgm:cxn modelId="{788BE619-5D4F-4269-83E6-B5C9EA15A837}" type="presParOf" srcId="{CC4DA61A-03AA-42DB-A47D-C747CF805049}" destId="{4AFC5619-2705-4486-B02B-9E667BEC532C}" srcOrd="12" destOrd="0" presId="urn:microsoft.com/office/officeart/2018/2/layout/IconCircleList"/>
    <dgm:cxn modelId="{6A3B29F1-35B2-494C-954D-C8EC221D9E89}" type="presParOf" srcId="{4AFC5619-2705-4486-B02B-9E667BEC532C}" destId="{9A9BAF73-38B9-4766-BB87-680081DB419A}" srcOrd="0" destOrd="0" presId="urn:microsoft.com/office/officeart/2018/2/layout/IconCircleList"/>
    <dgm:cxn modelId="{31ACD69D-0F11-4080-90D3-567879DF58CA}" type="presParOf" srcId="{4AFC5619-2705-4486-B02B-9E667BEC532C}" destId="{259266CD-98A4-4B08-B25C-1249AD5DDD8B}" srcOrd="1" destOrd="0" presId="urn:microsoft.com/office/officeart/2018/2/layout/IconCircleList"/>
    <dgm:cxn modelId="{3B6CFAE0-BBD7-4CE7-B3D4-94A122887122}" type="presParOf" srcId="{4AFC5619-2705-4486-B02B-9E667BEC532C}" destId="{187602D2-568B-439B-AEAF-2E600EDA5FA5}" srcOrd="2" destOrd="0" presId="urn:microsoft.com/office/officeart/2018/2/layout/IconCircleList"/>
    <dgm:cxn modelId="{6907171A-614F-4422-85CE-8C63F2A997B1}" type="presParOf" srcId="{4AFC5619-2705-4486-B02B-9E667BEC532C}" destId="{89B36FF3-8832-4912-86AD-26DBE487EE7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b="0" i="0" dirty="0"/>
            <a:t>This is a field of AI that focuses on the development of intelligent machines that can perceive and interact with their environment.</a:t>
          </a:r>
          <a:endParaRPr lang="en-US" sz="1400" dirty="0">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b="0" i="0" dirty="0"/>
            <a:t>Rule-based AI</a:t>
          </a:r>
          <a:endParaRPr lang="en-US" sz="2000" dirty="0">
            <a:latin typeface="Tenorite" pitchFamily="2" charset="0"/>
          </a:endParaRP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b="0" i="0" dirty="0"/>
            <a:t>This type of AI is based on a set of predetermined rules that the machine follows to make decisions or take actions.</a:t>
          </a:r>
          <a:endParaRPr lang="en-US" sz="1400" dirty="0">
            <a:latin typeface="Tenorite" pitchFamily="2" charset="0"/>
          </a:endParaRP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b="0" i="0" dirty="0"/>
            <a:t>Machine learning</a:t>
          </a:r>
          <a:endParaRPr lang="en-US" sz="2000" dirty="0">
            <a:latin typeface="Tenorite" pitchFamily="2" charset="0"/>
          </a:endParaRP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b="0" i="0" dirty="0"/>
            <a:t>This is a type of AI that uses algorithms to analyze and learn from data, without being explicitly programmed.</a:t>
          </a:r>
          <a:endParaRPr lang="en-US" sz="1400" dirty="0">
            <a:latin typeface="Tenorite" pitchFamily="2" charset="0"/>
          </a:endParaRP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b="0" i="0" dirty="0"/>
            <a:t>Deep learning</a:t>
          </a:r>
          <a:endParaRPr lang="en-US" sz="2000" dirty="0">
            <a:latin typeface="Tenorite" pitchFamily="2" charset="0"/>
          </a:endParaRP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b="0" i="0" dirty="0"/>
            <a:t>This is a type of machine learning that uses artificial neural networks, modeled on the structure and function of the human brain, to analyze and learn from large amounts of data.</a:t>
          </a:r>
          <a:endParaRPr lang="en-US" sz="1400" dirty="0">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b="0" i="0" dirty="0"/>
            <a:t>This is a type of AI that enables machines to understand, interpret, and generate human language.</a:t>
          </a:r>
          <a:endParaRPr lang="en-US" sz="1400" dirty="0">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b="0" i="0" dirty="0"/>
            <a:t>Robotics</a:t>
          </a:r>
          <a:endParaRPr lang="en-US" sz="2000" dirty="0">
            <a:latin typeface="Tenorite" pitchFamily="2" charset="0"/>
          </a:endParaRP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b="0" i="0" dirty="0"/>
            <a:t>Natural language processing (NLP)</a:t>
          </a:r>
          <a:endParaRPr lang="en-US" sz="2000" dirty="0">
            <a:latin typeface="Tenorite" pitchFamily="2" charset="0"/>
          </a:endParaRP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4E7DF0-B591-4DEB-B43E-996E7BD6CEFA}" type="doc">
      <dgm:prSet loTypeId="urn:microsoft.com/office/officeart/2005/8/layout/default" loCatId="list" qsTypeId="urn:microsoft.com/office/officeart/2005/8/quickstyle/simple1" qsCatId="simple" csTypeId="urn:microsoft.com/office/officeart/2005/8/colors/accent2_2" csCatId="accent2"/>
      <dgm:spPr/>
      <dgm:t>
        <a:bodyPr/>
        <a:lstStyle/>
        <a:p>
          <a:endParaRPr lang="en-US"/>
        </a:p>
      </dgm:t>
    </dgm:pt>
    <dgm:pt modelId="{47FEBB61-CF77-41DB-BA74-6E426A35B3C5}">
      <dgm:prSet/>
      <dgm:spPr/>
      <dgm:t>
        <a:bodyPr/>
        <a:lstStyle/>
        <a:p>
          <a:r>
            <a:rPr lang="en-US" dirty="0">
              <a:solidFill>
                <a:schemeClr val="tx1"/>
              </a:solidFill>
            </a:rPr>
            <a:t>Industrial Robots: These robots are used in manufacturing plants to automate tasks such as welding, painting, and assembly.</a:t>
          </a:r>
        </a:p>
      </dgm:t>
    </dgm:pt>
    <dgm:pt modelId="{69FEFFDD-C6AF-4F7F-9396-74FD5F19CC2B}" type="parTrans" cxnId="{89DF8284-E11A-4850-8506-E641793B51F5}">
      <dgm:prSet/>
      <dgm:spPr/>
      <dgm:t>
        <a:bodyPr/>
        <a:lstStyle/>
        <a:p>
          <a:endParaRPr lang="en-US">
            <a:solidFill>
              <a:schemeClr val="tx1"/>
            </a:solidFill>
          </a:endParaRPr>
        </a:p>
      </dgm:t>
    </dgm:pt>
    <dgm:pt modelId="{81E556E5-A74A-462A-BEF7-D93F58376321}" type="sibTrans" cxnId="{89DF8284-E11A-4850-8506-E641793B51F5}">
      <dgm:prSet/>
      <dgm:spPr/>
      <dgm:t>
        <a:bodyPr/>
        <a:lstStyle/>
        <a:p>
          <a:endParaRPr lang="en-US">
            <a:solidFill>
              <a:schemeClr val="tx1"/>
            </a:solidFill>
          </a:endParaRPr>
        </a:p>
      </dgm:t>
    </dgm:pt>
    <dgm:pt modelId="{35780F89-148B-44A7-AB78-D9BDBB3BB8D5}">
      <dgm:prSet/>
      <dgm:spPr/>
      <dgm:t>
        <a:bodyPr/>
        <a:lstStyle/>
        <a:p>
          <a:r>
            <a:rPr lang="en-US" dirty="0">
              <a:solidFill>
                <a:schemeClr val="tx1"/>
              </a:solidFill>
            </a:rPr>
            <a:t>Medical Robots: Medical robots are used in healthcare facilities to assist in surgeries, rehabilitation, and diagnosis. Examples include surgical robots, prosthetics, and exoskeletons.</a:t>
          </a:r>
        </a:p>
      </dgm:t>
    </dgm:pt>
    <dgm:pt modelId="{3FCA7055-88E0-44D3-8404-8C84DFC1AF0C}" type="parTrans" cxnId="{679775FC-EF96-4B0E-90C5-CF6730C3A3C2}">
      <dgm:prSet/>
      <dgm:spPr/>
      <dgm:t>
        <a:bodyPr/>
        <a:lstStyle/>
        <a:p>
          <a:endParaRPr lang="en-US">
            <a:solidFill>
              <a:schemeClr val="tx1"/>
            </a:solidFill>
          </a:endParaRPr>
        </a:p>
      </dgm:t>
    </dgm:pt>
    <dgm:pt modelId="{A9571A56-715C-482D-93DE-2B9748465EC3}" type="sibTrans" cxnId="{679775FC-EF96-4B0E-90C5-CF6730C3A3C2}">
      <dgm:prSet/>
      <dgm:spPr/>
      <dgm:t>
        <a:bodyPr/>
        <a:lstStyle/>
        <a:p>
          <a:endParaRPr lang="en-US">
            <a:solidFill>
              <a:schemeClr val="tx1"/>
            </a:solidFill>
          </a:endParaRPr>
        </a:p>
      </dgm:t>
    </dgm:pt>
    <dgm:pt modelId="{D04A716C-2B40-431F-A136-62779D53CEBB}">
      <dgm:prSet/>
      <dgm:spPr/>
      <dgm:t>
        <a:bodyPr/>
        <a:lstStyle/>
        <a:p>
          <a:r>
            <a:rPr lang="en-US">
              <a:solidFill>
                <a:schemeClr val="tx1"/>
              </a:solidFill>
            </a:rPr>
            <a:t>Service Robots: Service robots are used in various industries, including hospitality, retail, and transportation. Examples include cleaning robots, delivery robots, and autonomous vehicles.</a:t>
          </a:r>
        </a:p>
      </dgm:t>
    </dgm:pt>
    <dgm:pt modelId="{BB607860-A497-4BE4-A56A-91F7C6E0E56C}" type="parTrans" cxnId="{6FEC6882-2C91-4AB7-8EE8-BCA377DAAAE1}">
      <dgm:prSet/>
      <dgm:spPr/>
      <dgm:t>
        <a:bodyPr/>
        <a:lstStyle/>
        <a:p>
          <a:endParaRPr lang="en-US">
            <a:solidFill>
              <a:schemeClr val="tx1"/>
            </a:solidFill>
          </a:endParaRPr>
        </a:p>
      </dgm:t>
    </dgm:pt>
    <dgm:pt modelId="{CB1B7828-26B0-4F5B-B6FA-441EEA788C65}" type="sibTrans" cxnId="{6FEC6882-2C91-4AB7-8EE8-BCA377DAAAE1}">
      <dgm:prSet/>
      <dgm:spPr/>
      <dgm:t>
        <a:bodyPr/>
        <a:lstStyle/>
        <a:p>
          <a:endParaRPr lang="en-US">
            <a:solidFill>
              <a:schemeClr val="tx1"/>
            </a:solidFill>
          </a:endParaRPr>
        </a:p>
      </dgm:t>
    </dgm:pt>
    <dgm:pt modelId="{2C90D196-1C06-4BA1-A4B0-23103101EB38}">
      <dgm:prSet/>
      <dgm:spPr/>
      <dgm:t>
        <a:bodyPr/>
        <a:lstStyle/>
        <a:p>
          <a:r>
            <a:rPr lang="en-US">
              <a:solidFill>
                <a:schemeClr val="tx1"/>
              </a:solidFill>
            </a:rPr>
            <a:t>Military Robots: These robots are designed to perform tasks that are too dangerous or difficult for humans to perform, such as reconnaissance and bomb disposal.</a:t>
          </a:r>
        </a:p>
      </dgm:t>
    </dgm:pt>
    <dgm:pt modelId="{87D5C7B8-628C-4ED2-A5F8-D2A512D124A4}" type="parTrans" cxnId="{3F20411A-2803-479D-A48C-C061F46E203A}">
      <dgm:prSet/>
      <dgm:spPr/>
      <dgm:t>
        <a:bodyPr/>
        <a:lstStyle/>
        <a:p>
          <a:endParaRPr lang="en-US">
            <a:solidFill>
              <a:schemeClr val="tx1"/>
            </a:solidFill>
          </a:endParaRPr>
        </a:p>
      </dgm:t>
    </dgm:pt>
    <dgm:pt modelId="{E150DC81-F465-4CD8-9242-CC410F7B675D}" type="sibTrans" cxnId="{3F20411A-2803-479D-A48C-C061F46E203A}">
      <dgm:prSet/>
      <dgm:spPr/>
      <dgm:t>
        <a:bodyPr/>
        <a:lstStyle/>
        <a:p>
          <a:endParaRPr lang="en-US">
            <a:solidFill>
              <a:schemeClr val="tx1"/>
            </a:solidFill>
          </a:endParaRPr>
        </a:p>
      </dgm:t>
    </dgm:pt>
    <dgm:pt modelId="{B22218D6-9746-4DB8-8835-BA9884907EF7}">
      <dgm:prSet/>
      <dgm:spPr/>
      <dgm:t>
        <a:bodyPr/>
        <a:lstStyle/>
        <a:p>
          <a:r>
            <a:rPr lang="en-US">
              <a:solidFill>
                <a:schemeClr val="tx1"/>
              </a:solidFill>
            </a:rPr>
            <a:t>Entertainment Robots: These robots are designed for recreational purposes, such as toys, companion robots, and robots used in theme parks.</a:t>
          </a:r>
        </a:p>
      </dgm:t>
    </dgm:pt>
    <dgm:pt modelId="{79018C87-A85D-48CC-9E4F-749F83EA62F9}" type="parTrans" cxnId="{0C038991-13D4-4BB8-9FAF-25536689EBE8}">
      <dgm:prSet/>
      <dgm:spPr/>
      <dgm:t>
        <a:bodyPr/>
        <a:lstStyle/>
        <a:p>
          <a:endParaRPr lang="en-US">
            <a:solidFill>
              <a:schemeClr val="tx1"/>
            </a:solidFill>
          </a:endParaRPr>
        </a:p>
      </dgm:t>
    </dgm:pt>
    <dgm:pt modelId="{348861EE-4926-4987-AB43-D42A1DED9E2B}" type="sibTrans" cxnId="{0C038991-13D4-4BB8-9FAF-25536689EBE8}">
      <dgm:prSet/>
      <dgm:spPr/>
      <dgm:t>
        <a:bodyPr/>
        <a:lstStyle/>
        <a:p>
          <a:endParaRPr lang="en-US">
            <a:solidFill>
              <a:schemeClr val="tx1"/>
            </a:solidFill>
          </a:endParaRPr>
        </a:p>
      </dgm:t>
    </dgm:pt>
    <dgm:pt modelId="{E4B612A1-9B33-443C-AA73-52C4E152B529}">
      <dgm:prSet/>
      <dgm:spPr/>
      <dgm:t>
        <a:bodyPr/>
        <a:lstStyle/>
        <a:p>
          <a:r>
            <a:rPr lang="en-US">
              <a:solidFill>
                <a:schemeClr val="tx1"/>
              </a:solidFill>
            </a:rPr>
            <a:t>Agricultural Robots: Agricultural robots are used in farming to assist with tasks such as planting, harvesting, and spraying pesticides.</a:t>
          </a:r>
        </a:p>
      </dgm:t>
    </dgm:pt>
    <dgm:pt modelId="{BD743ACF-C1AB-450D-AE95-07F10D6700C7}" type="parTrans" cxnId="{69EBE9F6-E735-4CFF-A680-EFD7621A6AFD}">
      <dgm:prSet/>
      <dgm:spPr/>
      <dgm:t>
        <a:bodyPr/>
        <a:lstStyle/>
        <a:p>
          <a:endParaRPr lang="en-US">
            <a:solidFill>
              <a:schemeClr val="tx1"/>
            </a:solidFill>
          </a:endParaRPr>
        </a:p>
      </dgm:t>
    </dgm:pt>
    <dgm:pt modelId="{716DECB3-2CA5-4147-84A9-B9E9A45B822E}" type="sibTrans" cxnId="{69EBE9F6-E735-4CFF-A680-EFD7621A6AFD}">
      <dgm:prSet/>
      <dgm:spPr/>
      <dgm:t>
        <a:bodyPr/>
        <a:lstStyle/>
        <a:p>
          <a:endParaRPr lang="en-US">
            <a:solidFill>
              <a:schemeClr val="tx1"/>
            </a:solidFill>
          </a:endParaRPr>
        </a:p>
      </dgm:t>
    </dgm:pt>
    <dgm:pt modelId="{BD9F8A94-BF99-47B4-9E16-8DF1E2CEB8D1}">
      <dgm:prSet/>
      <dgm:spPr/>
      <dgm:t>
        <a:bodyPr/>
        <a:lstStyle/>
        <a:p>
          <a:r>
            <a:rPr lang="en-US">
              <a:solidFill>
                <a:schemeClr val="tx1"/>
              </a:solidFill>
            </a:rPr>
            <a:t>Educational Robots: Educational robots are used in schools and universities to teach students about robotics and programming.</a:t>
          </a:r>
        </a:p>
      </dgm:t>
    </dgm:pt>
    <dgm:pt modelId="{7BB34782-2B55-4E08-9910-56748C6BA50B}" type="parTrans" cxnId="{7A9A2F69-982A-472C-81D3-52398C8F1022}">
      <dgm:prSet/>
      <dgm:spPr/>
      <dgm:t>
        <a:bodyPr/>
        <a:lstStyle/>
        <a:p>
          <a:endParaRPr lang="en-US">
            <a:solidFill>
              <a:schemeClr val="tx1"/>
            </a:solidFill>
          </a:endParaRPr>
        </a:p>
      </dgm:t>
    </dgm:pt>
    <dgm:pt modelId="{1F184946-9B38-4EAD-8387-8697C6437646}" type="sibTrans" cxnId="{7A9A2F69-982A-472C-81D3-52398C8F1022}">
      <dgm:prSet/>
      <dgm:spPr/>
      <dgm:t>
        <a:bodyPr/>
        <a:lstStyle/>
        <a:p>
          <a:endParaRPr lang="en-US">
            <a:solidFill>
              <a:schemeClr val="tx1"/>
            </a:solidFill>
          </a:endParaRPr>
        </a:p>
      </dgm:t>
    </dgm:pt>
    <dgm:pt modelId="{7E3D7F8C-993A-4A97-A1DB-36852F419367}" type="pres">
      <dgm:prSet presAssocID="{9F4E7DF0-B591-4DEB-B43E-996E7BD6CEFA}" presName="diagram" presStyleCnt="0">
        <dgm:presLayoutVars>
          <dgm:dir/>
          <dgm:resizeHandles val="exact"/>
        </dgm:presLayoutVars>
      </dgm:prSet>
      <dgm:spPr/>
    </dgm:pt>
    <dgm:pt modelId="{935D4131-850D-4F43-A769-B490E6ED720D}" type="pres">
      <dgm:prSet presAssocID="{47FEBB61-CF77-41DB-BA74-6E426A35B3C5}" presName="node" presStyleLbl="node1" presStyleIdx="0" presStyleCnt="7">
        <dgm:presLayoutVars>
          <dgm:bulletEnabled val="1"/>
        </dgm:presLayoutVars>
      </dgm:prSet>
      <dgm:spPr/>
    </dgm:pt>
    <dgm:pt modelId="{331E1982-3376-43AC-8C11-7E8495F0C12F}" type="pres">
      <dgm:prSet presAssocID="{81E556E5-A74A-462A-BEF7-D93F58376321}" presName="sibTrans" presStyleCnt="0"/>
      <dgm:spPr/>
    </dgm:pt>
    <dgm:pt modelId="{4036A793-A8A5-4387-91B0-BFFA2E8F9389}" type="pres">
      <dgm:prSet presAssocID="{35780F89-148B-44A7-AB78-D9BDBB3BB8D5}" presName="node" presStyleLbl="node1" presStyleIdx="1" presStyleCnt="7">
        <dgm:presLayoutVars>
          <dgm:bulletEnabled val="1"/>
        </dgm:presLayoutVars>
      </dgm:prSet>
      <dgm:spPr/>
    </dgm:pt>
    <dgm:pt modelId="{8009FF63-3948-4A57-84E9-BB7F6D5DD7FE}" type="pres">
      <dgm:prSet presAssocID="{A9571A56-715C-482D-93DE-2B9748465EC3}" presName="sibTrans" presStyleCnt="0"/>
      <dgm:spPr/>
    </dgm:pt>
    <dgm:pt modelId="{DCD1BF1C-C1D6-4561-93B1-BFB88782880A}" type="pres">
      <dgm:prSet presAssocID="{D04A716C-2B40-431F-A136-62779D53CEBB}" presName="node" presStyleLbl="node1" presStyleIdx="2" presStyleCnt="7">
        <dgm:presLayoutVars>
          <dgm:bulletEnabled val="1"/>
        </dgm:presLayoutVars>
      </dgm:prSet>
      <dgm:spPr/>
    </dgm:pt>
    <dgm:pt modelId="{74459DD4-D429-4618-8D37-8B23CF4EFE83}" type="pres">
      <dgm:prSet presAssocID="{CB1B7828-26B0-4F5B-B6FA-441EEA788C65}" presName="sibTrans" presStyleCnt="0"/>
      <dgm:spPr/>
    </dgm:pt>
    <dgm:pt modelId="{3DA1AC0E-8BE0-4124-BC22-BA877F469CBE}" type="pres">
      <dgm:prSet presAssocID="{2C90D196-1C06-4BA1-A4B0-23103101EB38}" presName="node" presStyleLbl="node1" presStyleIdx="3" presStyleCnt="7">
        <dgm:presLayoutVars>
          <dgm:bulletEnabled val="1"/>
        </dgm:presLayoutVars>
      </dgm:prSet>
      <dgm:spPr/>
    </dgm:pt>
    <dgm:pt modelId="{7AD9D897-8FAC-4DDB-ADF6-6ADB73CF5F05}" type="pres">
      <dgm:prSet presAssocID="{E150DC81-F465-4CD8-9242-CC410F7B675D}" presName="sibTrans" presStyleCnt="0"/>
      <dgm:spPr/>
    </dgm:pt>
    <dgm:pt modelId="{A98B6485-B681-43FE-A5AE-0AED213323B4}" type="pres">
      <dgm:prSet presAssocID="{B22218D6-9746-4DB8-8835-BA9884907EF7}" presName="node" presStyleLbl="node1" presStyleIdx="4" presStyleCnt="7">
        <dgm:presLayoutVars>
          <dgm:bulletEnabled val="1"/>
        </dgm:presLayoutVars>
      </dgm:prSet>
      <dgm:spPr/>
    </dgm:pt>
    <dgm:pt modelId="{811EBEA4-F619-4DD0-BAB3-B14B2E2B35E2}" type="pres">
      <dgm:prSet presAssocID="{348861EE-4926-4987-AB43-D42A1DED9E2B}" presName="sibTrans" presStyleCnt="0"/>
      <dgm:spPr/>
    </dgm:pt>
    <dgm:pt modelId="{8073EA65-6D4E-48A1-8A89-3C567943A6E9}" type="pres">
      <dgm:prSet presAssocID="{E4B612A1-9B33-443C-AA73-52C4E152B529}" presName="node" presStyleLbl="node1" presStyleIdx="5" presStyleCnt="7">
        <dgm:presLayoutVars>
          <dgm:bulletEnabled val="1"/>
        </dgm:presLayoutVars>
      </dgm:prSet>
      <dgm:spPr/>
    </dgm:pt>
    <dgm:pt modelId="{50939987-EB41-46EC-B78A-964C100C3278}" type="pres">
      <dgm:prSet presAssocID="{716DECB3-2CA5-4147-84A9-B9E9A45B822E}" presName="sibTrans" presStyleCnt="0"/>
      <dgm:spPr/>
    </dgm:pt>
    <dgm:pt modelId="{EEFCC4E3-4162-43A3-A512-A0EF662ACFC8}" type="pres">
      <dgm:prSet presAssocID="{BD9F8A94-BF99-47B4-9E16-8DF1E2CEB8D1}" presName="node" presStyleLbl="node1" presStyleIdx="6" presStyleCnt="7">
        <dgm:presLayoutVars>
          <dgm:bulletEnabled val="1"/>
        </dgm:presLayoutVars>
      </dgm:prSet>
      <dgm:spPr/>
    </dgm:pt>
  </dgm:ptLst>
  <dgm:cxnLst>
    <dgm:cxn modelId="{3F20411A-2803-479D-A48C-C061F46E203A}" srcId="{9F4E7DF0-B591-4DEB-B43E-996E7BD6CEFA}" destId="{2C90D196-1C06-4BA1-A4B0-23103101EB38}" srcOrd="3" destOrd="0" parTransId="{87D5C7B8-628C-4ED2-A5F8-D2A512D124A4}" sibTransId="{E150DC81-F465-4CD8-9242-CC410F7B675D}"/>
    <dgm:cxn modelId="{4ECD9325-A4C2-4A6C-A717-233BC45E439C}" type="presOf" srcId="{BD9F8A94-BF99-47B4-9E16-8DF1E2CEB8D1}" destId="{EEFCC4E3-4162-43A3-A512-A0EF662ACFC8}" srcOrd="0" destOrd="0" presId="urn:microsoft.com/office/officeart/2005/8/layout/default"/>
    <dgm:cxn modelId="{7A9A2F69-982A-472C-81D3-52398C8F1022}" srcId="{9F4E7DF0-B591-4DEB-B43E-996E7BD6CEFA}" destId="{BD9F8A94-BF99-47B4-9E16-8DF1E2CEB8D1}" srcOrd="6" destOrd="0" parTransId="{7BB34782-2B55-4E08-9910-56748C6BA50B}" sibTransId="{1F184946-9B38-4EAD-8387-8697C6437646}"/>
    <dgm:cxn modelId="{B12F5A56-D8CB-4A9C-AD03-EF02945EC3B8}" type="presOf" srcId="{35780F89-148B-44A7-AB78-D9BDBB3BB8D5}" destId="{4036A793-A8A5-4387-91B0-BFFA2E8F9389}" srcOrd="0" destOrd="0" presId="urn:microsoft.com/office/officeart/2005/8/layout/default"/>
    <dgm:cxn modelId="{6FEC6882-2C91-4AB7-8EE8-BCA377DAAAE1}" srcId="{9F4E7DF0-B591-4DEB-B43E-996E7BD6CEFA}" destId="{D04A716C-2B40-431F-A136-62779D53CEBB}" srcOrd="2" destOrd="0" parTransId="{BB607860-A497-4BE4-A56A-91F7C6E0E56C}" sibTransId="{CB1B7828-26B0-4F5B-B6FA-441EEA788C65}"/>
    <dgm:cxn modelId="{CA02FC83-362F-4A00-BD2A-3F9AA07114E6}" type="presOf" srcId="{B22218D6-9746-4DB8-8835-BA9884907EF7}" destId="{A98B6485-B681-43FE-A5AE-0AED213323B4}" srcOrd="0" destOrd="0" presId="urn:microsoft.com/office/officeart/2005/8/layout/default"/>
    <dgm:cxn modelId="{89DF8284-E11A-4850-8506-E641793B51F5}" srcId="{9F4E7DF0-B591-4DEB-B43E-996E7BD6CEFA}" destId="{47FEBB61-CF77-41DB-BA74-6E426A35B3C5}" srcOrd="0" destOrd="0" parTransId="{69FEFFDD-C6AF-4F7F-9396-74FD5F19CC2B}" sibTransId="{81E556E5-A74A-462A-BEF7-D93F58376321}"/>
    <dgm:cxn modelId="{153C8290-693A-4C23-89CB-88AE54D260F5}" type="presOf" srcId="{47FEBB61-CF77-41DB-BA74-6E426A35B3C5}" destId="{935D4131-850D-4F43-A769-B490E6ED720D}" srcOrd="0" destOrd="0" presId="urn:microsoft.com/office/officeart/2005/8/layout/default"/>
    <dgm:cxn modelId="{0C038991-13D4-4BB8-9FAF-25536689EBE8}" srcId="{9F4E7DF0-B591-4DEB-B43E-996E7BD6CEFA}" destId="{B22218D6-9746-4DB8-8835-BA9884907EF7}" srcOrd="4" destOrd="0" parTransId="{79018C87-A85D-48CC-9E4F-749F83EA62F9}" sibTransId="{348861EE-4926-4987-AB43-D42A1DED9E2B}"/>
    <dgm:cxn modelId="{BBAA119F-13BD-499F-91CB-9CA6E0B6496F}" type="presOf" srcId="{D04A716C-2B40-431F-A136-62779D53CEBB}" destId="{DCD1BF1C-C1D6-4561-93B1-BFB88782880A}" srcOrd="0" destOrd="0" presId="urn:microsoft.com/office/officeart/2005/8/layout/default"/>
    <dgm:cxn modelId="{C61AE0A9-405F-4329-B59E-9CC429A8572F}" type="presOf" srcId="{E4B612A1-9B33-443C-AA73-52C4E152B529}" destId="{8073EA65-6D4E-48A1-8A89-3C567943A6E9}" srcOrd="0" destOrd="0" presId="urn:microsoft.com/office/officeart/2005/8/layout/default"/>
    <dgm:cxn modelId="{D783DAB0-A7A9-43E3-A866-C1CC263CE36C}" type="presOf" srcId="{2C90D196-1C06-4BA1-A4B0-23103101EB38}" destId="{3DA1AC0E-8BE0-4124-BC22-BA877F469CBE}" srcOrd="0" destOrd="0" presId="urn:microsoft.com/office/officeart/2005/8/layout/default"/>
    <dgm:cxn modelId="{69EBE9F6-E735-4CFF-A680-EFD7621A6AFD}" srcId="{9F4E7DF0-B591-4DEB-B43E-996E7BD6CEFA}" destId="{E4B612A1-9B33-443C-AA73-52C4E152B529}" srcOrd="5" destOrd="0" parTransId="{BD743ACF-C1AB-450D-AE95-07F10D6700C7}" sibTransId="{716DECB3-2CA5-4147-84A9-B9E9A45B822E}"/>
    <dgm:cxn modelId="{37ECCCFA-406B-408B-AF77-836BB81F07F7}" type="presOf" srcId="{9F4E7DF0-B591-4DEB-B43E-996E7BD6CEFA}" destId="{7E3D7F8C-993A-4A97-A1DB-36852F419367}" srcOrd="0" destOrd="0" presId="urn:microsoft.com/office/officeart/2005/8/layout/default"/>
    <dgm:cxn modelId="{679775FC-EF96-4B0E-90C5-CF6730C3A3C2}" srcId="{9F4E7DF0-B591-4DEB-B43E-996E7BD6CEFA}" destId="{35780F89-148B-44A7-AB78-D9BDBB3BB8D5}" srcOrd="1" destOrd="0" parTransId="{3FCA7055-88E0-44D3-8404-8C84DFC1AF0C}" sibTransId="{A9571A56-715C-482D-93DE-2B9748465EC3}"/>
    <dgm:cxn modelId="{173F3833-C6FE-4ABE-B2F8-45AD1ACBDAC4}" type="presParOf" srcId="{7E3D7F8C-993A-4A97-A1DB-36852F419367}" destId="{935D4131-850D-4F43-A769-B490E6ED720D}" srcOrd="0" destOrd="0" presId="urn:microsoft.com/office/officeart/2005/8/layout/default"/>
    <dgm:cxn modelId="{E4E4B141-973F-4117-843B-BA6147E07BC0}" type="presParOf" srcId="{7E3D7F8C-993A-4A97-A1DB-36852F419367}" destId="{331E1982-3376-43AC-8C11-7E8495F0C12F}" srcOrd="1" destOrd="0" presId="urn:microsoft.com/office/officeart/2005/8/layout/default"/>
    <dgm:cxn modelId="{E264E41E-170A-4F53-9D65-5C76BCC17FFE}" type="presParOf" srcId="{7E3D7F8C-993A-4A97-A1DB-36852F419367}" destId="{4036A793-A8A5-4387-91B0-BFFA2E8F9389}" srcOrd="2" destOrd="0" presId="urn:microsoft.com/office/officeart/2005/8/layout/default"/>
    <dgm:cxn modelId="{58DF72D2-9D8C-4AA7-9E51-5FA2C65F42D4}" type="presParOf" srcId="{7E3D7F8C-993A-4A97-A1DB-36852F419367}" destId="{8009FF63-3948-4A57-84E9-BB7F6D5DD7FE}" srcOrd="3" destOrd="0" presId="urn:microsoft.com/office/officeart/2005/8/layout/default"/>
    <dgm:cxn modelId="{FF91219A-D421-4E3F-9D0B-0E7DE91A34A9}" type="presParOf" srcId="{7E3D7F8C-993A-4A97-A1DB-36852F419367}" destId="{DCD1BF1C-C1D6-4561-93B1-BFB88782880A}" srcOrd="4" destOrd="0" presId="urn:microsoft.com/office/officeart/2005/8/layout/default"/>
    <dgm:cxn modelId="{2DEBF095-CCB3-4394-8B60-551B340EAFA5}" type="presParOf" srcId="{7E3D7F8C-993A-4A97-A1DB-36852F419367}" destId="{74459DD4-D429-4618-8D37-8B23CF4EFE83}" srcOrd="5" destOrd="0" presId="urn:microsoft.com/office/officeart/2005/8/layout/default"/>
    <dgm:cxn modelId="{6314FF0F-808B-446C-A8C5-F960BCF59CB9}" type="presParOf" srcId="{7E3D7F8C-993A-4A97-A1DB-36852F419367}" destId="{3DA1AC0E-8BE0-4124-BC22-BA877F469CBE}" srcOrd="6" destOrd="0" presId="urn:microsoft.com/office/officeart/2005/8/layout/default"/>
    <dgm:cxn modelId="{103423FA-502E-4CCA-B523-BA46F732019B}" type="presParOf" srcId="{7E3D7F8C-993A-4A97-A1DB-36852F419367}" destId="{7AD9D897-8FAC-4DDB-ADF6-6ADB73CF5F05}" srcOrd="7" destOrd="0" presId="urn:microsoft.com/office/officeart/2005/8/layout/default"/>
    <dgm:cxn modelId="{6774F991-F9F6-4BDE-8847-5FDBCB33D47A}" type="presParOf" srcId="{7E3D7F8C-993A-4A97-A1DB-36852F419367}" destId="{A98B6485-B681-43FE-A5AE-0AED213323B4}" srcOrd="8" destOrd="0" presId="urn:microsoft.com/office/officeart/2005/8/layout/default"/>
    <dgm:cxn modelId="{61FF9E9B-3D03-4081-AB1A-2983CAC5B162}" type="presParOf" srcId="{7E3D7F8C-993A-4A97-A1DB-36852F419367}" destId="{811EBEA4-F619-4DD0-BAB3-B14B2E2B35E2}" srcOrd="9" destOrd="0" presId="urn:microsoft.com/office/officeart/2005/8/layout/default"/>
    <dgm:cxn modelId="{F91956CE-2382-450B-8C23-EB209A2B1B6F}" type="presParOf" srcId="{7E3D7F8C-993A-4A97-A1DB-36852F419367}" destId="{8073EA65-6D4E-48A1-8A89-3C567943A6E9}" srcOrd="10" destOrd="0" presId="urn:microsoft.com/office/officeart/2005/8/layout/default"/>
    <dgm:cxn modelId="{E1CA5466-3AB3-4A39-A12D-8FDB7D3ADDBC}" type="presParOf" srcId="{7E3D7F8C-993A-4A97-A1DB-36852F419367}" destId="{50939987-EB41-46EC-B78A-964C100C3278}" srcOrd="11" destOrd="0" presId="urn:microsoft.com/office/officeart/2005/8/layout/default"/>
    <dgm:cxn modelId="{8E7F7341-9B4C-4D6F-B8FA-B70A7D712D3E}" type="presParOf" srcId="{7E3D7F8C-993A-4A97-A1DB-36852F419367}" destId="{EEFCC4E3-4162-43A3-A512-A0EF662ACFC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13832A-3F17-4A22-B724-DE2A6EEC6468}"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7C5AAA67-A29B-4834-B48D-B8048D78D189}">
      <dgm:prSet/>
      <dgm:spPr/>
      <dgm:t>
        <a:bodyPr/>
        <a:lstStyle/>
        <a:p>
          <a:r>
            <a:rPr lang="en-US" b="0" i="0">
              <a:solidFill>
                <a:schemeClr val="tx1"/>
              </a:solidFill>
            </a:rPr>
            <a:t>Increased Efficiency: Robots can perform repetitive tasks more quickly and accurately than humans, which leads to increased productivity and efficiency.</a:t>
          </a:r>
          <a:endParaRPr lang="en-US">
            <a:solidFill>
              <a:schemeClr val="tx1"/>
            </a:solidFill>
          </a:endParaRPr>
        </a:p>
      </dgm:t>
    </dgm:pt>
    <dgm:pt modelId="{E52DAA89-3023-4808-95F8-7074CAD14DC7}" type="parTrans" cxnId="{8F209018-0A66-4ECC-ADCC-2A7973719836}">
      <dgm:prSet/>
      <dgm:spPr/>
      <dgm:t>
        <a:bodyPr/>
        <a:lstStyle/>
        <a:p>
          <a:endParaRPr lang="en-US">
            <a:solidFill>
              <a:schemeClr val="tx1"/>
            </a:solidFill>
          </a:endParaRPr>
        </a:p>
      </dgm:t>
    </dgm:pt>
    <dgm:pt modelId="{57DA5099-3553-4C5D-AF92-5E52D7948A2C}" type="sibTrans" cxnId="{8F209018-0A66-4ECC-ADCC-2A7973719836}">
      <dgm:prSet/>
      <dgm:spPr/>
      <dgm:t>
        <a:bodyPr/>
        <a:lstStyle/>
        <a:p>
          <a:endParaRPr lang="en-US">
            <a:solidFill>
              <a:schemeClr val="tx1"/>
            </a:solidFill>
          </a:endParaRPr>
        </a:p>
      </dgm:t>
    </dgm:pt>
    <dgm:pt modelId="{35F25024-8BFB-4390-979E-6780F30C8003}">
      <dgm:prSet/>
      <dgm:spPr/>
      <dgm:t>
        <a:bodyPr/>
        <a:lstStyle/>
        <a:p>
          <a:r>
            <a:rPr lang="en-US" b="0" i="0">
              <a:solidFill>
                <a:schemeClr val="tx1"/>
              </a:solidFill>
            </a:rPr>
            <a:t>Improved Quality: Robots can perform tasks with a high degree of precision and consistency, which helps to improve the quality of products and services.</a:t>
          </a:r>
          <a:endParaRPr lang="en-US">
            <a:solidFill>
              <a:schemeClr val="tx1"/>
            </a:solidFill>
          </a:endParaRPr>
        </a:p>
      </dgm:t>
    </dgm:pt>
    <dgm:pt modelId="{AB1A0EAC-1F3C-4254-A7B0-049FFA8E702F}" type="parTrans" cxnId="{5AF5FD96-D11B-46DB-A763-0947650A35F5}">
      <dgm:prSet/>
      <dgm:spPr/>
      <dgm:t>
        <a:bodyPr/>
        <a:lstStyle/>
        <a:p>
          <a:endParaRPr lang="en-US">
            <a:solidFill>
              <a:schemeClr val="tx1"/>
            </a:solidFill>
          </a:endParaRPr>
        </a:p>
      </dgm:t>
    </dgm:pt>
    <dgm:pt modelId="{3165AF84-FBCA-4A0C-BA7B-6DC27205F6E5}" type="sibTrans" cxnId="{5AF5FD96-D11B-46DB-A763-0947650A35F5}">
      <dgm:prSet/>
      <dgm:spPr/>
      <dgm:t>
        <a:bodyPr/>
        <a:lstStyle/>
        <a:p>
          <a:endParaRPr lang="en-US">
            <a:solidFill>
              <a:schemeClr val="tx1"/>
            </a:solidFill>
          </a:endParaRPr>
        </a:p>
      </dgm:t>
    </dgm:pt>
    <dgm:pt modelId="{2810632D-A6D0-437F-A574-156C2E9DDDFA}">
      <dgm:prSet/>
      <dgm:spPr/>
      <dgm:t>
        <a:bodyPr/>
        <a:lstStyle/>
        <a:p>
          <a:r>
            <a:rPr lang="en-US" b="0" i="0">
              <a:solidFill>
                <a:schemeClr val="tx1"/>
              </a:solidFill>
            </a:rPr>
            <a:t>Reduced Labor Costs: By automating tasks that would normally require human labor, companies can reduce labor costs and increase profitability.</a:t>
          </a:r>
          <a:endParaRPr lang="en-US">
            <a:solidFill>
              <a:schemeClr val="tx1"/>
            </a:solidFill>
          </a:endParaRPr>
        </a:p>
      </dgm:t>
    </dgm:pt>
    <dgm:pt modelId="{94C3BA04-E801-4152-B550-1702FF640122}" type="parTrans" cxnId="{23A742BA-7FFF-4A24-BE81-96AC64ABECD5}">
      <dgm:prSet/>
      <dgm:spPr/>
      <dgm:t>
        <a:bodyPr/>
        <a:lstStyle/>
        <a:p>
          <a:endParaRPr lang="en-US">
            <a:solidFill>
              <a:schemeClr val="tx1"/>
            </a:solidFill>
          </a:endParaRPr>
        </a:p>
      </dgm:t>
    </dgm:pt>
    <dgm:pt modelId="{8D19E3EC-279A-4502-ACFE-4DE803BBF7CA}" type="sibTrans" cxnId="{23A742BA-7FFF-4A24-BE81-96AC64ABECD5}">
      <dgm:prSet/>
      <dgm:spPr/>
      <dgm:t>
        <a:bodyPr/>
        <a:lstStyle/>
        <a:p>
          <a:endParaRPr lang="en-US">
            <a:solidFill>
              <a:schemeClr val="tx1"/>
            </a:solidFill>
          </a:endParaRPr>
        </a:p>
      </dgm:t>
    </dgm:pt>
    <dgm:pt modelId="{25B90916-4D82-4B85-977D-1B1B437FA33D}">
      <dgm:prSet/>
      <dgm:spPr/>
      <dgm:t>
        <a:bodyPr/>
        <a:lstStyle/>
        <a:p>
          <a:r>
            <a:rPr lang="en-US" b="0" i="0">
              <a:solidFill>
                <a:schemeClr val="tx1"/>
              </a:solidFill>
            </a:rPr>
            <a:t>Increased Safety: Robots can perform tasks in dangerous environments or situations that are unsafe for humans, which helps to reduce the risk of injury or death.</a:t>
          </a:r>
          <a:endParaRPr lang="en-US">
            <a:solidFill>
              <a:schemeClr val="tx1"/>
            </a:solidFill>
          </a:endParaRPr>
        </a:p>
      </dgm:t>
    </dgm:pt>
    <dgm:pt modelId="{354A70C0-0917-465B-AA18-860DA3183921}" type="parTrans" cxnId="{810E2CC9-D3C3-4D04-AF77-71DBEC6C117C}">
      <dgm:prSet/>
      <dgm:spPr/>
      <dgm:t>
        <a:bodyPr/>
        <a:lstStyle/>
        <a:p>
          <a:endParaRPr lang="en-US">
            <a:solidFill>
              <a:schemeClr val="tx1"/>
            </a:solidFill>
          </a:endParaRPr>
        </a:p>
      </dgm:t>
    </dgm:pt>
    <dgm:pt modelId="{0B50FD30-236C-4A71-B6B3-89E30EAEA49E}" type="sibTrans" cxnId="{810E2CC9-D3C3-4D04-AF77-71DBEC6C117C}">
      <dgm:prSet/>
      <dgm:spPr/>
      <dgm:t>
        <a:bodyPr/>
        <a:lstStyle/>
        <a:p>
          <a:endParaRPr lang="en-US">
            <a:solidFill>
              <a:schemeClr val="tx1"/>
            </a:solidFill>
          </a:endParaRPr>
        </a:p>
      </dgm:t>
    </dgm:pt>
    <dgm:pt modelId="{8255A795-D728-4586-9F1A-69E4651D3F15}">
      <dgm:prSet/>
      <dgm:spPr/>
      <dgm:t>
        <a:bodyPr/>
        <a:lstStyle/>
        <a:p>
          <a:r>
            <a:rPr lang="en-US" b="0" i="0">
              <a:solidFill>
                <a:schemeClr val="tx1"/>
              </a:solidFill>
            </a:rPr>
            <a:t>Ability to Work in Harsh Environments: Robots can work in environments that are too hot, cold, or toxic for humans, such as outer space, deep sea exploration, and hazardous waste cleanup.</a:t>
          </a:r>
          <a:endParaRPr lang="en-US">
            <a:solidFill>
              <a:schemeClr val="tx1"/>
            </a:solidFill>
          </a:endParaRPr>
        </a:p>
      </dgm:t>
    </dgm:pt>
    <dgm:pt modelId="{870BB80C-A808-4C3B-A1AA-FACF0890548F}" type="parTrans" cxnId="{16CD024A-3681-49DC-9778-94AB77167BED}">
      <dgm:prSet/>
      <dgm:spPr/>
      <dgm:t>
        <a:bodyPr/>
        <a:lstStyle/>
        <a:p>
          <a:endParaRPr lang="en-US">
            <a:solidFill>
              <a:schemeClr val="tx1"/>
            </a:solidFill>
          </a:endParaRPr>
        </a:p>
      </dgm:t>
    </dgm:pt>
    <dgm:pt modelId="{2E397EF6-DF5C-4FFD-91AA-1E34A963FBF7}" type="sibTrans" cxnId="{16CD024A-3681-49DC-9778-94AB77167BED}">
      <dgm:prSet/>
      <dgm:spPr/>
      <dgm:t>
        <a:bodyPr/>
        <a:lstStyle/>
        <a:p>
          <a:endParaRPr lang="en-US">
            <a:solidFill>
              <a:schemeClr val="tx1"/>
            </a:solidFill>
          </a:endParaRPr>
        </a:p>
      </dgm:t>
    </dgm:pt>
    <dgm:pt modelId="{1279E282-5FBF-48C4-9A47-79F87803D890}">
      <dgm:prSet/>
      <dgm:spPr/>
      <dgm:t>
        <a:bodyPr/>
        <a:lstStyle/>
        <a:p>
          <a:r>
            <a:rPr lang="en-US" b="0" i="0">
              <a:solidFill>
                <a:schemeClr val="tx1"/>
              </a:solidFill>
            </a:rPr>
            <a:t>Healthcare Advancements: Medical robots are used in various healthcare applications such as surgeries, prosthetics, and exoskeletons which help to improve patient outcomes and recovery.</a:t>
          </a:r>
          <a:endParaRPr lang="en-US">
            <a:solidFill>
              <a:schemeClr val="tx1"/>
            </a:solidFill>
          </a:endParaRPr>
        </a:p>
      </dgm:t>
    </dgm:pt>
    <dgm:pt modelId="{D5124099-1BEC-4424-8192-81B58C386CEB}" type="parTrans" cxnId="{0CF3B7A1-1AF9-4E79-8D6D-A12CD34E0E04}">
      <dgm:prSet/>
      <dgm:spPr/>
      <dgm:t>
        <a:bodyPr/>
        <a:lstStyle/>
        <a:p>
          <a:endParaRPr lang="en-US">
            <a:solidFill>
              <a:schemeClr val="tx1"/>
            </a:solidFill>
          </a:endParaRPr>
        </a:p>
      </dgm:t>
    </dgm:pt>
    <dgm:pt modelId="{FFD35795-3FD5-467B-9DDD-42E9A2FE2CEC}" type="sibTrans" cxnId="{0CF3B7A1-1AF9-4E79-8D6D-A12CD34E0E04}">
      <dgm:prSet/>
      <dgm:spPr/>
      <dgm:t>
        <a:bodyPr/>
        <a:lstStyle/>
        <a:p>
          <a:endParaRPr lang="en-US">
            <a:solidFill>
              <a:schemeClr val="tx1"/>
            </a:solidFill>
          </a:endParaRPr>
        </a:p>
      </dgm:t>
    </dgm:pt>
    <dgm:pt modelId="{64A13908-F81C-498E-88F0-22097E8D1A9B}">
      <dgm:prSet/>
      <dgm:spPr/>
      <dgm:t>
        <a:bodyPr/>
        <a:lstStyle/>
        <a:p>
          <a:r>
            <a:rPr lang="en-US" b="0" i="0">
              <a:solidFill>
                <a:schemeClr val="tx1"/>
              </a:solidFill>
            </a:rPr>
            <a:t>Exploration of Space: Robots play an important role in space exploration, performing tasks such as gathering data, repairing equipment, and building structures.</a:t>
          </a:r>
          <a:endParaRPr lang="en-US">
            <a:solidFill>
              <a:schemeClr val="tx1"/>
            </a:solidFill>
          </a:endParaRPr>
        </a:p>
      </dgm:t>
    </dgm:pt>
    <dgm:pt modelId="{DF434BB0-05A0-461B-9BF1-642B557D3E1D}" type="parTrans" cxnId="{517BDAEC-A0CE-4916-A4A4-AA91FB71FE79}">
      <dgm:prSet/>
      <dgm:spPr/>
      <dgm:t>
        <a:bodyPr/>
        <a:lstStyle/>
        <a:p>
          <a:endParaRPr lang="en-US">
            <a:solidFill>
              <a:schemeClr val="tx1"/>
            </a:solidFill>
          </a:endParaRPr>
        </a:p>
      </dgm:t>
    </dgm:pt>
    <dgm:pt modelId="{C569F808-BB8F-48C8-8734-2D2E812BAF19}" type="sibTrans" cxnId="{517BDAEC-A0CE-4916-A4A4-AA91FB71FE79}">
      <dgm:prSet/>
      <dgm:spPr/>
      <dgm:t>
        <a:bodyPr/>
        <a:lstStyle/>
        <a:p>
          <a:endParaRPr lang="en-US">
            <a:solidFill>
              <a:schemeClr val="tx1"/>
            </a:solidFill>
          </a:endParaRPr>
        </a:p>
      </dgm:t>
    </dgm:pt>
    <dgm:pt modelId="{080E5225-EDC4-4098-BA02-69D80E7A0AE6}" type="pres">
      <dgm:prSet presAssocID="{8213832A-3F17-4A22-B724-DE2A6EEC6468}" presName="diagram" presStyleCnt="0">
        <dgm:presLayoutVars>
          <dgm:dir/>
          <dgm:resizeHandles val="exact"/>
        </dgm:presLayoutVars>
      </dgm:prSet>
      <dgm:spPr/>
    </dgm:pt>
    <dgm:pt modelId="{1B42A7B2-AF53-4267-9D0A-EC99C65824DD}" type="pres">
      <dgm:prSet presAssocID="{7C5AAA67-A29B-4834-B48D-B8048D78D189}" presName="node" presStyleLbl="node1" presStyleIdx="0" presStyleCnt="7">
        <dgm:presLayoutVars>
          <dgm:bulletEnabled val="1"/>
        </dgm:presLayoutVars>
      </dgm:prSet>
      <dgm:spPr/>
    </dgm:pt>
    <dgm:pt modelId="{800D20DC-B940-4DE4-BF4E-0784B5773ED9}" type="pres">
      <dgm:prSet presAssocID="{57DA5099-3553-4C5D-AF92-5E52D7948A2C}" presName="sibTrans" presStyleCnt="0"/>
      <dgm:spPr/>
    </dgm:pt>
    <dgm:pt modelId="{969E27A3-AF86-4181-B815-FCE595DB15EA}" type="pres">
      <dgm:prSet presAssocID="{35F25024-8BFB-4390-979E-6780F30C8003}" presName="node" presStyleLbl="node1" presStyleIdx="1" presStyleCnt="7">
        <dgm:presLayoutVars>
          <dgm:bulletEnabled val="1"/>
        </dgm:presLayoutVars>
      </dgm:prSet>
      <dgm:spPr/>
    </dgm:pt>
    <dgm:pt modelId="{D76D7F8D-C8A9-4CDA-99A0-C7BF5D5940DE}" type="pres">
      <dgm:prSet presAssocID="{3165AF84-FBCA-4A0C-BA7B-6DC27205F6E5}" presName="sibTrans" presStyleCnt="0"/>
      <dgm:spPr/>
    </dgm:pt>
    <dgm:pt modelId="{D58D464E-B4D7-4F8F-9E84-CD894675BAF5}" type="pres">
      <dgm:prSet presAssocID="{2810632D-A6D0-437F-A574-156C2E9DDDFA}" presName="node" presStyleLbl="node1" presStyleIdx="2" presStyleCnt="7">
        <dgm:presLayoutVars>
          <dgm:bulletEnabled val="1"/>
        </dgm:presLayoutVars>
      </dgm:prSet>
      <dgm:spPr/>
    </dgm:pt>
    <dgm:pt modelId="{B71C8870-036E-4273-B1A0-72573DF5F7E7}" type="pres">
      <dgm:prSet presAssocID="{8D19E3EC-279A-4502-ACFE-4DE803BBF7CA}" presName="sibTrans" presStyleCnt="0"/>
      <dgm:spPr/>
    </dgm:pt>
    <dgm:pt modelId="{3A1941A8-F223-4AAE-A60B-299B3D25FC0E}" type="pres">
      <dgm:prSet presAssocID="{25B90916-4D82-4B85-977D-1B1B437FA33D}" presName="node" presStyleLbl="node1" presStyleIdx="3" presStyleCnt="7">
        <dgm:presLayoutVars>
          <dgm:bulletEnabled val="1"/>
        </dgm:presLayoutVars>
      </dgm:prSet>
      <dgm:spPr/>
    </dgm:pt>
    <dgm:pt modelId="{1186B4BE-3625-4505-9FF2-0DAFDF772D84}" type="pres">
      <dgm:prSet presAssocID="{0B50FD30-236C-4A71-B6B3-89E30EAEA49E}" presName="sibTrans" presStyleCnt="0"/>
      <dgm:spPr/>
    </dgm:pt>
    <dgm:pt modelId="{D5366EE4-2869-4846-BFD5-65CBF88CA881}" type="pres">
      <dgm:prSet presAssocID="{8255A795-D728-4586-9F1A-69E4651D3F15}" presName="node" presStyleLbl="node1" presStyleIdx="4" presStyleCnt="7">
        <dgm:presLayoutVars>
          <dgm:bulletEnabled val="1"/>
        </dgm:presLayoutVars>
      </dgm:prSet>
      <dgm:spPr/>
    </dgm:pt>
    <dgm:pt modelId="{DA20992D-82E8-4966-B38C-0B2266D15C35}" type="pres">
      <dgm:prSet presAssocID="{2E397EF6-DF5C-4FFD-91AA-1E34A963FBF7}" presName="sibTrans" presStyleCnt="0"/>
      <dgm:spPr/>
    </dgm:pt>
    <dgm:pt modelId="{9B04EB95-16AD-4A12-967A-D9ECCA349F9A}" type="pres">
      <dgm:prSet presAssocID="{1279E282-5FBF-48C4-9A47-79F87803D890}" presName="node" presStyleLbl="node1" presStyleIdx="5" presStyleCnt="7">
        <dgm:presLayoutVars>
          <dgm:bulletEnabled val="1"/>
        </dgm:presLayoutVars>
      </dgm:prSet>
      <dgm:spPr/>
    </dgm:pt>
    <dgm:pt modelId="{631E3F44-0930-47D9-B8CC-3348C7D7F744}" type="pres">
      <dgm:prSet presAssocID="{FFD35795-3FD5-467B-9DDD-42E9A2FE2CEC}" presName="sibTrans" presStyleCnt="0"/>
      <dgm:spPr/>
    </dgm:pt>
    <dgm:pt modelId="{A908387F-F95B-4E59-B3B9-E13632875FD2}" type="pres">
      <dgm:prSet presAssocID="{64A13908-F81C-498E-88F0-22097E8D1A9B}" presName="node" presStyleLbl="node1" presStyleIdx="6" presStyleCnt="7">
        <dgm:presLayoutVars>
          <dgm:bulletEnabled val="1"/>
        </dgm:presLayoutVars>
      </dgm:prSet>
      <dgm:spPr/>
    </dgm:pt>
  </dgm:ptLst>
  <dgm:cxnLst>
    <dgm:cxn modelId="{8F209018-0A66-4ECC-ADCC-2A7973719836}" srcId="{8213832A-3F17-4A22-B724-DE2A6EEC6468}" destId="{7C5AAA67-A29B-4834-B48D-B8048D78D189}" srcOrd="0" destOrd="0" parTransId="{E52DAA89-3023-4808-95F8-7074CAD14DC7}" sibTransId="{57DA5099-3553-4C5D-AF92-5E52D7948A2C}"/>
    <dgm:cxn modelId="{FB3FF224-425A-4644-B143-8F02386696C2}" type="presOf" srcId="{35F25024-8BFB-4390-979E-6780F30C8003}" destId="{969E27A3-AF86-4181-B815-FCE595DB15EA}" srcOrd="0" destOrd="0" presId="urn:microsoft.com/office/officeart/2005/8/layout/default"/>
    <dgm:cxn modelId="{06558C28-6292-4A62-9AB7-6877F53A5932}" type="presOf" srcId="{8213832A-3F17-4A22-B724-DE2A6EEC6468}" destId="{080E5225-EDC4-4098-BA02-69D80E7A0AE6}" srcOrd="0" destOrd="0" presId="urn:microsoft.com/office/officeart/2005/8/layout/default"/>
    <dgm:cxn modelId="{CBAB0C2F-A65E-453D-9C30-F1056DB4BEA7}" type="presOf" srcId="{1279E282-5FBF-48C4-9A47-79F87803D890}" destId="{9B04EB95-16AD-4A12-967A-D9ECCA349F9A}" srcOrd="0" destOrd="0" presId="urn:microsoft.com/office/officeart/2005/8/layout/default"/>
    <dgm:cxn modelId="{2D20DB3B-0CAF-4DC6-8894-811E384228C1}" type="presOf" srcId="{8255A795-D728-4586-9F1A-69E4651D3F15}" destId="{D5366EE4-2869-4846-BFD5-65CBF88CA881}" srcOrd="0" destOrd="0" presId="urn:microsoft.com/office/officeart/2005/8/layout/default"/>
    <dgm:cxn modelId="{16CD024A-3681-49DC-9778-94AB77167BED}" srcId="{8213832A-3F17-4A22-B724-DE2A6EEC6468}" destId="{8255A795-D728-4586-9F1A-69E4651D3F15}" srcOrd="4" destOrd="0" parTransId="{870BB80C-A808-4C3B-A1AA-FACF0890548F}" sibTransId="{2E397EF6-DF5C-4FFD-91AA-1E34A963FBF7}"/>
    <dgm:cxn modelId="{94951684-1D43-4716-9CED-4E80AE0CFF58}" type="presOf" srcId="{64A13908-F81C-498E-88F0-22097E8D1A9B}" destId="{A908387F-F95B-4E59-B3B9-E13632875FD2}" srcOrd="0" destOrd="0" presId="urn:microsoft.com/office/officeart/2005/8/layout/default"/>
    <dgm:cxn modelId="{5AF5FD96-D11B-46DB-A763-0947650A35F5}" srcId="{8213832A-3F17-4A22-B724-DE2A6EEC6468}" destId="{35F25024-8BFB-4390-979E-6780F30C8003}" srcOrd="1" destOrd="0" parTransId="{AB1A0EAC-1F3C-4254-A7B0-049FFA8E702F}" sibTransId="{3165AF84-FBCA-4A0C-BA7B-6DC27205F6E5}"/>
    <dgm:cxn modelId="{0CF3B7A1-1AF9-4E79-8D6D-A12CD34E0E04}" srcId="{8213832A-3F17-4A22-B724-DE2A6EEC6468}" destId="{1279E282-5FBF-48C4-9A47-79F87803D890}" srcOrd="5" destOrd="0" parTransId="{D5124099-1BEC-4424-8192-81B58C386CEB}" sibTransId="{FFD35795-3FD5-467B-9DDD-42E9A2FE2CEC}"/>
    <dgm:cxn modelId="{23A742BA-7FFF-4A24-BE81-96AC64ABECD5}" srcId="{8213832A-3F17-4A22-B724-DE2A6EEC6468}" destId="{2810632D-A6D0-437F-A574-156C2E9DDDFA}" srcOrd="2" destOrd="0" parTransId="{94C3BA04-E801-4152-B550-1702FF640122}" sibTransId="{8D19E3EC-279A-4502-ACFE-4DE803BBF7CA}"/>
    <dgm:cxn modelId="{810E2CC9-D3C3-4D04-AF77-71DBEC6C117C}" srcId="{8213832A-3F17-4A22-B724-DE2A6EEC6468}" destId="{25B90916-4D82-4B85-977D-1B1B437FA33D}" srcOrd="3" destOrd="0" parTransId="{354A70C0-0917-465B-AA18-860DA3183921}" sibTransId="{0B50FD30-236C-4A71-B6B3-89E30EAEA49E}"/>
    <dgm:cxn modelId="{54BE01CB-761A-4A93-B6C7-8AAEF6920272}" type="presOf" srcId="{7C5AAA67-A29B-4834-B48D-B8048D78D189}" destId="{1B42A7B2-AF53-4267-9D0A-EC99C65824DD}" srcOrd="0" destOrd="0" presId="urn:microsoft.com/office/officeart/2005/8/layout/default"/>
    <dgm:cxn modelId="{CD91B4DB-BFA4-47B0-99E9-E3ECE51A4294}" type="presOf" srcId="{25B90916-4D82-4B85-977D-1B1B437FA33D}" destId="{3A1941A8-F223-4AAE-A60B-299B3D25FC0E}" srcOrd="0" destOrd="0" presId="urn:microsoft.com/office/officeart/2005/8/layout/default"/>
    <dgm:cxn modelId="{BE0FA2DC-D3AC-4FAD-BCB8-CD0D2915592E}" type="presOf" srcId="{2810632D-A6D0-437F-A574-156C2E9DDDFA}" destId="{D58D464E-B4D7-4F8F-9E84-CD894675BAF5}" srcOrd="0" destOrd="0" presId="urn:microsoft.com/office/officeart/2005/8/layout/default"/>
    <dgm:cxn modelId="{517BDAEC-A0CE-4916-A4A4-AA91FB71FE79}" srcId="{8213832A-3F17-4A22-B724-DE2A6EEC6468}" destId="{64A13908-F81C-498E-88F0-22097E8D1A9B}" srcOrd="6" destOrd="0" parTransId="{DF434BB0-05A0-461B-9BF1-642B557D3E1D}" sibTransId="{C569F808-BB8F-48C8-8734-2D2E812BAF19}"/>
    <dgm:cxn modelId="{D79B8748-885C-4E47-8209-0D1E5A1E330E}" type="presParOf" srcId="{080E5225-EDC4-4098-BA02-69D80E7A0AE6}" destId="{1B42A7B2-AF53-4267-9D0A-EC99C65824DD}" srcOrd="0" destOrd="0" presId="urn:microsoft.com/office/officeart/2005/8/layout/default"/>
    <dgm:cxn modelId="{DC1B43A4-9780-4A40-ADFE-F5B5EEB92468}" type="presParOf" srcId="{080E5225-EDC4-4098-BA02-69D80E7A0AE6}" destId="{800D20DC-B940-4DE4-BF4E-0784B5773ED9}" srcOrd="1" destOrd="0" presId="urn:microsoft.com/office/officeart/2005/8/layout/default"/>
    <dgm:cxn modelId="{9D927147-7703-449A-9A7E-B77366F3DAD0}" type="presParOf" srcId="{080E5225-EDC4-4098-BA02-69D80E7A0AE6}" destId="{969E27A3-AF86-4181-B815-FCE595DB15EA}" srcOrd="2" destOrd="0" presId="urn:microsoft.com/office/officeart/2005/8/layout/default"/>
    <dgm:cxn modelId="{987D3833-9C5B-4102-8D08-D5682A920BAA}" type="presParOf" srcId="{080E5225-EDC4-4098-BA02-69D80E7A0AE6}" destId="{D76D7F8D-C8A9-4CDA-99A0-C7BF5D5940DE}" srcOrd="3" destOrd="0" presId="urn:microsoft.com/office/officeart/2005/8/layout/default"/>
    <dgm:cxn modelId="{E7E3028C-C014-4C58-BFA0-5B89A68EADA8}" type="presParOf" srcId="{080E5225-EDC4-4098-BA02-69D80E7A0AE6}" destId="{D58D464E-B4D7-4F8F-9E84-CD894675BAF5}" srcOrd="4" destOrd="0" presId="urn:microsoft.com/office/officeart/2005/8/layout/default"/>
    <dgm:cxn modelId="{E19A386B-9785-4DE8-9C20-C4FD2F5FCD00}" type="presParOf" srcId="{080E5225-EDC4-4098-BA02-69D80E7A0AE6}" destId="{B71C8870-036E-4273-B1A0-72573DF5F7E7}" srcOrd="5" destOrd="0" presId="urn:microsoft.com/office/officeart/2005/8/layout/default"/>
    <dgm:cxn modelId="{925FBB89-9919-4AEF-9329-8CD22B754D5C}" type="presParOf" srcId="{080E5225-EDC4-4098-BA02-69D80E7A0AE6}" destId="{3A1941A8-F223-4AAE-A60B-299B3D25FC0E}" srcOrd="6" destOrd="0" presId="urn:microsoft.com/office/officeart/2005/8/layout/default"/>
    <dgm:cxn modelId="{397B303F-5A86-4AAE-B3F1-C87DFD02BC61}" type="presParOf" srcId="{080E5225-EDC4-4098-BA02-69D80E7A0AE6}" destId="{1186B4BE-3625-4505-9FF2-0DAFDF772D84}" srcOrd="7" destOrd="0" presId="urn:microsoft.com/office/officeart/2005/8/layout/default"/>
    <dgm:cxn modelId="{7F27F27E-EB46-44B2-A809-1D3748D00960}" type="presParOf" srcId="{080E5225-EDC4-4098-BA02-69D80E7A0AE6}" destId="{D5366EE4-2869-4846-BFD5-65CBF88CA881}" srcOrd="8" destOrd="0" presId="urn:microsoft.com/office/officeart/2005/8/layout/default"/>
    <dgm:cxn modelId="{DEE270E3-EDA6-4C54-B522-E5AD5F4264A5}" type="presParOf" srcId="{080E5225-EDC4-4098-BA02-69D80E7A0AE6}" destId="{DA20992D-82E8-4966-B38C-0B2266D15C35}" srcOrd="9" destOrd="0" presId="urn:microsoft.com/office/officeart/2005/8/layout/default"/>
    <dgm:cxn modelId="{EC42711C-058C-4703-8632-77D6D298505E}" type="presParOf" srcId="{080E5225-EDC4-4098-BA02-69D80E7A0AE6}" destId="{9B04EB95-16AD-4A12-967A-D9ECCA349F9A}" srcOrd="10" destOrd="0" presId="urn:microsoft.com/office/officeart/2005/8/layout/default"/>
    <dgm:cxn modelId="{58DC6AFD-231A-42EC-B615-6BC943E5D60A}" type="presParOf" srcId="{080E5225-EDC4-4098-BA02-69D80E7A0AE6}" destId="{631E3F44-0930-47D9-B8CC-3348C7D7F744}" srcOrd="11" destOrd="0" presId="urn:microsoft.com/office/officeart/2005/8/layout/default"/>
    <dgm:cxn modelId="{705E9624-8EBE-43AD-B7CA-39450230CF6A}" type="presParOf" srcId="{080E5225-EDC4-4098-BA02-69D80E7A0AE6}" destId="{A908387F-F95B-4E59-B3B9-E13632875FD2}"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410614-EEFD-405D-AE1B-5DEF6BC4587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B5BE166-9C66-4D82-8202-79C1A103D485}">
      <dgm:prSet/>
      <dgm:spPr/>
      <dgm:t>
        <a:bodyPr/>
        <a:lstStyle/>
        <a:p>
          <a:r>
            <a:rPr lang="en-US"/>
            <a:t>Infrastructure as a Service (IaaS): This model provides users with access to virtualized computing resources such as servers, storage, and networking infrastructure.</a:t>
          </a:r>
        </a:p>
      </dgm:t>
    </dgm:pt>
    <dgm:pt modelId="{3BDCBA9A-8382-4D57-BBE2-7FC90F672331}" type="parTrans" cxnId="{08394FFE-6DA1-4A3B-802B-536C50EFA38C}">
      <dgm:prSet/>
      <dgm:spPr/>
      <dgm:t>
        <a:bodyPr/>
        <a:lstStyle/>
        <a:p>
          <a:endParaRPr lang="en-US"/>
        </a:p>
      </dgm:t>
    </dgm:pt>
    <dgm:pt modelId="{C47C6B7D-9DF6-4EC0-A3FD-D64CC101D7F1}" type="sibTrans" cxnId="{08394FFE-6DA1-4A3B-802B-536C50EFA38C}">
      <dgm:prSet/>
      <dgm:spPr/>
      <dgm:t>
        <a:bodyPr/>
        <a:lstStyle/>
        <a:p>
          <a:endParaRPr lang="en-US"/>
        </a:p>
      </dgm:t>
    </dgm:pt>
    <dgm:pt modelId="{B6B9717E-1DA5-4E98-BB27-98A214780DE4}">
      <dgm:prSet/>
      <dgm:spPr/>
      <dgm:t>
        <a:bodyPr/>
        <a:lstStyle/>
        <a:p>
          <a:r>
            <a:rPr lang="en-US"/>
            <a:t>Platform as a Service (PaaS): This model provides users with access to a computing platform such as an operating system, programming language, or database environment.</a:t>
          </a:r>
        </a:p>
      </dgm:t>
    </dgm:pt>
    <dgm:pt modelId="{98BFFA2E-29AB-4184-84F3-C08410E29214}" type="parTrans" cxnId="{3CCF426F-4065-4655-A79F-644E0266A6DE}">
      <dgm:prSet/>
      <dgm:spPr/>
      <dgm:t>
        <a:bodyPr/>
        <a:lstStyle/>
        <a:p>
          <a:endParaRPr lang="en-US"/>
        </a:p>
      </dgm:t>
    </dgm:pt>
    <dgm:pt modelId="{6DD58886-44BA-4D8E-BB30-A204F2E71252}" type="sibTrans" cxnId="{3CCF426F-4065-4655-A79F-644E0266A6DE}">
      <dgm:prSet/>
      <dgm:spPr/>
      <dgm:t>
        <a:bodyPr/>
        <a:lstStyle/>
        <a:p>
          <a:endParaRPr lang="en-US"/>
        </a:p>
      </dgm:t>
    </dgm:pt>
    <dgm:pt modelId="{8E366CD8-B9FE-4645-8A6D-E91359BF1F8A}">
      <dgm:prSet/>
      <dgm:spPr/>
      <dgm:t>
        <a:bodyPr/>
        <a:lstStyle/>
        <a:p>
          <a:r>
            <a:rPr lang="en-US"/>
            <a:t>Software as a Service (SaaS): This model provides users with access to a complete software application that is hosted and managed by a third-party provider.</a:t>
          </a:r>
        </a:p>
      </dgm:t>
    </dgm:pt>
    <dgm:pt modelId="{F3D14FB3-F1BD-439B-B5E8-AE95D5721068}" type="parTrans" cxnId="{5ABDBBA6-3718-4CA4-9BDF-743BC4796DA9}">
      <dgm:prSet/>
      <dgm:spPr/>
      <dgm:t>
        <a:bodyPr/>
        <a:lstStyle/>
        <a:p>
          <a:endParaRPr lang="en-US"/>
        </a:p>
      </dgm:t>
    </dgm:pt>
    <dgm:pt modelId="{172524C4-2CB9-4340-BCEC-5499E027B669}" type="sibTrans" cxnId="{5ABDBBA6-3718-4CA4-9BDF-743BC4796DA9}">
      <dgm:prSet/>
      <dgm:spPr/>
      <dgm:t>
        <a:bodyPr/>
        <a:lstStyle/>
        <a:p>
          <a:endParaRPr lang="en-US"/>
        </a:p>
      </dgm:t>
    </dgm:pt>
    <dgm:pt modelId="{E2506BB6-EF44-4822-AFB0-4B31485A7230}" type="pres">
      <dgm:prSet presAssocID="{C6410614-EEFD-405D-AE1B-5DEF6BC4587C}" presName="hierChild1" presStyleCnt="0">
        <dgm:presLayoutVars>
          <dgm:chPref val="1"/>
          <dgm:dir/>
          <dgm:animOne val="branch"/>
          <dgm:animLvl val="lvl"/>
          <dgm:resizeHandles/>
        </dgm:presLayoutVars>
      </dgm:prSet>
      <dgm:spPr/>
    </dgm:pt>
    <dgm:pt modelId="{97086F93-0A70-4442-9969-7380E562D523}" type="pres">
      <dgm:prSet presAssocID="{AB5BE166-9C66-4D82-8202-79C1A103D485}" presName="hierRoot1" presStyleCnt="0"/>
      <dgm:spPr/>
    </dgm:pt>
    <dgm:pt modelId="{C4A79D89-EE6C-49F2-802A-3D04AE9B96F2}" type="pres">
      <dgm:prSet presAssocID="{AB5BE166-9C66-4D82-8202-79C1A103D485}" presName="composite" presStyleCnt="0"/>
      <dgm:spPr/>
    </dgm:pt>
    <dgm:pt modelId="{6BDAEE85-ABFE-4133-8DFD-A416CA438608}" type="pres">
      <dgm:prSet presAssocID="{AB5BE166-9C66-4D82-8202-79C1A103D485}" presName="background" presStyleLbl="node0" presStyleIdx="0" presStyleCnt="3"/>
      <dgm:spPr/>
    </dgm:pt>
    <dgm:pt modelId="{FF077ED5-6A36-4792-BE70-AD38C3BA4DBC}" type="pres">
      <dgm:prSet presAssocID="{AB5BE166-9C66-4D82-8202-79C1A103D485}" presName="text" presStyleLbl="fgAcc0" presStyleIdx="0" presStyleCnt="3">
        <dgm:presLayoutVars>
          <dgm:chPref val="3"/>
        </dgm:presLayoutVars>
      </dgm:prSet>
      <dgm:spPr/>
    </dgm:pt>
    <dgm:pt modelId="{0B9E1056-7BFF-4784-B910-D4DAB6050BE1}" type="pres">
      <dgm:prSet presAssocID="{AB5BE166-9C66-4D82-8202-79C1A103D485}" presName="hierChild2" presStyleCnt="0"/>
      <dgm:spPr/>
    </dgm:pt>
    <dgm:pt modelId="{90B9B8C2-A6C1-4E4A-8D83-70EE0C624177}" type="pres">
      <dgm:prSet presAssocID="{B6B9717E-1DA5-4E98-BB27-98A214780DE4}" presName="hierRoot1" presStyleCnt="0"/>
      <dgm:spPr/>
    </dgm:pt>
    <dgm:pt modelId="{97D217F4-4872-4DB9-976E-446659453019}" type="pres">
      <dgm:prSet presAssocID="{B6B9717E-1DA5-4E98-BB27-98A214780DE4}" presName="composite" presStyleCnt="0"/>
      <dgm:spPr/>
    </dgm:pt>
    <dgm:pt modelId="{7122F19E-1293-4347-AB76-DF53DCC82049}" type="pres">
      <dgm:prSet presAssocID="{B6B9717E-1DA5-4E98-BB27-98A214780DE4}" presName="background" presStyleLbl="node0" presStyleIdx="1" presStyleCnt="3"/>
      <dgm:spPr/>
    </dgm:pt>
    <dgm:pt modelId="{1ABEC408-66C7-48CA-9FA0-70EA9EC0FAE5}" type="pres">
      <dgm:prSet presAssocID="{B6B9717E-1DA5-4E98-BB27-98A214780DE4}" presName="text" presStyleLbl="fgAcc0" presStyleIdx="1" presStyleCnt="3">
        <dgm:presLayoutVars>
          <dgm:chPref val="3"/>
        </dgm:presLayoutVars>
      </dgm:prSet>
      <dgm:spPr/>
    </dgm:pt>
    <dgm:pt modelId="{671B5F57-BB2F-4CAE-83A7-E1F156F50F57}" type="pres">
      <dgm:prSet presAssocID="{B6B9717E-1DA5-4E98-BB27-98A214780DE4}" presName="hierChild2" presStyleCnt="0"/>
      <dgm:spPr/>
    </dgm:pt>
    <dgm:pt modelId="{DB687ABF-F799-4BA4-86EF-81A2CB4DD810}" type="pres">
      <dgm:prSet presAssocID="{8E366CD8-B9FE-4645-8A6D-E91359BF1F8A}" presName="hierRoot1" presStyleCnt="0"/>
      <dgm:spPr/>
    </dgm:pt>
    <dgm:pt modelId="{0F8505D3-95B6-41A0-8FCC-EFAEB725DCDD}" type="pres">
      <dgm:prSet presAssocID="{8E366CD8-B9FE-4645-8A6D-E91359BF1F8A}" presName="composite" presStyleCnt="0"/>
      <dgm:spPr/>
    </dgm:pt>
    <dgm:pt modelId="{94CAFC7F-413E-44AD-9850-A1A3B8EBC48D}" type="pres">
      <dgm:prSet presAssocID="{8E366CD8-B9FE-4645-8A6D-E91359BF1F8A}" presName="background" presStyleLbl="node0" presStyleIdx="2" presStyleCnt="3"/>
      <dgm:spPr/>
    </dgm:pt>
    <dgm:pt modelId="{67B8497D-1DBF-4648-AC4B-4545D615C497}" type="pres">
      <dgm:prSet presAssocID="{8E366CD8-B9FE-4645-8A6D-E91359BF1F8A}" presName="text" presStyleLbl="fgAcc0" presStyleIdx="2" presStyleCnt="3">
        <dgm:presLayoutVars>
          <dgm:chPref val="3"/>
        </dgm:presLayoutVars>
      </dgm:prSet>
      <dgm:spPr/>
    </dgm:pt>
    <dgm:pt modelId="{6CA9986D-AA4A-458F-B7C3-3723FFDA8F3B}" type="pres">
      <dgm:prSet presAssocID="{8E366CD8-B9FE-4645-8A6D-E91359BF1F8A}" presName="hierChild2" presStyleCnt="0"/>
      <dgm:spPr/>
    </dgm:pt>
  </dgm:ptLst>
  <dgm:cxnLst>
    <dgm:cxn modelId="{E5A2C347-1453-4416-ADB9-F3CF76117C3D}" type="presOf" srcId="{8E366CD8-B9FE-4645-8A6D-E91359BF1F8A}" destId="{67B8497D-1DBF-4648-AC4B-4545D615C497}" srcOrd="0" destOrd="0" presId="urn:microsoft.com/office/officeart/2005/8/layout/hierarchy1"/>
    <dgm:cxn modelId="{3CCF426F-4065-4655-A79F-644E0266A6DE}" srcId="{C6410614-EEFD-405D-AE1B-5DEF6BC4587C}" destId="{B6B9717E-1DA5-4E98-BB27-98A214780DE4}" srcOrd="1" destOrd="0" parTransId="{98BFFA2E-29AB-4184-84F3-C08410E29214}" sibTransId="{6DD58886-44BA-4D8E-BB30-A204F2E71252}"/>
    <dgm:cxn modelId="{5ABDBBA6-3718-4CA4-9BDF-743BC4796DA9}" srcId="{C6410614-EEFD-405D-AE1B-5DEF6BC4587C}" destId="{8E366CD8-B9FE-4645-8A6D-E91359BF1F8A}" srcOrd="2" destOrd="0" parTransId="{F3D14FB3-F1BD-439B-B5E8-AE95D5721068}" sibTransId="{172524C4-2CB9-4340-BCEC-5499E027B669}"/>
    <dgm:cxn modelId="{34A709AA-BDE2-4D5D-8AB8-59DF3169ED63}" type="presOf" srcId="{B6B9717E-1DA5-4E98-BB27-98A214780DE4}" destId="{1ABEC408-66C7-48CA-9FA0-70EA9EC0FAE5}" srcOrd="0" destOrd="0" presId="urn:microsoft.com/office/officeart/2005/8/layout/hierarchy1"/>
    <dgm:cxn modelId="{CE2A3DE7-7DE6-4B87-82FD-BB72BEF70247}" type="presOf" srcId="{AB5BE166-9C66-4D82-8202-79C1A103D485}" destId="{FF077ED5-6A36-4792-BE70-AD38C3BA4DBC}" srcOrd="0" destOrd="0" presId="urn:microsoft.com/office/officeart/2005/8/layout/hierarchy1"/>
    <dgm:cxn modelId="{ABF4EBF5-D3EF-496E-A563-9E479A36EF86}" type="presOf" srcId="{C6410614-EEFD-405D-AE1B-5DEF6BC4587C}" destId="{E2506BB6-EF44-4822-AFB0-4B31485A7230}" srcOrd="0" destOrd="0" presId="urn:microsoft.com/office/officeart/2005/8/layout/hierarchy1"/>
    <dgm:cxn modelId="{08394FFE-6DA1-4A3B-802B-536C50EFA38C}" srcId="{C6410614-EEFD-405D-AE1B-5DEF6BC4587C}" destId="{AB5BE166-9C66-4D82-8202-79C1A103D485}" srcOrd="0" destOrd="0" parTransId="{3BDCBA9A-8382-4D57-BBE2-7FC90F672331}" sibTransId="{C47C6B7D-9DF6-4EC0-A3FD-D64CC101D7F1}"/>
    <dgm:cxn modelId="{E9CD8F99-AD05-4421-8CEB-FE6C5750B4EF}" type="presParOf" srcId="{E2506BB6-EF44-4822-AFB0-4B31485A7230}" destId="{97086F93-0A70-4442-9969-7380E562D523}" srcOrd="0" destOrd="0" presId="urn:microsoft.com/office/officeart/2005/8/layout/hierarchy1"/>
    <dgm:cxn modelId="{A0DB1329-FF53-4CB3-85FB-E06ACC94E260}" type="presParOf" srcId="{97086F93-0A70-4442-9969-7380E562D523}" destId="{C4A79D89-EE6C-49F2-802A-3D04AE9B96F2}" srcOrd="0" destOrd="0" presId="urn:microsoft.com/office/officeart/2005/8/layout/hierarchy1"/>
    <dgm:cxn modelId="{C54FAAAD-B71E-4B09-9457-275A6AF02262}" type="presParOf" srcId="{C4A79D89-EE6C-49F2-802A-3D04AE9B96F2}" destId="{6BDAEE85-ABFE-4133-8DFD-A416CA438608}" srcOrd="0" destOrd="0" presId="urn:microsoft.com/office/officeart/2005/8/layout/hierarchy1"/>
    <dgm:cxn modelId="{45504BE8-DA35-4D38-A61D-DBB955842430}" type="presParOf" srcId="{C4A79D89-EE6C-49F2-802A-3D04AE9B96F2}" destId="{FF077ED5-6A36-4792-BE70-AD38C3BA4DBC}" srcOrd="1" destOrd="0" presId="urn:microsoft.com/office/officeart/2005/8/layout/hierarchy1"/>
    <dgm:cxn modelId="{08D857FD-786B-4BB3-86F5-92A1A5BD2918}" type="presParOf" srcId="{97086F93-0A70-4442-9969-7380E562D523}" destId="{0B9E1056-7BFF-4784-B910-D4DAB6050BE1}" srcOrd="1" destOrd="0" presId="urn:microsoft.com/office/officeart/2005/8/layout/hierarchy1"/>
    <dgm:cxn modelId="{D5BA9560-32D1-4381-A65B-FC66A544F695}" type="presParOf" srcId="{E2506BB6-EF44-4822-AFB0-4B31485A7230}" destId="{90B9B8C2-A6C1-4E4A-8D83-70EE0C624177}" srcOrd="1" destOrd="0" presId="urn:microsoft.com/office/officeart/2005/8/layout/hierarchy1"/>
    <dgm:cxn modelId="{28B21F97-269A-470D-B184-78BB98DACB4D}" type="presParOf" srcId="{90B9B8C2-A6C1-4E4A-8D83-70EE0C624177}" destId="{97D217F4-4872-4DB9-976E-446659453019}" srcOrd="0" destOrd="0" presId="urn:microsoft.com/office/officeart/2005/8/layout/hierarchy1"/>
    <dgm:cxn modelId="{4068050C-E6ED-4E18-827B-7E06DE866CAA}" type="presParOf" srcId="{97D217F4-4872-4DB9-976E-446659453019}" destId="{7122F19E-1293-4347-AB76-DF53DCC82049}" srcOrd="0" destOrd="0" presId="urn:microsoft.com/office/officeart/2005/8/layout/hierarchy1"/>
    <dgm:cxn modelId="{30AF896C-10AB-43F1-A358-F3B7852099DC}" type="presParOf" srcId="{97D217F4-4872-4DB9-976E-446659453019}" destId="{1ABEC408-66C7-48CA-9FA0-70EA9EC0FAE5}" srcOrd="1" destOrd="0" presId="urn:microsoft.com/office/officeart/2005/8/layout/hierarchy1"/>
    <dgm:cxn modelId="{E7B75163-D6A5-4F62-B16E-F78E6D7E1372}" type="presParOf" srcId="{90B9B8C2-A6C1-4E4A-8D83-70EE0C624177}" destId="{671B5F57-BB2F-4CAE-83A7-E1F156F50F57}" srcOrd="1" destOrd="0" presId="urn:microsoft.com/office/officeart/2005/8/layout/hierarchy1"/>
    <dgm:cxn modelId="{2F2498A7-5AC0-45AB-8D4C-557C84501D9F}" type="presParOf" srcId="{E2506BB6-EF44-4822-AFB0-4B31485A7230}" destId="{DB687ABF-F799-4BA4-86EF-81A2CB4DD810}" srcOrd="2" destOrd="0" presId="urn:microsoft.com/office/officeart/2005/8/layout/hierarchy1"/>
    <dgm:cxn modelId="{3F93AC1E-F08D-42D5-A026-B15FE1D12C43}" type="presParOf" srcId="{DB687ABF-F799-4BA4-86EF-81A2CB4DD810}" destId="{0F8505D3-95B6-41A0-8FCC-EFAEB725DCDD}" srcOrd="0" destOrd="0" presId="urn:microsoft.com/office/officeart/2005/8/layout/hierarchy1"/>
    <dgm:cxn modelId="{DAAB3BAE-7EC3-463D-AF06-3C7DDE3F9C70}" type="presParOf" srcId="{0F8505D3-95B6-41A0-8FCC-EFAEB725DCDD}" destId="{94CAFC7F-413E-44AD-9850-A1A3B8EBC48D}" srcOrd="0" destOrd="0" presId="urn:microsoft.com/office/officeart/2005/8/layout/hierarchy1"/>
    <dgm:cxn modelId="{E7F91145-D81D-48D9-ADB8-97A8366A09C1}" type="presParOf" srcId="{0F8505D3-95B6-41A0-8FCC-EFAEB725DCDD}" destId="{67B8497D-1DBF-4648-AC4B-4545D615C497}" srcOrd="1" destOrd="0" presId="urn:microsoft.com/office/officeart/2005/8/layout/hierarchy1"/>
    <dgm:cxn modelId="{346E5E4D-10A4-4193-88CE-74BF87D09A1D}" type="presParOf" srcId="{DB687ABF-F799-4BA4-86EF-81A2CB4DD810}" destId="{6CA9986D-AA4A-458F-B7C3-3723FFDA8F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410614-EEFD-405D-AE1B-5DEF6BC4587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B5BE166-9C66-4D82-8202-79C1A103D485}">
      <dgm:prSet/>
      <dgm:spPr/>
      <dgm:t>
        <a:bodyPr/>
        <a:lstStyle/>
        <a:p>
          <a:r>
            <a:rPr lang="en-US" dirty="0"/>
            <a:t>Volume: Big Data involves large amounts of data that can range from terabytes to petabytes and beyond.</a:t>
          </a:r>
        </a:p>
      </dgm:t>
    </dgm:pt>
    <dgm:pt modelId="{3BDCBA9A-8382-4D57-BBE2-7FC90F672331}" type="parTrans" cxnId="{08394FFE-6DA1-4A3B-802B-536C50EFA38C}">
      <dgm:prSet/>
      <dgm:spPr/>
      <dgm:t>
        <a:bodyPr/>
        <a:lstStyle/>
        <a:p>
          <a:endParaRPr lang="en-US"/>
        </a:p>
      </dgm:t>
    </dgm:pt>
    <dgm:pt modelId="{C47C6B7D-9DF6-4EC0-A3FD-D64CC101D7F1}" type="sibTrans" cxnId="{08394FFE-6DA1-4A3B-802B-536C50EFA38C}">
      <dgm:prSet/>
      <dgm:spPr/>
      <dgm:t>
        <a:bodyPr/>
        <a:lstStyle/>
        <a:p>
          <a:endParaRPr lang="en-US"/>
        </a:p>
      </dgm:t>
    </dgm:pt>
    <dgm:pt modelId="{B6B9717E-1DA5-4E98-BB27-98A214780DE4}">
      <dgm:prSet/>
      <dgm:spPr/>
      <dgm:t>
        <a:bodyPr/>
        <a:lstStyle/>
        <a:p>
          <a:r>
            <a:rPr lang="en-US" dirty="0"/>
            <a:t>Velocity: Big Data is generated at a high speed and requires real-time processing and analysis to extract meaningful insights.</a:t>
          </a:r>
        </a:p>
      </dgm:t>
    </dgm:pt>
    <dgm:pt modelId="{98BFFA2E-29AB-4184-84F3-C08410E29214}" type="parTrans" cxnId="{3CCF426F-4065-4655-A79F-644E0266A6DE}">
      <dgm:prSet/>
      <dgm:spPr/>
      <dgm:t>
        <a:bodyPr/>
        <a:lstStyle/>
        <a:p>
          <a:endParaRPr lang="en-US"/>
        </a:p>
      </dgm:t>
    </dgm:pt>
    <dgm:pt modelId="{6DD58886-44BA-4D8E-BB30-A204F2E71252}" type="sibTrans" cxnId="{3CCF426F-4065-4655-A79F-644E0266A6DE}">
      <dgm:prSet/>
      <dgm:spPr/>
      <dgm:t>
        <a:bodyPr/>
        <a:lstStyle/>
        <a:p>
          <a:endParaRPr lang="en-US"/>
        </a:p>
      </dgm:t>
    </dgm:pt>
    <dgm:pt modelId="{8E366CD8-B9FE-4645-8A6D-E91359BF1F8A}">
      <dgm:prSet/>
      <dgm:spPr/>
      <dgm:t>
        <a:bodyPr/>
        <a:lstStyle/>
        <a:p>
          <a:r>
            <a:rPr lang="en-US" dirty="0"/>
            <a:t>Variety: Big Data comes in various forms, such as structured, unstructured, and semi-structured data.</a:t>
          </a:r>
        </a:p>
      </dgm:t>
    </dgm:pt>
    <dgm:pt modelId="{F3D14FB3-F1BD-439B-B5E8-AE95D5721068}" type="parTrans" cxnId="{5ABDBBA6-3718-4CA4-9BDF-743BC4796DA9}">
      <dgm:prSet/>
      <dgm:spPr/>
      <dgm:t>
        <a:bodyPr/>
        <a:lstStyle/>
        <a:p>
          <a:endParaRPr lang="en-US"/>
        </a:p>
      </dgm:t>
    </dgm:pt>
    <dgm:pt modelId="{172524C4-2CB9-4340-BCEC-5499E027B669}" type="sibTrans" cxnId="{5ABDBBA6-3718-4CA4-9BDF-743BC4796DA9}">
      <dgm:prSet/>
      <dgm:spPr/>
      <dgm:t>
        <a:bodyPr/>
        <a:lstStyle/>
        <a:p>
          <a:endParaRPr lang="en-US"/>
        </a:p>
      </dgm:t>
    </dgm:pt>
    <dgm:pt modelId="{E2506BB6-EF44-4822-AFB0-4B31485A7230}" type="pres">
      <dgm:prSet presAssocID="{C6410614-EEFD-405D-AE1B-5DEF6BC4587C}" presName="hierChild1" presStyleCnt="0">
        <dgm:presLayoutVars>
          <dgm:chPref val="1"/>
          <dgm:dir/>
          <dgm:animOne val="branch"/>
          <dgm:animLvl val="lvl"/>
          <dgm:resizeHandles/>
        </dgm:presLayoutVars>
      </dgm:prSet>
      <dgm:spPr/>
    </dgm:pt>
    <dgm:pt modelId="{97086F93-0A70-4442-9969-7380E562D523}" type="pres">
      <dgm:prSet presAssocID="{AB5BE166-9C66-4D82-8202-79C1A103D485}" presName="hierRoot1" presStyleCnt="0"/>
      <dgm:spPr/>
    </dgm:pt>
    <dgm:pt modelId="{C4A79D89-EE6C-49F2-802A-3D04AE9B96F2}" type="pres">
      <dgm:prSet presAssocID="{AB5BE166-9C66-4D82-8202-79C1A103D485}" presName="composite" presStyleCnt="0"/>
      <dgm:spPr/>
    </dgm:pt>
    <dgm:pt modelId="{6BDAEE85-ABFE-4133-8DFD-A416CA438608}" type="pres">
      <dgm:prSet presAssocID="{AB5BE166-9C66-4D82-8202-79C1A103D485}" presName="background" presStyleLbl="node0" presStyleIdx="0" presStyleCnt="3"/>
      <dgm:spPr/>
    </dgm:pt>
    <dgm:pt modelId="{FF077ED5-6A36-4792-BE70-AD38C3BA4DBC}" type="pres">
      <dgm:prSet presAssocID="{AB5BE166-9C66-4D82-8202-79C1A103D485}" presName="text" presStyleLbl="fgAcc0" presStyleIdx="0" presStyleCnt="3">
        <dgm:presLayoutVars>
          <dgm:chPref val="3"/>
        </dgm:presLayoutVars>
      </dgm:prSet>
      <dgm:spPr/>
    </dgm:pt>
    <dgm:pt modelId="{0B9E1056-7BFF-4784-B910-D4DAB6050BE1}" type="pres">
      <dgm:prSet presAssocID="{AB5BE166-9C66-4D82-8202-79C1A103D485}" presName="hierChild2" presStyleCnt="0"/>
      <dgm:spPr/>
    </dgm:pt>
    <dgm:pt modelId="{90B9B8C2-A6C1-4E4A-8D83-70EE0C624177}" type="pres">
      <dgm:prSet presAssocID="{B6B9717E-1DA5-4E98-BB27-98A214780DE4}" presName="hierRoot1" presStyleCnt="0"/>
      <dgm:spPr/>
    </dgm:pt>
    <dgm:pt modelId="{97D217F4-4872-4DB9-976E-446659453019}" type="pres">
      <dgm:prSet presAssocID="{B6B9717E-1DA5-4E98-BB27-98A214780DE4}" presName="composite" presStyleCnt="0"/>
      <dgm:spPr/>
    </dgm:pt>
    <dgm:pt modelId="{7122F19E-1293-4347-AB76-DF53DCC82049}" type="pres">
      <dgm:prSet presAssocID="{B6B9717E-1DA5-4E98-BB27-98A214780DE4}" presName="background" presStyleLbl="node0" presStyleIdx="1" presStyleCnt="3"/>
      <dgm:spPr/>
    </dgm:pt>
    <dgm:pt modelId="{1ABEC408-66C7-48CA-9FA0-70EA9EC0FAE5}" type="pres">
      <dgm:prSet presAssocID="{B6B9717E-1DA5-4E98-BB27-98A214780DE4}" presName="text" presStyleLbl="fgAcc0" presStyleIdx="1" presStyleCnt="3">
        <dgm:presLayoutVars>
          <dgm:chPref val="3"/>
        </dgm:presLayoutVars>
      </dgm:prSet>
      <dgm:spPr/>
    </dgm:pt>
    <dgm:pt modelId="{671B5F57-BB2F-4CAE-83A7-E1F156F50F57}" type="pres">
      <dgm:prSet presAssocID="{B6B9717E-1DA5-4E98-BB27-98A214780DE4}" presName="hierChild2" presStyleCnt="0"/>
      <dgm:spPr/>
    </dgm:pt>
    <dgm:pt modelId="{DB687ABF-F799-4BA4-86EF-81A2CB4DD810}" type="pres">
      <dgm:prSet presAssocID="{8E366CD8-B9FE-4645-8A6D-E91359BF1F8A}" presName="hierRoot1" presStyleCnt="0"/>
      <dgm:spPr/>
    </dgm:pt>
    <dgm:pt modelId="{0F8505D3-95B6-41A0-8FCC-EFAEB725DCDD}" type="pres">
      <dgm:prSet presAssocID="{8E366CD8-B9FE-4645-8A6D-E91359BF1F8A}" presName="composite" presStyleCnt="0"/>
      <dgm:spPr/>
    </dgm:pt>
    <dgm:pt modelId="{94CAFC7F-413E-44AD-9850-A1A3B8EBC48D}" type="pres">
      <dgm:prSet presAssocID="{8E366CD8-B9FE-4645-8A6D-E91359BF1F8A}" presName="background" presStyleLbl="node0" presStyleIdx="2" presStyleCnt="3"/>
      <dgm:spPr/>
    </dgm:pt>
    <dgm:pt modelId="{67B8497D-1DBF-4648-AC4B-4545D615C497}" type="pres">
      <dgm:prSet presAssocID="{8E366CD8-B9FE-4645-8A6D-E91359BF1F8A}" presName="text" presStyleLbl="fgAcc0" presStyleIdx="2" presStyleCnt="3">
        <dgm:presLayoutVars>
          <dgm:chPref val="3"/>
        </dgm:presLayoutVars>
      </dgm:prSet>
      <dgm:spPr/>
    </dgm:pt>
    <dgm:pt modelId="{6CA9986D-AA4A-458F-B7C3-3723FFDA8F3B}" type="pres">
      <dgm:prSet presAssocID="{8E366CD8-B9FE-4645-8A6D-E91359BF1F8A}" presName="hierChild2" presStyleCnt="0"/>
      <dgm:spPr/>
    </dgm:pt>
  </dgm:ptLst>
  <dgm:cxnLst>
    <dgm:cxn modelId="{E5A2C347-1453-4416-ADB9-F3CF76117C3D}" type="presOf" srcId="{8E366CD8-B9FE-4645-8A6D-E91359BF1F8A}" destId="{67B8497D-1DBF-4648-AC4B-4545D615C497}" srcOrd="0" destOrd="0" presId="urn:microsoft.com/office/officeart/2005/8/layout/hierarchy1"/>
    <dgm:cxn modelId="{3CCF426F-4065-4655-A79F-644E0266A6DE}" srcId="{C6410614-EEFD-405D-AE1B-5DEF6BC4587C}" destId="{B6B9717E-1DA5-4E98-BB27-98A214780DE4}" srcOrd="1" destOrd="0" parTransId="{98BFFA2E-29AB-4184-84F3-C08410E29214}" sibTransId="{6DD58886-44BA-4D8E-BB30-A204F2E71252}"/>
    <dgm:cxn modelId="{5ABDBBA6-3718-4CA4-9BDF-743BC4796DA9}" srcId="{C6410614-EEFD-405D-AE1B-5DEF6BC4587C}" destId="{8E366CD8-B9FE-4645-8A6D-E91359BF1F8A}" srcOrd="2" destOrd="0" parTransId="{F3D14FB3-F1BD-439B-B5E8-AE95D5721068}" sibTransId="{172524C4-2CB9-4340-BCEC-5499E027B669}"/>
    <dgm:cxn modelId="{34A709AA-BDE2-4D5D-8AB8-59DF3169ED63}" type="presOf" srcId="{B6B9717E-1DA5-4E98-BB27-98A214780DE4}" destId="{1ABEC408-66C7-48CA-9FA0-70EA9EC0FAE5}" srcOrd="0" destOrd="0" presId="urn:microsoft.com/office/officeart/2005/8/layout/hierarchy1"/>
    <dgm:cxn modelId="{CE2A3DE7-7DE6-4B87-82FD-BB72BEF70247}" type="presOf" srcId="{AB5BE166-9C66-4D82-8202-79C1A103D485}" destId="{FF077ED5-6A36-4792-BE70-AD38C3BA4DBC}" srcOrd="0" destOrd="0" presId="urn:microsoft.com/office/officeart/2005/8/layout/hierarchy1"/>
    <dgm:cxn modelId="{ABF4EBF5-D3EF-496E-A563-9E479A36EF86}" type="presOf" srcId="{C6410614-EEFD-405D-AE1B-5DEF6BC4587C}" destId="{E2506BB6-EF44-4822-AFB0-4B31485A7230}" srcOrd="0" destOrd="0" presId="urn:microsoft.com/office/officeart/2005/8/layout/hierarchy1"/>
    <dgm:cxn modelId="{08394FFE-6DA1-4A3B-802B-536C50EFA38C}" srcId="{C6410614-EEFD-405D-AE1B-5DEF6BC4587C}" destId="{AB5BE166-9C66-4D82-8202-79C1A103D485}" srcOrd="0" destOrd="0" parTransId="{3BDCBA9A-8382-4D57-BBE2-7FC90F672331}" sibTransId="{C47C6B7D-9DF6-4EC0-A3FD-D64CC101D7F1}"/>
    <dgm:cxn modelId="{E9CD8F99-AD05-4421-8CEB-FE6C5750B4EF}" type="presParOf" srcId="{E2506BB6-EF44-4822-AFB0-4B31485A7230}" destId="{97086F93-0A70-4442-9969-7380E562D523}" srcOrd="0" destOrd="0" presId="urn:microsoft.com/office/officeart/2005/8/layout/hierarchy1"/>
    <dgm:cxn modelId="{A0DB1329-FF53-4CB3-85FB-E06ACC94E260}" type="presParOf" srcId="{97086F93-0A70-4442-9969-7380E562D523}" destId="{C4A79D89-EE6C-49F2-802A-3D04AE9B96F2}" srcOrd="0" destOrd="0" presId="urn:microsoft.com/office/officeart/2005/8/layout/hierarchy1"/>
    <dgm:cxn modelId="{C54FAAAD-B71E-4B09-9457-275A6AF02262}" type="presParOf" srcId="{C4A79D89-EE6C-49F2-802A-3D04AE9B96F2}" destId="{6BDAEE85-ABFE-4133-8DFD-A416CA438608}" srcOrd="0" destOrd="0" presId="urn:microsoft.com/office/officeart/2005/8/layout/hierarchy1"/>
    <dgm:cxn modelId="{45504BE8-DA35-4D38-A61D-DBB955842430}" type="presParOf" srcId="{C4A79D89-EE6C-49F2-802A-3D04AE9B96F2}" destId="{FF077ED5-6A36-4792-BE70-AD38C3BA4DBC}" srcOrd="1" destOrd="0" presId="urn:microsoft.com/office/officeart/2005/8/layout/hierarchy1"/>
    <dgm:cxn modelId="{08D857FD-786B-4BB3-86F5-92A1A5BD2918}" type="presParOf" srcId="{97086F93-0A70-4442-9969-7380E562D523}" destId="{0B9E1056-7BFF-4784-B910-D4DAB6050BE1}" srcOrd="1" destOrd="0" presId="urn:microsoft.com/office/officeart/2005/8/layout/hierarchy1"/>
    <dgm:cxn modelId="{D5BA9560-32D1-4381-A65B-FC66A544F695}" type="presParOf" srcId="{E2506BB6-EF44-4822-AFB0-4B31485A7230}" destId="{90B9B8C2-A6C1-4E4A-8D83-70EE0C624177}" srcOrd="1" destOrd="0" presId="urn:microsoft.com/office/officeart/2005/8/layout/hierarchy1"/>
    <dgm:cxn modelId="{28B21F97-269A-470D-B184-78BB98DACB4D}" type="presParOf" srcId="{90B9B8C2-A6C1-4E4A-8D83-70EE0C624177}" destId="{97D217F4-4872-4DB9-976E-446659453019}" srcOrd="0" destOrd="0" presId="urn:microsoft.com/office/officeart/2005/8/layout/hierarchy1"/>
    <dgm:cxn modelId="{4068050C-E6ED-4E18-827B-7E06DE866CAA}" type="presParOf" srcId="{97D217F4-4872-4DB9-976E-446659453019}" destId="{7122F19E-1293-4347-AB76-DF53DCC82049}" srcOrd="0" destOrd="0" presId="urn:microsoft.com/office/officeart/2005/8/layout/hierarchy1"/>
    <dgm:cxn modelId="{30AF896C-10AB-43F1-A358-F3B7852099DC}" type="presParOf" srcId="{97D217F4-4872-4DB9-976E-446659453019}" destId="{1ABEC408-66C7-48CA-9FA0-70EA9EC0FAE5}" srcOrd="1" destOrd="0" presId="urn:microsoft.com/office/officeart/2005/8/layout/hierarchy1"/>
    <dgm:cxn modelId="{E7B75163-D6A5-4F62-B16E-F78E6D7E1372}" type="presParOf" srcId="{90B9B8C2-A6C1-4E4A-8D83-70EE0C624177}" destId="{671B5F57-BB2F-4CAE-83A7-E1F156F50F57}" srcOrd="1" destOrd="0" presId="urn:microsoft.com/office/officeart/2005/8/layout/hierarchy1"/>
    <dgm:cxn modelId="{2F2498A7-5AC0-45AB-8D4C-557C84501D9F}" type="presParOf" srcId="{E2506BB6-EF44-4822-AFB0-4B31485A7230}" destId="{DB687ABF-F799-4BA4-86EF-81A2CB4DD810}" srcOrd="2" destOrd="0" presId="urn:microsoft.com/office/officeart/2005/8/layout/hierarchy1"/>
    <dgm:cxn modelId="{3F93AC1E-F08D-42D5-A026-B15FE1D12C43}" type="presParOf" srcId="{DB687ABF-F799-4BA4-86EF-81A2CB4DD810}" destId="{0F8505D3-95B6-41A0-8FCC-EFAEB725DCDD}" srcOrd="0" destOrd="0" presId="urn:microsoft.com/office/officeart/2005/8/layout/hierarchy1"/>
    <dgm:cxn modelId="{DAAB3BAE-7EC3-463D-AF06-3C7DDE3F9C70}" type="presParOf" srcId="{0F8505D3-95B6-41A0-8FCC-EFAEB725DCDD}" destId="{94CAFC7F-413E-44AD-9850-A1A3B8EBC48D}" srcOrd="0" destOrd="0" presId="urn:microsoft.com/office/officeart/2005/8/layout/hierarchy1"/>
    <dgm:cxn modelId="{E7F91145-D81D-48D9-ADB8-97A8366A09C1}" type="presParOf" srcId="{0F8505D3-95B6-41A0-8FCC-EFAEB725DCDD}" destId="{67B8497D-1DBF-4648-AC4B-4545D615C497}" srcOrd="1" destOrd="0" presId="urn:microsoft.com/office/officeart/2005/8/layout/hierarchy1"/>
    <dgm:cxn modelId="{346E5E4D-10A4-4193-88CE-74BF87D09A1D}" type="presParOf" srcId="{DB687ABF-F799-4BA4-86EF-81A2CB4DD810}" destId="{6CA9986D-AA4A-458F-B7C3-3723FFDA8F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7C299-34DE-4EFB-91FA-B40D6E7761D0}">
      <dsp:nvSpPr>
        <dsp:cNvPr id="0" name=""/>
        <dsp:cNvSpPr/>
      </dsp:nvSpPr>
      <dsp:spPr>
        <a:xfrm>
          <a:off x="632129" y="3845"/>
          <a:ext cx="738135" cy="7381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30A83-5343-4F79-B28B-219905A7EC53}">
      <dsp:nvSpPr>
        <dsp:cNvPr id="0" name=""/>
        <dsp:cNvSpPr/>
      </dsp:nvSpPr>
      <dsp:spPr>
        <a:xfrm>
          <a:off x="787138" y="158853"/>
          <a:ext cx="428118" cy="428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C65CCE-2B57-4C3B-9ADD-C659D62077C1}">
      <dsp:nvSpPr>
        <dsp:cNvPr id="0" name=""/>
        <dsp:cNvSpPr/>
      </dsp:nvSpPr>
      <dsp:spPr>
        <a:xfrm>
          <a:off x="1528437" y="3845"/>
          <a:ext cx="1739891" cy="73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baseline="0" dirty="0"/>
            <a:t>7.1 Concept of Artificial Intelligence (AI) and Robotics</a:t>
          </a:r>
          <a:endParaRPr lang="en-US" sz="1500" kern="1200" dirty="0"/>
        </a:p>
      </dsp:txBody>
      <dsp:txXfrm>
        <a:off x="1528437" y="3845"/>
        <a:ext cx="1739891" cy="738135"/>
      </dsp:txXfrm>
    </dsp:sp>
    <dsp:sp modelId="{DA58F166-C6D5-48AB-A3FD-BB8756DE94F2}">
      <dsp:nvSpPr>
        <dsp:cNvPr id="0" name=""/>
        <dsp:cNvSpPr/>
      </dsp:nvSpPr>
      <dsp:spPr>
        <a:xfrm>
          <a:off x="3571491" y="3845"/>
          <a:ext cx="738135" cy="7381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15F8E-D603-4464-861C-73B4E07A477A}">
      <dsp:nvSpPr>
        <dsp:cNvPr id="0" name=""/>
        <dsp:cNvSpPr/>
      </dsp:nvSpPr>
      <dsp:spPr>
        <a:xfrm>
          <a:off x="3726500" y="158853"/>
          <a:ext cx="428118" cy="428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0D1CFD-6CFB-4A0A-BA0B-9713EF118CCF}">
      <dsp:nvSpPr>
        <dsp:cNvPr id="0" name=""/>
        <dsp:cNvSpPr/>
      </dsp:nvSpPr>
      <dsp:spPr>
        <a:xfrm>
          <a:off x="4467799" y="3845"/>
          <a:ext cx="1739891" cy="73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baseline="0"/>
            <a:t>7.2 Concept of Cloud Computing</a:t>
          </a:r>
          <a:endParaRPr lang="en-US" sz="1500" kern="1200"/>
        </a:p>
      </dsp:txBody>
      <dsp:txXfrm>
        <a:off x="4467799" y="3845"/>
        <a:ext cx="1739891" cy="738135"/>
      </dsp:txXfrm>
    </dsp:sp>
    <dsp:sp modelId="{73E658DF-F2CA-4F7B-A0B1-457BC51D33CC}">
      <dsp:nvSpPr>
        <dsp:cNvPr id="0" name=""/>
        <dsp:cNvSpPr/>
      </dsp:nvSpPr>
      <dsp:spPr>
        <a:xfrm>
          <a:off x="6510853" y="3845"/>
          <a:ext cx="738135" cy="7381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1D505-E4F7-4C0E-9CB2-EAB7768EB917}">
      <dsp:nvSpPr>
        <dsp:cNvPr id="0" name=""/>
        <dsp:cNvSpPr/>
      </dsp:nvSpPr>
      <dsp:spPr>
        <a:xfrm>
          <a:off x="6665861" y="158853"/>
          <a:ext cx="428118" cy="428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888BB1-21FE-41FF-A025-0FB43141CCA3}">
      <dsp:nvSpPr>
        <dsp:cNvPr id="0" name=""/>
        <dsp:cNvSpPr/>
      </dsp:nvSpPr>
      <dsp:spPr>
        <a:xfrm>
          <a:off x="7407160" y="3845"/>
          <a:ext cx="1739891" cy="73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baseline="0"/>
            <a:t>7.3 Concept of Big Data</a:t>
          </a:r>
          <a:endParaRPr lang="en-US" sz="1500" kern="1200"/>
        </a:p>
      </dsp:txBody>
      <dsp:txXfrm>
        <a:off x="7407160" y="3845"/>
        <a:ext cx="1739891" cy="738135"/>
      </dsp:txXfrm>
    </dsp:sp>
    <dsp:sp modelId="{51E64402-C722-42FC-B2A5-DA43191C63F8}">
      <dsp:nvSpPr>
        <dsp:cNvPr id="0" name=""/>
        <dsp:cNvSpPr/>
      </dsp:nvSpPr>
      <dsp:spPr>
        <a:xfrm>
          <a:off x="632129" y="1314339"/>
          <a:ext cx="738135" cy="7381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4B028-09E2-44DA-B0C8-27A8D02759D8}">
      <dsp:nvSpPr>
        <dsp:cNvPr id="0" name=""/>
        <dsp:cNvSpPr/>
      </dsp:nvSpPr>
      <dsp:spPr>
        <a:xfrm>
          <a:off x="787138" y="1469348"/>
          <a:ext cx="428118" cy="4281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E41A00-C1DC-4414-940F-2E6FC8DE742F}">
      <dsp:nvSpPr>
        <dsp:cNvPr id="0" name=""/>
        <dsp:cNvSpPr/>
      </dsp:nvSpPr>
      <dsp:spPr>
        <a:xfrm>
          <a:off x="1528437" y="1314339"/>
          <a:ext cx="1739891" cy="73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baseline="0"/>
            <a:t>7.4 Concept of Virtual Reality</a:t>
          </a:r>
          <a:endParaRPr lang="en-US" sz="1500" kern="1200"/>
        </a:p>
      </dsp:txBody>
      <dsp:txXfrm>
        <a:off x="1528437" y="1314339"/>
        <a:ext cx="1739891" cy="738135"/>
      </dsp:txXfrm>
    </dsp:sp>
    <dsp:sp modelId="{C343D063-F060-47C6-BDC0-D4906EB24BC6}">
      <dsp:nvSpPr>
        <dsp:cNvPr id="0" name=""/>
        <dsp:cNvSpPr/>
      </dsp:nvSpPr>
      <dsp:spPr>
        <a:xfrm>
          <a:off x="3571491" y="1314339"/>
          <a:ext cx="738135" cy="7381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B9E096-541A-433E-8E44-FDA980479F36}">
      <dsp:nvSpPr>
        <dsp:cNvPr id="0" name=""/>
        <dsp:cNvSpPr/>
      </dsp:nvSpPr>
      <dsp:spPr>
        <a:xfrm>
          <a:off x="3726500" y="1469348"/>
          <a:ext cx="428118" cy="4281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9CE2F1-F84E-43C5-A763-984E841FF4DA}">
      <dsp:nvSpPr>
        <dsp:cNvPr id="0" name=""/>
        <dsp:cNvSpPr/>
      </dsp:nvSpPr>
      <dsp:spPr>
        <a:xfrm>
          <a:off x="4467799" y="1314339"/>
          <a:ext cx="1739891" cy="73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baseline="0"/>
            <a:t>7.5 Concept of e-com, e-medicine, e-gov.</a:t>
          </a:r>
          <a:endParaRPr lang="en-US" sz="1500" kern="1200"/>
        </a:p>
      </dsp:txBody>
      <dsp:txXfrm>
        <a:off x="4467799" y="1314339"/>
        <a:ext cx="1739891" cy="738135"/>
      </dsp:txXfrm>
    </dsp:sp>
    <dsp:sp modelId="{6658912A-A62D-4921-ADB6-7478F71C972A}">
      <dsp:nvSpPr>
        <dsp:cNvPr id="0" name=""/>
        <dsp:cNvSpPr/>
      </dsp:nvSpPr>
      <dsp:spPr>
        <a:xfrm>
          <a:off x="6510853" y="1314339"/>
          <a:ext cx="738135" cy="7381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D505F3-73BA-4C65-9B97-60E87C022C3C}">
      <dsp:nvSpPr>
        <dsp:cNvPr id="0" name=""/>
        <dsp:cNvSpPr/>
      </dsp:nvSpPr>
      <dsp:spPr>
        <a:xfrm>
          <a:off x="6665861" y="1469348"/>
          <a:ext cx="428118" cy="42811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693277-3840-4579-8959-A62E5308DD8B}">
      <dsp:nvSpPr>
        <dsp:cNvPr id="0" name=""/>
        <dsp:cNvSpPr/>
      </dsp:nvSpPr>
      <dsp:spPr>
        <a:xfrm>
          <a:off x="7407160" y="1314339"/>
          <a:ext cx="1739891" cy="73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b="0" i="0" kern="1200" baseline="0"/>
            <a:t>7.6 Concept of Mobile Computing</a:t>
          </a:r>
          <a:endParaRPr lang="en-US" sz="1500" kern="1200"/>
        </a:p>
      </dsp:txBody>
      <dsp:txXfrm>
        <a:off x="7407160" y="1314339"/>
        <a:ext cx="1739891" cy="738135"/>
      </dsp:txXfrm>
    </dsp:sp>
    <dsp:sp modelId="{9A9BAF73-38B9-4766-BB87-680081DB419A}">
      <dsp:nvSpPr>
        <dsp:cNvPr id="0" name=""/>
        <dsp:cNvSpPr/>
      </dsp:nvSpPr>
      <dsp:spPr>
        <a:xfrm>
          <a:off x="632129" y="2624833"/>
          <a:ext cx="738135" cy="738135"/>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266CD-98A4-4B08-B25C-1249AD5DDD8B}">
      <dsp:nvSpPr>
        <dsp:cNvPr id="0" name=""/>
        <dsp:cNvSpPr/>
      </dsp:nvSpPr>
      <dsp:spPr>
        <a:xfrm>
          <a:off x="787138" y="2779842"/>
          <a:ext cx="428118" cy="42811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B36FF3-8832-4912-86AD-26DBE487EE7A}">
      <dsp:nvSpPr>
        <dsp:cNvPr id="0" name=""/>
        <dsp:cNvSpPr/>
      </dsp:nvSpPr>
      <dsp:spPr>
        <a:xfrm>
          <a:off x="1528437" y="2624833"/>
          <a:ext cx="1739891" cy="738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i="0" kern="1200" baseline="0"/>
            <a:t>7.7</a:t>
          </a:r>
          <a:r>
            <a:rPr lang="en-US" sz="1500" b="1" i="0" kern="1200" baseline="0"/>
            <a:t> </a:t>
          </a:r>
          <a:r>
            <a:rPr lang="en-US" sz="1500" b="0" i="0" kern="1200" baseline="0"/>
            <a:t>Concept of Internet of things (IoT)</a:t>
          </a:r>
          <a:endParaRPr lang="en-US" sz="1500" kern="1200"/>
        </a:p>
      </dsp:txBody>
      <dsp:txXfrm>
        <a:off x="1528437" y="2624833"/>
        <a:ext cx="1739891" cy="738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4171593"/>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b="0" i="0" kern="1200" dirty="0"/>
            <a:t>Rule-based AI</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US" sz="1400" b="0" i="0" kern="1200" dirty="0"/>
            <a:t>This type of AI is based on a set of predetermined rules that the machine follows to make decisions or take actions.</a:t>
          </a:r>
          <a:endParaRPr lang="en-US" sz="1400" kern="1200" dirty="0">
            <a:latin typeface="Tenorite" pitchFamily="2" charset="0"/>
          </a:endParaRPr>
        </a:p>
      </dsp:txBody>
      <dsp:txXfrm>
        <a:off x="0" y="1668637"/>
        <a:ext cx="1892456" cy="1668637"/>
      </dsp:txXfrm>
    </dsp:sp>
    <dsp:sp modelId="{A126BA88-D0F9-AF4A-A7BA-0638E32B45F8}">
      <dsp:nvSpPr>
        <dsp:cNvPr id="0" name=""/>
        <dsp:cNvSpPr/>
      </dsp:nvSpPr>
      <dsp:spPr>
        <a:xfrm>
          <a:off x="507912" y="506550"/>
          <a:ext cx="876630" cy="87663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4171593"/>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b="0" i="0" kern="1200" dirty="0"/>
            <a:t>Machine learning</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US" sz="1400" b="0" i="0" kern="1200" dirty="0"/>
            <a:t>This is a type of AI that uses algorithms to analyze and learn from data, without being explicitly programmed.</a:t>
          </a:r>
          <a:endParaRPr lang="en-US" sz="1400" kern="1200" dirty="0">
            <a:latin typeface="Tenorite" pitchFamily="2" charset="0"/>
          </a:endParaRPr>
        </a:p>
      </dsp:txBody>
      <dsp:txXfrm>
        <a:off x="1946788" y="1668637"/>
        <a:ext cx="1892456" cy="1668637"/>
      </dsp:txXfrm>
    </dsp:sp>
    <dsp:sp modelId="{EFEB790C-BD5C-F54D-9993-F81422A8AD8E}">
      <dsp:nvSpPr>
        <dsp:cNvPr id="0" name=""/>
        <dsp:cNvSpPr/>
      </dsp:nvSpPr>
      <dsp:spPr>
        <a:xfrm>
          <a:off x="2457142" y="506550"/>
          <a:ext cx="876630" cy="87663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4171593"/>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b="0" i="0" kern="1200" dirty="0"/>
            <a:t>Deep learning</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US" sz="1400" b="0" i="0" kern="1200" dirty="0"/>
            <a:t>This is a type of machine learning that uses artificial neural networks, modeled on the structure and function of the human brain, to analyze and learn from large amounts of data.</a:t>
          </a:r>
          <a:endParaRPr lang="en-US" sz="1400" kern="1200" dirty="0">
            <a:latin typeface="Tenorite" pitchFamily="2" charset="0"/>
          </a:endParaRPr>
        </a:p>
      </dsp:txBody>
      <dsp:txXfrm>
        <a:off x="3901903" y="1668637"/>
        <a:ext cx="1892456" cy="1668637"/>
      </dsp:txXfrm>
    </dsp:sp>
    <dsp:sp modelId="{CC076D56-4BB0-7246-9039-788AB439DAF0}">
      <dsp:nvSpPr>
        <dsp:cNvPr id="0" name=""/>
        <dsp:cNvSpPr/>
      </dsp:nvSpPr>
      <dsp:spPr>
        <a:xfrm>
          <a:off x="4406372" y="506550"/>
          <a:ext cx="876630" cy="87663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4171593"/>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b="0" i="0" kern="1200" dirty="0"/>
            <a:t>Natural language processing (NLP)</a:t>
          </a:r>
          <a:endParaRPr lang="en-US" sz="2000" kern="1200" dirty="0">
            <a:latin typeface="Tenorite" pitchFamily="2" charset="0"/>
          </a:endParaRPr>
        </a:p>
        <a:p>
          <a:pPr marL="0" lvl="1" indent="-114300" algn="ctr" defTabSz="622300" rtl="0">
            <a:lnSpc>
              <a:spcPct val="90000"/>
            </a:lnSpc>
            <a:spcBef>
              <a:spcPct val="0"/>
            </a:spcBef>
            <a:spcAft>
              <a:spcPct val="15000"/>
            </a:spcAft>
            <a:buNone/>
          </a:pPr>
          <a:r>
            <a:rPr lang="en-US" sz="1400" b="0" i="0" kern="1200" dirty="0"/>
            <a:t>This is a type of AI that enables machines to understand, interpret, and generate human language.</a:t>
          </a:r>
          <a:endParaRPr lang="en-US" sz="1400" kern="1200" dirty="0">
            <a:latin typeface="Tenorite" pitchFamily="2" charset="0"/>
          </a:endParaRPr>
        </a:p>
      </dsp:txBody>
      <dsp:txXfrm>
        <a:off x="5847689" y="1668637"/>
        <a:ext cx="1892456" cy="1668637"/>
      </dsp:txXfrm>
    </dsp:sp>
    <dsp:sp modelId="{FDF2BC93-305C-D94B-A6C2-ED9CE7F40C2F}">
      <dsp:nvSpPr>
        <dsp:cNvPr id="0" name=""/>
        <dsp:cNvSpPr/>
      </dsp:nvSpPr>
      <dsp:spPr>
        <a:xfrm>
          <a:off x="6355601" y="506550"/>
          <a:ext cx="876630" cy="87663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4171593"/>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b="0" i="0" kern="1200" dirty="0"/>
            <a:t>Robotics</a:t>
          </a:r>
          <a:endParaRPr lang="en-US" sz="2000" kern="1200" dirty="0">
            <a:latin typeface="Tenorite" pitchFamily="2" charset="0"/>
          </a:endParaRPr>
        </a:p>
        <a:p>
          <a:pPr marL="0" lvl="1" indent="-114300" algn="ctr" defTabSz="622300" rtl="0">
            <a:lnSpc>
              <a:spcPct val="90000"/>
            </a:lnSpc>
            <a:spcBef>
              <a:spcPct val="0"/>
            </a:spcBef>
            <a:spcAft>
              <a:spcPct val="15000"/>
            </a:spcAft>
            <a:buNone/>
          </a:pPr>
          <a:r>
            <a:rPr lang="en-US" sz="1400" b="0" i="0" kern="1200" dirty="0"/>
            <a:t>This is a field of AI that focuses on the development of intelligent machines that can perceive and interact with their environment.</a:t>
          </a:r>
          <a:endParaRPr lang="en-US" sz="1400" kern="1200" dirty="0">
            <a:latin typeface="Tenorite" pitchFamily="2" charset="0"/>
          </a:endParaRPr>
        </a:p>
      </dsp:txBody>
      <dsp:txXfrm>
        <a:off x="7796918" y="1668637"/>
        <a:ext cx="1892456" cy="1668637"/>
      </dsp:txXfrm>
    </dsp:sp>
    <dsp:sp modelId="{916140F0-4F43-9F45-8310-FCCA12DDE514}">
      <dsp:nvSpPr>
        <dsp:cNvPr id="0" name=""/>
        <dsp:cNvSpPr/>
      </dsp:nvSpPr>
      <dsp:spPr>
        <a:xfrm>
          <a:off x="8304831" y="506550"/>
          <a:ext cx="876630" cy="876630"/>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218377"/>
          <a:ext cx="8914225" cy="625738"/>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D4131-850D-4F43-A769-B490E6ED720D}">
      <dsp:nvSpPr>
        <dsp:cNvPr id="0" name=""/>
        <dsp:cNvSpPr/>
      </dsp:nvSpPr>
      <dsp:spPr>
        <a:xfrm>
          <a:off x="2864" y="206025"/>
          <a:ext cx="2272895" cy="136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Industrial Robots: These robots are used in manufacturing plants to automate tasks such as welding, painting, and assembly.</a:t>
          </a:r>
        </a:p>
      </dsp:txBody>
      <dsp:txXfrm>
        <a:off x="2864" y="206025"/>
        <a:ext cx="2272895" cy="1363737"/>
      </dsp:txXfrm>
    </dsp:sp>
    <dsp:sp modelId="{4036A793-A8A5-4387-91B0-BFFA2E8F9389}">
      <dsp:nvSpPr>
        <dsp:cNvPr id="0" name=""/>
        <dsp:cNvSpPr/>
      </dsp:nvSpPr>
      <dsp:spPr>
        <a:xfrm>
          <a:off x="2503050" y="206025"/>
          <a:ext cx="2272895" cy="136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Medical Robots: Medical robots are used in healthcare facilities to assist in surgeries, rehabilitation, and diagnosis. Examples include surgical robots, prosthetics, and exoskeletons.</a:t>
          </a:r>
        </a:p>
      </dsp:txBody>
      <dsp:txXfrm>
        <a:off x="2503050" y="206025"/>
        <a:ext cx="2272895" cy="1363737"/>
      </dsp:txXfrm>
    </dsp:sp>
    <dsp:sp modelId="{DCD1BF1C-C1D6-4561-93B1-BFB88782880A}">
      <dsp:nvSpPr>
        <dsp:cNvPr id="0" name=""/>
        <dsp:cNvSpPr/>
      </dsp:nvSpPr>
      <dsp:spPr>
        <a:xfrm>
          <a:off x="5003235" y="206025"/>
          <a:ext cx="2272895" cy="136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tx1"/>
              </a:solidFill>
            </a:rPr>
            <a:t>Service Robots: Service robots are used in various industries, including hospitality, retail, and transportation. Examples include cleaning robots, delivery robots, and autonomous vehicles.</a:t>
          </a:r>
        </a:p>
      </dsp:txBody>
      <dsp:txXfrm>
        <a:off x="5003235" y="206025"/>
        <a:ext cx="2272895" cy="1363737"/>
      </dsp:txXfrm>
    </dsp:sp>
    <dsp:sp modelId="{3DA1AC0E-8BE0-4124-BC22-BA877F469CBE}">
      <dsp:nvSpPr>
        <dsp:cNvPr id="0" name=""/>
        <dsp:cNvSpPr/>
      </dsp:nvSpPr>
      <dsp:spPr>
        <a:xfrm>
          <a:off x="7503421" y="206025"/>
          <a:ext cx="2272895" cy="136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tx1"/>
              </a:solidFill>
            </a:rPr>
            <a:t>Military Robots: These robots are designed to perform tasks that are too dangerous or difficult for humans to perform, such as reconnaissance and bomb disposal.</a:t>
          </a:r>
        </a:p>
      </dsp:txBody>
      <dsp:txXfrm>
        <a:off x="7503421" y="206025"/>
        <a:ext cx="2272895" cy="1363737"/>
      </dsp:txXfrm>
    </dsp:sp>
    <dsp:sp modelId="{A98B6485-B681-43FE-A5AE-0AED213323B4}">
      <dsp:nvSpPr>
        <dsp:cNvPr id="0" name=""/>
        <dsp:cNvSpPr/>
      </dsp:nvSpPr>
      <dsp:spPr>
        <a:xfrm>
          <a:off x="1252957" y="1797052"/>
          <a:ext cx="2272895" cy="136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tx1"/>
              </a:solidFill>
            </a:rPr>
            <a:t>Entertainment Robots: These robots are designed for recreational purposes, such as toys, companion robots, and robots used in theme parks.</a:t>
          </a:r>
        </a:p>
      </dsp:txBody>
      <dsp:txXfrm>
        <a:off x="1252957" y="1797052"/>
        <a:ext cx="2272895" cy="1363737"/>
      </dsp:txXfrm>
    </dsp:sp>
    <dsp:sp modelId="{8073EA65-6D4E-48A1-8A89-3C567943A6E9}">
      <dsp:nvSpPr>
        <dsp:cNvPr id="0" name=""/>
        <dsp:cNvSpPr/>
      </dsp:nvSpPr>
      <dsp:spPr>
        <a:xfrm>
          <a:off x="3753143" y="1797052"/>
          <a:ext cx="2272895" cy="136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tx1"/>
              </a:solidFill>
            </a:rPr>
            <a:t>Agricultural Robots: Agricultural robots are used in farming to assist with tasks such as planting, harvesting, and spraying pesticides.</a:t>
          </a:r>
        </a:p>
      </dsp:txBody>
      <dsp:txXfrm>
        <a:off x="3753143" y="1797052"/>
        <a:ext cx="2272895" cy="1363737"/>
      </dsp:txXfrm>
    </dsp:sp>
    <dsp:sp modelId="{EEFCC4E3-4162-43A3-A512-A0EF662ACFC8}">
      <dsp:nvSpPr>
        <dsp:cNvPr id="0" name=""/>
        <dsp:cNvSpPr/>
      </dsp:nvSpPr>
      <dsp:spPr>
        <a:xfrm>
          <a:off x="6253328" y="1797052"/>
          <a:ext cx="2272895" cy="13637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tx1"/>
              </a:solidFill>
            </a:rPr>
            <a:t>Educational Robots: Educational robots are used in schools and universities to teach students about robotics and programming.</a:t>
          </a:r>
        </a:p>
      </dsp:txBody>
      <dsp:txXfrm>
        <a:off x="6253328" y="1797052"/>
        <a:ext cx="2272895" cy="13637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2A7B2-AF53-4267-9D0A-EC99C65824DD}">
      <dsp:nvSpPr>
        <dsp:cNvPr id="0" name=""/>
        <dsp:cNvSpPr/>
      </dsp:nvSpPr>
      <dsp:spPr>
        <a:xfrm>
          <a:off x="2864" y="206025"/>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solidFill>
                <a:schemeClr val="tx1"/>
              </a:solidFill>
            </a:rPr>
            <a:t>Increased Efficiency: Robots can perform repetitive tasks more quickly and accurately than humans, which leads to increased productivity and efficiency.</a:t>
          </a:r>
          <a:endParaRPr lang="en-US" sz="1200" kern="1200">
            <a:solidFill>
              <a:schemeClr val="tx1"/>
            </a:solidFill>
          </a:endParaRPr>
        </a:p>
      </dsp:txBody>
      <dsp:txXfrm>
        <a:off x="2864" y="206025"/>
        <a:ext cx="2272895" cy="1363737"/>
      </dsp:txXfrm>
    </dsp:sp>
    <dsp:sp modelId="{969E27A3-AF86-4181-B815-FCE595DB15EA}">
      <dsp:nvSpPr>
        <dsp:cNvPr id="0" name=""/>
        <dsp:cNvSpPr/>
      </dsp:nvSpPr>
      <dsp:spPr>
        <a:xfrm>
          <a:off x="2503050" y="206025"/>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solidFill>
                <a:schemeClr val="tx1"/>
              </a:solidFill>
            </a:rPr>
            <a:t>Improved Quality: Robots can perform tasks with a high degree of precision and consistency, which helps to improve the quality of products and services.</a:t>
          </a:r>
          <a:endParaRPr lang="en-US" sz="1200" kern="1200">
            <a:solidFill>
              <a:schemeClr val="tx1"/>
            </a:solidFill>
          </a:endParaRPr>
        </a:p>
      </dsp:txBody>
      <dsp:txXfrm>
        <a:off x="2503050" y="206025"/>
        <a:ext cx="2272895" cy="1363737"/>
      </dsp:txXfrm>
    </dsp:sp>
    <dsp:sp modelId="{D58D464E-B4D7-4F8F-9E84-CD894675BAF5}">
      <dsp:nvSpPr>
        <dsp:cNvPr id="0" name=""/>
        <dsp:cNvSpPr/>
      </dsp:nvSpPr>
      <dsp:spPr>
        <a:xfrm>
          <a:off x="5003235" y="206025"/>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solidFill>
                <a:schemeClr val="tx1"/>
              </a:solidFill>
            </a:rPr>
            <a:t>Reduced Labor Costs: By automating tasks that would normally require human labor, companies can reduce labor costs and increase profitability.</a:t>
          </a:r>
          <a:endParaRPr lang="en-US" sz="1200" kern="1200">
            <a:solidFill>
              <a:schemeClr val="tx1"/>
            </a:solidFill>
          </a:endParaRPr>
        </a:p>
      </dsp:txBody>
      <dsp:txXfrm>
        <a:off x="5003235" y="206025"/>
        <a:ext cx="2272895" cy="1363737"/>
      </dsp:txXfrm>
    </dsp:sp>
    <dsp:sp modelId="{3A1941A8-F223-4AAE-A60B-299B3D25FC0E}">
      <dsp:nvSpPr>
        <dsp:cNvPr id="0" name=""/>
        <dsp:cNvSpPr/>
      </dsp:nvSpPr>
      <dsp:spPr>
        <a:xfrm>
          <a:off x="7503421" y="206025"/>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solidFill>
                <a:schemeClr val="tx1"/>
              </a:solidFill>
            </a:rPr>
            <a:t>Increased Safety: Robots can perform tasks in dangerous environments or situations that are unsafe for humans, which helps to reduce the risk of injury or death.</a:t>
          </a:r>
          <a:endParaRPr lang="en-US" sz="1200" kern="1200">
            <a:solidFill>
              <a:schemeClr val="tx1"/>
            </a:solidFill>
          </a:endParaRPr>
        </a:p>
      </dsp:txBody>
      <dsp:txXfrm>
        <a:off x="7503421" y="206025"/>
        <a:ext cx="2272895" cy="1363737"/>
      </dsp:txXfrm>
    </dsp:sp>
    <dsp:sp modelId="{D5366EE4-2869-4846-BFD5-65CBF88CA881}">
      <dsp:nvSpPr>
        <dsp:cNvPr id="0" name=""/>
        <dsp:cNvSpPr/>
      </dsp:nvSpPr>
      <dsp:spPr>
        <a:xfrm>
          <a:off x="1252957" y="1797052"/>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solidFill>
                <a:schemeClr val="tx1"/>
              </a:solidFill>
            </a:rPr>
            <a:t>Ability to Work in Harsh Environments: Robots can work in environments that are too hot, cold, or toxic for humans, such as outer space, deep sea exploration, and hazardous waste cleanup.</a:t>
          </a:r>
          <a:endParaRPr lang="en-US" sz="1200" kern="1200">
            <a:solidFill>
              <a:schemeClr val="tx1"/>
            </a:solidFill>
          </a:endParaRPr>
        </a:p>
      </dsp:txBody>
      <dsp:txXfrm>
        <a:off x="1252957" y="1797052"/>
        <a:ext cx="2272895" cy="1363737"/>
      </dsp:txXfrm>
    </dsp:sp>
    <dsp:sp modelId="{9B04EB95-16AD-4A12-967A-D9ECCA349F9A}">
      <dsp:nvSpPr>
        <dsp:cNvPr id="0" name=""/>
        <dsp:cNvSpPr/>
      </dsp:nvSpPr>
      <dsp:spPr>
        <a:xfrm>
          <a:off x="3753143" y="1797052"/>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solidFill>
                <a:schemeClr val="tx1"/>
              </a:solidFill>
            </a:rPr>
            <a:t>Healthcare Advancements: Medical robots are used in various healthcare applications such as surgeries, prosthetics, and exoskeletons which help to improve patient outcomes and recovery.</a:t>
          </a:r>
          <a:endParaRPr lang="en-US" sz="1200" kern="1200">
            <a:solidFill>
              <a:schemeClr val="tx1"/>
            </a:solidFill>
          </a:endParaRPr>
        </a:p>
      </dsp:txBody>
      <dsp:txXfrm>
        <a:off x="3753143" y="1797052"/>
        <a:ext cx="2272895" cy="1363737"/>
      </dsp:txXfrm>
    </dsp:sp>
    <dsp:sp modelId="{A908387F-F95B-4E59-B3B9-E13632875FD2}">
      <dsp:nvSpPr>
        <dsp:cNvPr id="0" name=""/>
        <dsp:cNvSpPr/>
      </dsp:nvSpPr>
      <dsp:spPr>
        <a:xfrm>
          <a:off x="6253328" y="1797052"/>
          <a:ext cx="2272895" cy="136373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solidFill>
                <a:schemeClr val="tx1"/>
              </a:solidFill>
            </a:rPr>
            <a:t>Exploration of Space: Robots play an important role in space exploration, performing tasks such as gathering data, repairing equipment, and building structures.</a:t>
          </a:r>
          <a:endParaRPr lang="en-US" sz="1200" kern="1200">
            <a:solidFill>
              <a:schemeClr val="tx1"/>
            </a:solidFill>
          </a:endParaRPr>
        </a:p>
      </dsp:txBody>
      <dsp:txXfrm>
        <a:off x="6253328" y="1797052"/>
        <a:ext cx="2272895" cy="13637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AEE85-ABFE-4133-8DFD-A416CA438608}">
      <dsp:nvSpPr>
        <dsp:cNvPr id="0" name=""/>
        <dsp:cNvSpPr/>
      </dsp:nvSpPr>
      <dsp:spPr>
        <a:xfrm>
          <a:off x="0" y="664997"/>
          <a:ext cx="2750394" cy="17465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077ED5-6A36-4792-BE70-AD38C3BA4DBC}">
      <dsp:nvSpPr>
        <dsp:cNvPr id="0" name=""/>
        <dsp:cNvSpPr/>
      </dsp:nvSpPr>
      <dsp:spPr>
        <a:xfrm>
          <a:off x="305599" y="955316"/>
          <a:ext cx="2750394" cy="1746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Infrastructure as a Service (IaaS): This model provides users with access to virtualized computing resources such as servers, storage, and networking infrastructure.</a:t>
          </a:r>
        </a:p>
      </dsp:txBody>
      <dsp:txXfrm>
        <a:off x="356752" y="1006469"/>
        <a:ext cx="2648088" cy="1644194"/>
      </dsp:txXfrm>
    </dsp:sp>
    <dsp:sp modelId="{7122F19E-1293-4347-AB76-DF53DCC82049}">
      <dsp:nvSpPr>
        <dsp:cNvPr id="0" name=""/>
        <dsp:cNvSpPr/>
      </dsp:nvSpPr>
      <dsp:spPr>
        <a:xfrm>
          <a:off x="3361593" y="664997"/>
          <a:ext cx="2750394" cy="17465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EC408-66C7-48CA-9FA0-70EA9EC0FAE5}">
      <dsp:nvSpPr>
        <dsp:cNvPr id="0" name=""/>
        <dsp:cNvSpPr/>
      </dsp:nvSpPr>
      <dsp:spPr>
        <a:xfrm>
          <a:off x="3667193" y="955316"/>
          <a:ext cx="2750394" cy="1746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Platform as a Service (PaaS): This model provides users with access to a computing platform such as an operating system, programming language, or database environment.</a:t>
          </a:r>
        </a:p>
      </dsp:txBody>
      <dsp:txXfrm>
        <a:off x="3718346" y="1006469"/>
        <a:ext cx="2648088" cy="1644194"/>
      </dsp:txXfrm>
    </dsp:sp>
    <dsp:sp modelId="{94CAFC7F-413E-44AD-9850-A1A3B8EBC48D}">
      <dsp:nvSpPr>
        <dsp:cNvPr id="0" name=""/>
        <dsp:cNvSpPr/>
      </dsp:nvSpPr>
      <dsp:spPr>
        <a:xfrm>
          <a:off x="6723187" y="664997"/>
          <a:ext cx="2750394" cy="17465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8497D-1DBF-4648-AC4B-4545D615C497}">
      <dsp:nvSpPr>
        <dsp:cNvPr id="0" name=""/>
        <dsp:cNvSpPr/>
      </dsp:nvSpPr>
      <dsp:spPr>
        <a:xfrm>
          <a:off x="7028787" y="955316"/>
          <a:ext cx="2750394" cy="1746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Software as a Service (SaaS): This model provides users with access to a complete software application that is hosted and managed by a third-party provider.</a:t>
          </a:r>
        </a:p>
      </dsp:txBody>
      <dsp:txXfrm>
        <a:off x="7079940" y="1006469"/>
        <a:ext cx="2648088" cy="16441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AEE85-ABFE-4133-8DFD-A416CA438608}">
      <dsp:nvSpPr>
        <dsp:cNvPr id="0" name=""/>
        <dsp:cNvSpPr/>
      </dsp:nvSpPr>
      <dsp:spPr>
        <a:xfrm>
          <a:off x="0" y="664997"/>
          <a:ext cx="2750394" cy="17465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077ED5-6A36-4792-BE70-AD38C3BA4DBC}">
      <dsp:nvSpPr>
        <dsp:cNvPr id="0" name=""/>
        <dsp:cNvSpPr/>
      </dsp:nvSpPr>
      <dsp:spPr>
        <a:xfrm>
          <a:off x="305599" y="955316"/>
          <a:ext cx="2750394" cy="1746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Volume: Big Data involves large amounts of data that can range from terabytes to petabytes and beyond.</a:t>
          </a:r>
        </a:p>
      </dsp:txBody>
      <dsp:txXfrm>
        <a:off x="356752" y="1006469"/>
        <a:ext cx="2648088" cy="1644194"/>
      </dsp:txXfrm>
    </dsp:sp>
    <dsp:sp modelId="{7122F19E-1293-4347-AB76-DF53DCC82049}">
      <dsp:nvSpPr>
        <dsp:cNvPr id="0" name=""/>
        <dsp:cNvSpPr/>
      </dsp:nvSpPr>
      <dsp:spPr>
        <a:xfrm>
          <a:off x="3361593" y="664997"/>
          <a:ext cx="2750394" cy="17465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BEC408-66C7-48CA-9FA0-70EA9EC0FAE5}">
      <dsp:nvSpPr>
        <dsp:cNvPr id="0" name=""/>
        <dsp:cNvSpPr/>
      </dsp:nvSpPr>
      <dsp:spPr>
        <a:xfrm>
          <a:off x="3667193" y="955316"/>
          <a:ext cx="2750394" cy="1746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Velocity: Big Data is generated at a high speed and requires real-time processing and analysis to extract meaningful insights.</a:t>
          </a:r>
        </a:p>
      </dsp:txBody>
      <dsp:txXfrm>
        <a:off x="3718346" y="1006469"/>
        <a:ext cx="2648088" cy="1644194"/>
      </dsp:txXfrm>
    </dsp:sp>
    <dsp:sp modelId="{94CAFC7F-413E-44AD-9850-A1A3B8EBC48D}">
      <dsp:nvSpPr>
        <dsp:cNvPr id="0" name=""/>
        <dsp:cNvSpPr/>
      </dsp:nvSpPr>
      <dsp:spPr>
        <a:xfrm>
          <a:off x="6723187" y="664997"/>
          <a:ext cx="2750394" cy="17465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8497D-1DBF-4648-AC4B-4545D615C497}">
      <dsp:nvSpPr>
        <dsp:cNvPr id="0" name=""/>
        <dsp:cNvSpPr/>
      </dsp:nvSpPr>
      <dsp:spPr>
        <a:xfrm>
          <a:off x="7028787" y="955316"/>
          <a:ext cx="2750394" cy="17465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Variety: Big Data comes in various forms, such as structured, unstructured, and semi-structured data.</a:t>
          </a:r>
        </a:p>
      </dsp:txBody>
      <dsp:txXfrm>
        <a:off x="7079940" y="1006469"/>
        <a:ext cx="2648088" cy="164419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9882945" cy="2387600"/>
          </a:xfrm>
        </p:spPr>
        <p:txBody>
          <a:bodyPr/>
          <a:lstStyle/>
          <a:p>
            <a:r>
              <a:rPr lang="en-US" dirty="0"/>
              <a:t>7. Recent Trends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In Technology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7.2 Concept of Cloud Computing</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0"/>
          </p:nvPr>
        </p:nvSpPr>
        <p:spPr>
          <a:xfrm>
            <a:off x="6196971" y="2096883"/>
            <a:ext cx="4663440" cy="3329132"/>
          </a:xfrm>
        </p:spPr>
        <p:txBody>
          <a:bodyPr vert="horz" lIns="91440" tIns="45720" rIns="91440" bIns="45720" rtlCol="0">
            <a:normAutofit fontScale="77500" lnSpcReduction="20000"/>
          </a:bodyPr>
          <a:lstStyle/>
          <a:p>
            <a:pPr marL="342900" indent="-342900" algn="just">
              <a:buFont typeface="Arial" panose="020B0604020202020204" pitchFamily="34" charset="0"/>
              <a:buChar char="•"/>
            </a:pPr>
            <a:r>
              <a:rPr lang="en-US" b="1" dirty="0"/>
              <a:t>Cloud computing refers to the delivery of computing services such as servers, storage, databases, networking, software, and analytics over the internet. In other words, it is a model of on-demand access to a shared pool of configurable computing resources that can be rapidly provisioned and released with minimal management effort.</a:t>
            </a:r>
          </a:p>
          <a:p>
            <a:pPr marL="342900" indent="-342900" algn="just">
              <a:buFont typeface="Arial" panose="020B0604020202020204" pitchFamily="34" charset="0"/>
              <a:buChar char="•"/>
            </a:pPr>
            <a:r>
              <a:rPr lang="en-US" b="1" dirty="0"/>
              <a:t>The concept of cloud computing allows users to access computing services without the need for extensive infrastructure investment or IT expertise. Cloud providers typically operate large data centers that house the necessary hardware, software, and network infrastructure to deliver these services.</a:t>
            </a:r>
          </a:p>
        </p:txBody>
      </p:sp>
      <p:pic>
        <p:nvPicPr>
          <p:cNvPr id="9" name="Picture 8">
            <a:extLst>
              <a:ext uri="{FF2B5EF4-FFF2-40B4-BE49-F238E27FC236}">
                <a16:creationId xmlns:a16="http://schemas.microsoft.com/office/drawing/2014/main" id="{598CEFCE-8B8D-D0A5-7C12-E6E0C211DA3A}"/>
              </a:ext>
            </a:extLst>
          </p:cNvPr>
          <p:cNvPicPr>
            <a:picLocks noChangeAspect="1"/>
          </p:cNvPicPr>
          <p:nvPr/>
        </p:nvPicPr>
        <p:blipFill>
          <a:blip r:embed="rId2"/>
          <a:srcRect/>
          <a:stretch/>
        </p:blipFill>
        <p:spPr>
          <a:xfrm>
            <a:off x="925289" y="1911175"/>
            <a:ext cx="4492100" cy="4067741"/>
          </a:xfrm>
          <a:prstGeom prst="rect">
            <a:avLst/>
          </a:prstGeom>
        </p:spPr>
      </p:pic>
    </p:spTree>
    <p:extLst>
      <p:ext uri="{BB962C8B-B14F-4D97-AF65-F5344CB8AC3E}">
        <p14:creationId xmlns:p14="http://schemas.microsoft.com/office/powerpoint/2010/main" val="55249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069B-5D14-A81B-6B2C-A668C52E8C8D}"/>
              </a:ext>
            </a:extLst>
          </p:cNvPr>
          <p:cNvSpPr>
            <a:spLocks noGrp="1"/>
          </p:cNvSpPr>
          <p:nvPr>
            <p:ph type="title"/>
          </p:nvPr>
        </p:nvSpPr>
        <p:spPr>
          <a:xfrm>
            <a:off x="1167492" y="381000"/>
            <a:ext cx="9779183" cy="1325563"/>
          </a:xfrm>
        </p:spPr>
        <p:txBody>
          <a:bodyPr anchor="b">
            <a:normAutofit/>
          </a:bodyPr>
          <a:lstStyle/>
          <a:p>
            <a:r>
              <a:rPr lang="en-US" sz="4400"/>
              <a:t>Cloud computing can be classified into three main service models:</a:t>
            </a:r>
          </a:p>
        </p:txBody>
      </p:sp>
      <p:sp>
        <p:nvSpPr>
          <p:cNvPr id="4" name="Date Placeholder 3">
            <a:extLst>
              <a:ext uri="{FF2B5EF4-FFF2-40B4-BE49-F238E27FC236}">
                <a16:creationId xmlns:a16="http://schemas.microsoft.com/office/drawing/2014/main" id="{5CB7EC97-1D9A-F0A9-640A-2DC3EAAEB861}"/>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248576F7-370A-6784-BADF-9BE9C83BD36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graphicFrame>
        <p:nvGraphicFramePr>
          <p:cNvPr id="8" name="Content Placeholder 4">
            <a:extLst>
              <a:ext uri="{FF2B5EF4-FFF2-40B4-BE49-F238E27FC236}">
                <a16:creationId xmlns:a16="http://schemas.microsoft.com/office/drawing/2014/main" id="{5B57A2CA-68C4-775D-E9CA-570E1174CD1F}"/>
              </a:ext>
            </a:extLst>
          </p:cNvPr>
          <p:cNvGraphicFramePr>
            <a:graphicFrameLocks noGrp="1"/>
          </p:cNvGraphicFramePr>
          <p:nvPr>
            <p:ph idx="1"/>
            <p:extLst>
              <p:ext uri="{D42A27DB-BD31-4B8C-83A1-F6EECF244321}">
                <p14:modId xmlns:p14="http://schemas.microsoft.com/office/powerpoint/2010/main" val="4026572257"/>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644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1D60-9D2C-5D5A-FAED-4C2F86F035AA}"/>
              </a:ext>
            </a:extLst>
          </p:cNvPr>
          <p:cNvSpPr>
            <a:spLocks noGrp="1"/>
          </p:cNvSpPr>
          <p:nvPr>
            <p:ph type="title"/>
          </p:nvPr>
        </p:nvSpPr>
        <p:spPr>
          <a:xfrm>
            <a:off x="1167492" y="381000"/>
            <a:ext cx="9779183" cy="1325563"/>
          </a:xfrm>
        </p:spPr>
        <p:txBody>
          <a:bodyPr anchor="b">
            <a:normAutofit/>
          </a:bodyPr>
          <a:lstStyle/>
          <a:p>
            <a:r>
              <a:rPr lang="en-US" dirty="0"/>
              <a:t>Benefits of Cloud Computing</a:t>
            </a:r>
          </a:p>
        </p:txBody>
      </p:sp>
      <p:sp>
        <p:nvSpPr>
          <p:cNvPr id="25" name="Content Placeholder 2">
            <a:extLst>
              <a:ext uri="{FF2B5EF4-FFF2-40B4-BE49-F238E27FC236}">
                <a16:creationId xmlns:a16="http://schemas.microsoft.com/office/drawing/2014/main" id="{F1B971C8-E49D-3709-D1D5-0138DFD01629}"/>
              </a:ext>
            </a:extLst>
          </p:cNvPr>
          <p:cNvSpPr>
            <a:spLocks noGrp="1"/>
          </p:cNvSpPr>
          <p:nvPr>
            <p:ph idx="1"/>
          </p:nvPr>
        </p:nvSpPr>
        <p:spPr>
          <a:xfrm>
            <a:off x="1167493" y="2087563"/>
            <a:ext cx="9779182" cy="3366813"/>
          </a:xfrm>
        </p:spPr>
        <p:txBody>
          <a:bodyPr>
            <a:normAutofit/>
          </a:bodyPr>
          <a:lstStyle/>
          <a:p>
            <a:r>
              <a:rPr lang="en-US" sz="2200"/>
              <a:t>Scalability: Users can easily scale up or down their computing resources based on their needs without the need for significant upfront investments.</a:t>
            </a:r>
          </a:p>
          <a:p>
            <a:r>
              <a:rPr lang="en-US" sz="2200"/>
              <a:t>Cost savings: Cloud computing can help to reduce the costs associated with hardware, software, and maintenance.</a:t>
            </a:r>
          </a:p>
          <a:p>
            <a:r>
              <a:rPr lang="en-US" sz="2200"/>
              <a:t>Accessibility: Users can access their applications and data from anywhere with an internet connection.</a:t>
            </a:r>
          </a:p>
          <a:p>
            <a:r>
              <a:rPr lang="en-US" sz="2200"/>
              <a:t>Reliability: Cloud providers typically offer high levels of uptime and availability.</a:t>
            </a:r>
          </a:p>
          <a:p>
            <a:r>
              <a:rPr lang="en-US" sz="2200"/>
              <a:t>Security: Cloud providers offer advanced security features to protect user data and applications.</a:t>
            </a:r>
          </a:p>
        </p:txBody>
      </p:sp>
      <p:sp>
        <p:nvSpPr>
          <p:cNvPr id="4" name="Date Placeholder 3">
            <a:extLst>
              <a:ext uri="{FF2B5EF4-FFF2-40B4-BE49-F238E27FC236}">
                <a16:creationId xmlns:a16="http://schemas.microsoft.com/office/drawing/2014/main" id="{026A34FA-BB18-6913-418A-80380FDECEBF}"/>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78053E14-D19A-5CDD-AD9C-322B10D6301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Tree>
    <p:extLst>
      <p:ext uri="{BB962C8B-B14F-4D97-AF65-F5344CB8AC3E}">
        <p14:creationId xmlns:p14="http://schemas.microsoft.com/office/powerpoint/2010/main" val="28871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3D98-04A9-FEB4-1BB1-D3210ED6A726}"/>
              </a:ext>
            </a:extLst>
          </p:cNvPr>
          <p:cNvSpPr>
            <a:spLocks noGrp="1"/>
          </p:cNvSpPr>
          <p:nvPr>
            <p:ph type="title"/>
          </p:nvPr>
        </p:nvSpPr>
        <p:spPr/>
        <p:txBody>
          <a:bodyPr/>
          <a:lstStyle/>
          <a:p>
            <a:r>
              <a:rPr lang="en-US" dirty="0"/>
              <a:t>7.3 Concept of Big Data</a:t>
            </a:r>
          </a:p>
        </p:txBody>
      </p:sp>
      <p:sp>
        <p:nvSpPr>
          <p:cNvPr id="3" name="Content Placeholder 2">
            <a:extLst>
              <a:ext uri="{FF2B5EF4-FFF2-40B4-BE49-F238E27FC236}">
                <a16:creationId xmlns:a16="http://schemas.microsoft.com/office/drawing/2014/main" id="{6670E2F7-BF07-4BA8-B368-8D71A5640B38}"/>
              </a:ext>
            </a:extLst>
          </p:cNvPr>
          <p:cNvSpPr>
            <a:spLocks noGrp="1"/>
          </p:cNvSpPr>
          <p:nvPr>
            <p:ph idx="1"/>
          </p:nvPr>
        </p:nvSpPr>
        <p:spPr/>
        <p:txBody>
          <a:bodyPr/>
          <a:lstStyle/>
          <a:p>
            <a:r>
              <a:rPr lang="en-US" dirty="0"/>
              <a:t>Big Data refers to extremely large and complex sets of data that traditional data processing applications are unable to handle. These data sets can come from a variety of sources such as social media platforms, internet searches, sensors, and other devices.</a:t>
            </a:r>
          </a:p>
        </p:txBody>
      </p:sp>
      <p:sp>
        <p:nvSpPr>
          <p:cNvPr id="4" name="Date Placeholder 3">
            <a:extLst>
              <a:ext uri="{FF2B5EF4-FFF2-40B4-BE49-F238E27FC236}">
                <a16:creationId xmlns:a16="http://schemas.microsoft.com/office/drawing/2014/main" id="{75D4684E-95D5-D976-00A6-351CFFD128D0}"/>
              </a:ext>
            </a:extLst>
          </p:cNvPr>
          <p:cNvSpPr>
            <a:spLocks noGrp="1"/>
          </p:cNvSpPr>
          <p:nvPr>
            <p:ph type="dt" sz="half" idx="2"/>
          </p:nvPr>
        </p:nvSpPr>
        <p:spPr/>
        <p:txBody>
          <a:bodyPr/>
          <a:lstStyle/>
          <a:p>
            <a:fld id="{DD9C8446-696E-6942-B6C8-CC9CAD0B34E0}" type="datetime1">
              <a:rPr lang="en-US" smtClean="0"/>
              <a:pPr/>
              <a:t>3/2/2023</a:t>
            </a:fld>
            <a:endParaRPr lang="en-US" dirty="0"/>
          </a:p>
        </p:txBody>
      </p:sp>
      <p:sp>
        <p:nvSpPr>
          <p:cNvPr id="6" name="Slide Number Placeholder 5">
            <a:extLst>
              <a:ext uri="{FF2B5EF4-FFF2-40B4-BE49-F238E27FC236}">
                <a16:creationId xmlns:a16="http://schemas.microsoft.com/office/drawing/2014/main" id="{CD894D45-3D3A-0350-0CCE-EF5C972A75A9}"/>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12944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069B-5D14-A81B-6B2C-A668C52E8C8D}"/>
              </a:ext>
            </a:extLst>
          </p:cNvPr>
          <p:cNvSpPr>
            <a:spLocks noGrp="1"/>
          </p:cNvSpPr>
          <p:nvPr>
            <p:ph type="title"/>
          </p:nvPr>
        </p:nvSpPr>
        <p:spPr>
          <a:xfrm>
            <a:off x="1167492" y="381000"/>
            <a:ext cx="9779183" cy="1810109"/>
          </a:xfrm>
        </p:spPr>
        <p:txBody>
          <a:bodyPr anchor="b">
            <a:normAutofit fontScale="90000"/>
          </a:bodyPr>
          <a:lstStyle/>
          <a:p>
            <a:r>
              <a:rPr lang="en-US" sz="4400" dirty="0"/>
              <a:t>Big Data is characterized by three main characteristics, also known as the three V's:</a:t>
            </a:r>
          </a:p>
        </p:txBody>
      </p:sp>
      <p:sp>
        <p:nvSpPr>
          <p:cNvPr id="4" name="Date Placeholder 3">
            <a:extLst>
              <a:ext uri="{FF2B5EF4-FFF2-40B4-BE49-F238E27FC236}">
                <a16:creationId xmlns:a16="http://schemas.microsoft.com/office/drawing/2014/main" id="{5CB7EC97-1D9A-F0A9-640A-2DC3EAAEB861}"/>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248576F7-370A-6784-BADF-9BE9C83BD36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graphicFrame>
        <p:nvGraphicFramePr>
          <p:cNvPr id="8" name="Content Placeholder 4">
            <a:extLst>
              <a:ext uri="{FF2B5EF4-FFF2-40B4-BE49-F238E27FC236}">
                <a16:creationId xmlns:a16="http://schemas.microsoft.com/office/drawing/2014/main" id="{5B57A2CA-68C4-775D-E9CA-570E1174CD1F}"/>
              </a:ext>
            </a:extLst>
          </p:cNvPr>
          <p:cNvGraphicFramePr>
            <a:graphicFrameLocks noGrp="1"/>
          </p:cNvGraphicFramePr>
          <p:nvPr>
            <p:ph idx="1"/>
            <p:extLst>
              <p:ext uri="{D42A27DB-BD31-4B8C-83A1-F6EECF244321}">
                <p14:modId xmlns:p14="http://schemas.microsoft.com/office/powerpoint/2010/main" val="3849449966"/>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1206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96A0-EC8F-CA07-C0AF-416885285892}"/>
              </a:ext>
            </a:extLst>
          </p:cNvPr>
          <p:cNvSpPr>
            <a:spLocks noGrp="1"/>
          </p:cNvSpPr>
          <p:nvPr>
            <p:ph type="title"/>
          </p:nvPr>
        </p:nvSpPr>
        <p:spPr/>
        <p:txBody>
          <a:bodyPr/>
          <a:lstStyle/>
          <a:p>
            <a:r>
              <a:rPr lang="en-US" dirty="0"/>
              <a:t>7.4 Concept of Virtual Reality</a:t>
            </a:r>
          </a:p>
        </p:txBody>
      </p:sp>
      <p:sp>
        <p:nvSpPr>
          <p:cNvPr id="3" name="Content Placeholder 2">
            <a:extLst>
              <a:ext uri="{FF2B5EF4-FFF2-40B4-BE49-F238E27FC236}">
                <a16:creationId xmlns:a16="http://schemas.microsoft.com/office/drawing/2014/main" id="{3FA215A2-B077-01D8-B9F9-6581E2FB27FD}"/>
              </a:ext>
            </a:extLst>
          </p:cNvPr>
          <p:cNvSpPr>
            <a:spLocks noGrp="1"/>
          </p:cNvSpPr>
          <p:nvPr>
            <p:ph idx="1"/>
          </p:nvPr>
        </p:nvSpPr>
        <p:spPr/>
        <p:txBody>
          <a:bodyPr/>
          <a:lstStyle/>
          <a:p>
            <a:pPr marL="457200" indent="-457200">
              <a:buFont typeface="Arial" panose="020B0604020202020204" pitchFamily="34" charset="0"/>
              <a:buChar char="•"/>
            </a:pPr>
            <a:r>
              <a:rPr lang="en-US" dirty="0"/>
              <a:t>Virtual Reality (VR) refers to a computer-generated simulation or environment that allows users to interact with a 3D world using special electronic equipment, such as a VR headset or gloves with sensors. VR technology creates an immersive experience that mimics real-world situations and allows users to interact with a virtual environment as if they were actually there.</a:t>
            </a:r>
          </a:p>
        </p:txBody>
      </p:sp>
      <p:sp>
        <p:nvSpPr>
          <p:cNvPr id="4" name="Date Placeholder 3">
            <a:extLst>
              <a:ext uri="{FF2B5EF4-FFF2-40B4-BE49-F238E27FC236}">
                <a16:creationId xmlns:a16="http://schemas.microsoft.com/office/drawing/2014/main" id="{203D26D7-6CA6-E7E2-6C49-1E680BD4141E}"/>
              </a:ext>
            </a:extLst>
          </p:cNvPr>
          <p:cNvSpPr>
            <a:spLocks noGrp="1"/>
          </p:cNvSpPr>
          <p:nvPr>
            <p:ph type="dt" sz="half" idx="2"/>
          </p:nvPr>
        </p:nvSpPr>
        <p:spPr/>
        <p:txBody>
          <a:bodyPr/>
          <a:lstStyle/>
          <a:p>
            <a:fld id="{DD9C8446-696E-6942-B6C8-CC9CAD0B34E0}" type="datetime1">
              <a:rPr lang="en-US" smtClean="0"/>
              <a:pPr/>
              <a:t>3/2/2023</a:t>
            </a:fld>
            <a:endParaRPr lang="en-US" dirty="0"/>
          </a:p>
        </p:txBody>
      </p:sp>
      <p:sp>
        <p:nvSpPr>
          <p:cNvPr id="5" name="Footer Placeholder 4">
            <a:extLst>
              <a:ext uri="{FF2B5EF4-FFF2-40B4-BE49-F238E27FC236}">
                <a16:creationId xmlns:a16="http://schemas.microsoft.com/office/drawing/2014/main" id="{1309A842-7E0E-38AA-3A51-0D22517D439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6C5320-9456-E5FF-C6F6-D504D91AADDF}"/>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96797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96A0-EC8F-CA07-C0AF-416885285892}"/>
              </a:ext>
            </a:extLst>
          </p:cNvPr>
          <p:cNvSpPr>
            <a:spLocks noGrp="1"/>
          </p:cNvSpPr>
          <p:nvPr>
            <p:ph type="title"/>
          </p:nvPr>
        </p:nvSpPr>
        <p:spPr/>
        <p:txBody>
          <a:bodyPr/>
          <a:lstStyle/>
          <a:p>
            <a:r>
              <a:rPr lang="en-US" dirty="0"/>
              <a:t>7.4 Concept of Virtual Reality</a:t>
            </a:r>
          </a:p>
        </p:txBody>
      </p:sp>
      <p:sp>
        <p:nvSpPr>
          <p:cNvPr id="3" name="Content Placeholder 2">
            <a:extLst>
              <a:ext uri="{FF2B5EF4-FFF2-40B4-BE49-F238E27FC236}">
                <a16:creationId xmlns:a16="http://schemas.microsoft.com/office/drawing/2014/main" id="{3FA215A2-B077-01D8-B9F9-6581E2FB27FD}"/>
              </a:ext>
            </a:extLst>
          </p:cNvPr>
          <p:cNvSpPr>
            <a:spLocks noGrp="1"/>
          </p:cNvSpPr>
          <p:nvPr>
            <p:ph idx="1"/>
          </p:nvPr>
        </p:nvSpPr>
        <p:spPr/>
        <p:txBody>
          <a:bodyPr/>
          <a:lstStyle/>
          <a:p>
            <a:pPr marL="457200" indent="-457200">
              <a:buFont typeface="Arial" panose="020B0604020202020204" pitchFamily="34" charset="0"/>
              <a:buChar char="•"/>
            </a:pPr>
            <a:r>
              <a:rPr lang="en-US" dirty="0"/>
              <a:t>The concept of VR has been around for decades, but recent advancements in technology have made it more accessible and affordable to consumers. VR technology works by using computer algorithms and sensors to track the user's movements and adjust the display accordingly. This creates a sense of presence, where the user feels like they are actually in the virtual environment.</a:t>
            </a:r>
          </a:p>
        </p:txBody>
      </p:sp>
      <p:sp>
        <p:nvSpPr>
          <p:cNvPr id="4" name="Date Placeholder 3">
            <a:extLst>
              <a:ext uri="{FF2B5EF4-FFF2-40B4-BE49-F238E27FC236}">
                <a16:creationId xmlns:a16="http://schemas.microsoft.com/office/drawing/2014/main" id="{203D26D7-6CA6-E7E2-6C49-1E680BD4141E}"/>
              </a:ext>
            </a:extLst>
          </p:cNvPr>
          <p:cNvSpPr>
            <a:spLocks noGrp="1"/>
          </p:cNvSpPr>
          <p:nvPr>
            <p:ph type="dt" sz="half" idx="2"/>
          </p:nvPr>
        </p:nvSpPr>
        <p:spPr/>
        <p:txBody>
          <a:bodyPr/>
          <a:lstStyle/>
          <a:p>
            <a:fld id="{DD9C8446-696E-6942-B6C8-CC9CAD0B34E0}" type="datetime1">
              <a:rPr lang="en-US" smtClean="0"/>
              <a:pPr/>
              <a:t>3/2/2023</a:t>
            </a:fld>
            <a:endParaRPr lang="en-US" dirty="0"/>
          </a:p>
        </p:txBody>
      </p:sp>
      <p:sp>
        <p:nvSpPr>
          <p:cNvPr id="5" name="Footer Placeholder 4">
            <a:extLst>
              <a:ext uri="{FF2B5EF4-FFF2-40B4-BE49-F238E27FC236}">
                <a16:creationId xmlns:a16="http://schemas.microsoft.com/office/drawing/2014/main" id="{1309A842-7E0E-38AA-3A51-0D22517D439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6C5320-9456-E5FF-C6F6-D504D91AADDF}"/>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27078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96A0-EC8F-CA07-C0AF-416885285892}"/>
              </a:ext>
            </a:extLst>
          </p:cNvPr>
          <p:cNvSpPr>
            <a:spLocks noGrp="1"/>
          </p:cNvSpPr>
          <p:nvPr>
            <p:ph type="title"/>
          </p:nvPr>
        </p:nvSpPr>
        <p:spPr/>
        <p:txBody>
          <a:bodyPr/>
          <a:lstStyle/>
          <a:p>
            <a:r>
              <a:rPr lang="en-US" dirty="0"/>
              <a:t>7.4 Concept of Virtual Reality</a:t>
            </a:r>
          </a:p>
        </p:txBody>
      </p:sp>
      <p:sp>
        <p:nvSpPr>
          <p:cNvPr id="3" name="Content Placeholder 2">
            <a:extLst>
              <a:ext uri="{FF2B5EF4-FFF2-40B4-BE49-F238E27FC236}">
                <a16:creationId xmlns:a16="http://schemas.microsoft.com/office/drawing/2014/main" id="{3FA215A2-B077-01D8-B9F9-6581E2FB27FD}"/>
              </a:ext>
            </a:extLst>
          </p:cNvPr>
          <p:cNvSpPr>
            <a:spLocks noGrp="1"/>
          </p:cNvSpPr>
          <p:nvPr>
            <p:ph idx="1"/>
          </p:nvPr>
        </p:nvSpPr>
        <p:spPr/>
        <p:txBody>
          <a:bodyPr/>
          <a:lstStyle/>
          <a:p>
            <a:pPr marL="457200" indent="-457200">
              <a:buFont typeface="Arial" panose="020B0604020202020204" pitchFamily="34" charset="0"/>
              <a:buChar char="•"/>
            </a:pPr>
            <a:r>
              <a:rPr lang="en-US" dirty="0"/>
              <a:t>VR technology has many practical applications, such as in gaming, entertainment, education, and training. In gaming, VR technology allows players to immerse themselves in the game environment and interact with it in a more realistic and engaging way. In entertainment, VR technology can be used to create interactive movies, concerts, and theme park experiences.</a:t>
            </a:r>
          </a:p>
        </p:txBody>
      </p:sp>
      <p:sp>
        <p:nvSpPr>
          <p:cNvPr id="4" name="Date Placeholder 3">
            <a:extLst>
              <a:ext uri="{FF2B5EF4-FFF2-40B4-BE49-F238E27FC236}">
                <a16:creationId xmlns:a16="http://schemas.microsoft.com/office/drawing/2014/main" id="{203D26D7-6CA6-E7E2-6C49-1E680BD4141E}"/>
              </a:ext>
            </a:extLst>
          </p:cNvPr>
          <p:cNvSpPr>
            <a:spLocks noGrp="1"/>
          </p:cNvSpPr>
          <p:nvPr>
            <p:ph type="dt" sz="half" idx="2"/>
          </p:nvPr>
        </p:nvSpPr>
        <p:spPr/>
        <p:txBody>
          <a:bodyPr/>
          <a:lstStyle/>
          <a:p>
            <a:fld id="{DD9C8446-696E-6942-B6C8-CC9CAD0B34E0}" type="datetime1">
              <a:rPr lang="en-US" smtClean="0"/>
              <a:pPr/>
              <a:t>3/2/2023</a:t>
            </a:fld>
            <a:endParaRPr lang="en-US" dirty="0"/>
          </a:p>
        </p:txBody>
      </p:sp>
      <p:sp>
        <p:nvSpPr>
          <p:cNvPr id="5" name="Footer Placeholder 4">
            <a:extLst>
              <a:ext uri="{FF2B5EF4-FFF2-40B4-BE49-F238E27FC236}">
                <a16:creationId xmlns:a16="http://schemas.microsoft.com/office/drawing/2014/main" id="{1309A842-7E0E-38AA-3A51-0D22517D439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6C5320-9456-E5FF-C6F6-D504D91AADDF}"/>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56576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96A0-EC8F-CA07-C0AF-416885285892}"/>
              </a:ext>
            </a:extLst>
          </p:cNvPr>
          <p:cNvSpPr>
            <a:spLocks noGrp="1"/>
          </p:cNvSpPr>
          <p:nvPr>
            <p:ph type="title"/>
          </p:nvPr>
        </p:nvSpPr>
        <p:spPr/>
        <p:txBody>
          <a:bodyPr/>
          <a:lstStyle/>
          <a:p>
            <a:r>
              <a:rPr lang="en-US" dirty="0"/>
              <a:t>7.4 Concept of Virtual Reality</a:t>
            </a:r>
          </a:p>
        </p:txBody>
      </p:sp>
      <p:sp>
        <p:nvSpPr>
          <p:cNvPr id="3" name="Content Placeholder 2">
            <a:extLst>
              <a:ext uri="{FF2B5EF4-FFF2-40B4-BE49-F238E27FC236}">
                <a16:creationId xmlns:a16="http://schemas.microsoft.com/office/drawing/2014/main" id="{3FA215A2-B077-01D8-B9F9-6581E2FB27FD}"/>
              </a:ext>
            </a:extLst>
          </p:cNvPr>
          <p:cNvSpPr>
            <a:spLocks noGrp="1"/>
          </p:cNvSpPr>
          <p:nvPr>
            <p:ph idx="1"/>
          </p:nvPr>
        </p:nvSpPr>
        <p:spPr/>
        <p:txBody>
          <a:bodyPr/>
          <a:lstStyle/>
          <a:p>
            <a:pPr marL="457200" indent="-457200">
              <a:buFont typeface="Arial" panose="020B0604020202020204" pitchFamily="34" charset="0"/>
              <a:buChar char="•"/>
            </a:pPr>
            <a:r>
              <a:rPr lang="en-US" dirty="0"/>
              <a:t>VR technology has many practical applications, such as in gaming, entertainment, education, and training. In gaming, VR technology allows players to immerse themselves in the game environment and interact with it in a more realistic and engaging way. In entertainment, VR technology can be used to create interactive movies, concerts, and theme park experiences.</a:t>
            </a:r>
          </a:p>
        </p:txBody>
      </p:sp>
      <p:sp>
        <p:nvSpPr>
          <p:cNvPr id="4" name="Date Placeholder 3">
            <a:extLst>
              <a:ext uri="{FF2B5EF4-FFF2-40B4-BE49-F238E27FC236}">
                <a16:creationId xmlns:a16="http://schemas.microsoft.com/office/drawing/2014/main" id="{203D26D7-6CA6-E7E2-6C49-1E680BD4141E}"/>
              </a:ext>
            </a:extLst>
          </p:cNvPr>
          <p:cNvSpPr>
            <a:spLocks noGrp="1"/>
          </p:cNvSpPr>
          <p:nvPr>
            <p:ph type="dt" sz="half" idx="2"/>
          </p:nvPr>
        </p:nvSpPr>
        <p:spPr/>
        <p:txBody>
          <a:bodyPr/>
          <a:lstStyle/>
          <a:p>
            <a:fld id="{DD9C8446-696E-6942-B6C8-CC9CAD0B34E0}" type="datetime1">
              <a:rPr lang="en-US" smtClean="0"/>
              <a:pPr/>
              <a:t>3/2/2023</a:t>
            </a:fld>
            <a:endParaRPr lang="en-US" dirty="0"/>
          </a:p>
        </p:txBody>
      </p:sp>
      <p:sp>
        <p:nvSpPr>
          <p:cNvPr id="5" name="Footer Placeholder 4">
            <a:extLst>
              <a:ext uri="{FF2B5EF4-FFF2-40B4-BE49-F238E27FC236}">
                <a16:creationId xmlns:a16="http://schemas.microsoft.com/office/drawing/2014/main" id="{1309A842-7E0E-38AA-3A51-0D22517D4390}"/>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6C5320-9456-E5FF-C6F6-D504D91AADDF}"/>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82942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7.5 Concept of E-Commerce: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0"/>
          </p:nvPr>
        </p:nvSpPr>
        <p:spPr>
          <a:xfrm>
            <a:off x="6196971" y="2096883"/>
            <a:ext cx="4663440" cy="3329132"/>
          </a:xfrm>
        </p:spPr>
        <p:txBody>
          <a:bodyPr vert="horz" lIns="91440" tIns="45720" rIns="91440" bIns="45720" rtlCol="0">
            <a:normAutofit fontScale="92500" lnSpcReduction="20000"/>
          </a:bodyPr>
          <a:lstStyle/>
          <a:p>
            <a:pPr algn="just"/>
            <a:r>
              <a:rPr lang="en-US" b="1" dirty="0"/>
              <a:t>E-commerce, short for electronic commerce, refers to the buying and selling of goods and services over the internet. This concept has revolutionized the way businesses operate and interact with customers. With the growth of the internet and online platforms, e-commerce has become increasingly popular and has opened up new markets and opportunities for businesses of all sizes. E-commerce can be conducted through various channels such as online marketplaces, social media, and company websites.</a:t>
            </a:r>
          </a:p>
        </p:txBody>
      </p:sp>
      <p:pic>
        <p:nvPicPr>
          <p:cNvPr id="9" name="Picture 8">
            <a:extLst>
              <a:ext uri="{FF2B5EF4-FFF2-40B4-BE49-F238E27FC236}">
                <a16:creationId xmlns:a16="http://schemas.microsoft.com/office/drawing/2014/main" id="{598CEFCE-8B8D-D0A5-7C12-E6E0C211DA3A}"/>
              </a:ext>
            </a:extLst>
          </p:cNvPr>
          <p:cNvPicPr>
            <a:picLocks noChangeAspect="1"/>
          </p:cNvPicPr>
          <p:nvPr/>
        </p:nvPicPr>
        <p:blipFill>
          <a:blip r:embed="rId2"/>
          <a:srcRect/>
          <a:stretch/>
        </p:blipFill>
        <p:spPr>
          <a:xfrm>
            <a:off x="933168" y="2529061"/>
            <a:ext cx="5061862" cy="2395948"/>
          </a:xfrm>
          <a:prstGeom prst="rect">
            <a:avLst/>
          </a:prstGeom>
        </p:spPr>
      </p:pic>
    </p:spTree>
    <p:extLst>
      <p:ext uri="{BB962C8B-B14F-4D97-AF65-F5344CB8AC3E}">
        <p14:creationId xmlns:p14="http://schemas.microsoft.com/office/powerpoint/2010/main" val="5675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What will we learn?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1701018" cy="365125"/>
          </a:xfrm>
        </p:spPr>
        <p:txBody>
          <a:bodyPr anchor="ctr">
            <a:normAutofit/>
          </a:bodyPr>
          <a:lstStyle/>
          <a:p>
            <a:pPr>
              <a:spcAft>
                <a:spcPts val="600"/>
              </a:spcAft>
            </a:pPr>
            <a:fld id="{495D8227-9DE4-4D42-8C1B-E10C828BC634}"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8DE8217B-2723-234B-E94B-A03BB9744F89}"/>
              </a:ext>
            </a:extLst>
          </p:cNvPr>
          <p:cNvGraphicFramePr>
            <a:graphicFrameLocks noGrp="1"/>
          </p:cNvGraphicFramePr>
          <p:nvPr>
            <p:ph idx="1"/>
            <p:extLst>
              <p:ext uri="{D42A27DB-BD31-4B8C-83A1-F6EECF244321}">
                <p14:modId xmlns:p14="http://schemas.microsoft.com/office/powerpoint/2010/main" val="3873784840"/>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7.5 Concept of E-Medicine: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20</a:t>
            </a:fld>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0"/>
          </p:nvPr>
        </p:nvSpPr>
        <p:spPr>
          <a:xfrm>
            <a:off x="6196971" y="2096883"/>
            <a:ext cx="4663440" cy="3329132"/>
          </a:xfrm>
        </p:spPr>
        <p:txBody>
          <a:bodyPr vert="horz" lIns="91440" tIns="45720" rIns="91440" bIns="45720" rtlCol="0">
            <a:normAutofit fontScale="85000" lnSpcReduction="10000"/>
          </a:bodyPr>
          <a:lstStyle/>
          <a:p>
            <a:pPr algn="just"/>
            <a:r>
              <a:rPr lang="en-US" b="1" dirty="0"/>
              <a:t>E-medicine refers to the use of technology and electronic communication tools to provide medical care and services remotely. This concept has become increasingly popular due to the growth of telemedicine and the need for remote healthcare services. With e-medicine, patients can access medical care and consultations from the comfort of their own homes, without the need to visit a healthcare facility. E-medicine also includes the use of electronic medical records, online appointment scheduling, and remote monitoring tools.</a:t>
            </a:r>
          </a:p>
        </p:txBody>
      </p:sp>
      <p:pic>
        <p:nvPicPr>
          <p:cNvPr id="9" name="Picture 8">
            <a:extLst>
              <a:ext uri="{FF2B5EF4-FFF2-40B4-BE49-F238E27FC236}">
                <a16:creationId xmlns:a16="http://schemas.microsoft.com/office/drawing/2014/main" id="{598CEFCE-8B8D-D0A5-7C12-E6E0C211DA3A}"/>
              </a:ext>
            </a:extLst>
          </p:cNvPr>
          <p:cNvPicPr>
            <a:picLocks noChangeAspect="1"/>
          </p:cNvPicPr>
          <p:nvPr/>
        </p:nvPicPr>
        <p:blipFill>
          <a:blip r:embed="rId2"/>
          <a:srcRect/>
          <a:stretch/>
        </p:blipFill>
        <p:spPr>
          <a:xfrm>
            <a:off x="1473940" y="1838275"/>
            <a:ext cx="4235231" cy="3587740"/>
          </a:xfrm>
          <a:prstGeom prst="rect">
            <a:avLst/>
          </a:prstGeom>
        </p:spPr>
      </p:pic>
    </p:spTree>
    <p:extLst>
      <p:ext uri="{BB962C8B-B14F-4D97-AF65-F5344CB8AC3E}">
        <p14:creationId xmlns:p14="http://schemas.microsoft.com/office/powerpoint/2010/main" val="144686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7.5 Concept of E-Government: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21</a:t>
            </a:fld>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0"/>
          </p:nvPr>
        </p:nvSpPr>
        <p:spPr>
          <a:xfrm>
            <a:off x="6196971" y="2096883"/>
            <a:ext cx="4663440" cy="3329132"/>
          </a:xfrm>
        </p:spPr>
        <p:txBody>
          <a:bodyPr vert="horz" lIns="91440" tIns="45720" rIns="91440" bIns="45720" rtlCol="0">
            <a:normAutofit fontScale="85000" lnSpcReduction="10000"/>
          </a:bodyPr>
          <a:lstStyle/>
          <a:p>
            <a:pPr algn="just"/>
            <a:r>
              <a:rPr lang="en-US" b="1" dirty="0"/>
              <a:t>E-government refers to the use of technology to improve government services and interactions with citizens. This concept aims to make government services more accessible, efficient, and transparent through the use of digital platforms and tools. E-government includes various initiatives such as online portals for government services, digital identity systems, and electronic voting systems. The goal of e-government is to improve citizen engagement and participation in government, reduce administrative costs, and improve overall government efficiency.</a:t>
            </a:r>
          </a:p>
        </p:txBody>
      </p:sp>
      <p:pic>
        <p:nvPicPr>
          <p:cNvPr id="9" name="Picture 8">
            <a:extLst>
              <a:ext uri="{FF2B5EF4-FFF2-40B4-BE49-F238E27FC236}">
                <a16:creationId xmlns:a16="http://schemas.microsoft.com/office/drawing/2014/main" id="{598CEFCE-8B8D-D0A5-7C12-E6E0C211DA3A}"/>
              </a:ext>
            </a:extLst>
          </p:cNvPr>
          <p:cNvPicPr>
            <a:picLocks noChangeAspect="1"/>
          </p:cNvPicPr>
          <p:nvPr/>
        </p:nvPicPr>
        <p:blipFill>
          <a:blip r:embed="rId2"/>
          <a:srcRect/>
          <a:stretch/>
        </p:blipFill>
        <p:spPr>
          <a:xfrm>
            <a:off x="1473940" y="2300311"/>
            <a:ext cx="4235231" cy="2663667"/>
          </a:xfrm>
          <a:prstGeom prst="rect">
            <a:avLst/>
          </a:prstGeom>
        </p:spPr>
      </p:pic>
    </p:spTree>
    <p:extLst>
      <p:ext uri="{BB962C8B-B14F-4D97-AF65-F5344CB8AC3E}">
        <p14:creationId xmlns:p14="http://schemas.microsoft.com/office/powerpoint/2010/main" val="4226116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fontScale="90000"/>
          </a:bodyPr>
          <a:lstStyle/>
          <a:p>
            <a:r>
              <a:rPr lang="en-US" dirty="0"/>
              <a:t>7.6 Concept of Mobile Computing:</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22</a:t>
            </a:fld>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0"/>
          </p:nvPr>
        </p:nvSpPr>
        <p:spPr>
          <a:xfrm>
            <a:off x="6196971" y="2096883"/>
            <a:ext cx="4663440" cy="3329132"/>
          </a:xfrm>
        </p:spPr>
        <p:txBody>
          <a:bodyPr vert="horz" lIns="91440" tIns="45720" rIns="91440" bIns="45720" rtlCol="0">
            <a:normAutofit/>
          </a:bodyPr>
          <a:lstStyle/>
          <a:p>
            <a:pPr algn="just"/>
            <a:r>
              <a:rPr lang="en-US" b="1" dirty="0"/>
              <a:t>Mobile computing refers to the use of portable electronic devices such as smartphones, tablets, laptops, and wearables to access and use computing resources and applications on the go. Mobile computing has become an integral part of modern life, allowing people to stay connected and productive no matter where they are.</a:t>
            </a:r>
          </a:p>
        </p:txBody>
      </p:sp>
      <p:pic>
        <p:nvPicPr>
          <p:cNvPr id="9" name="Picture 8">
            <a:extLst>
              <a:ext uri="{FF2B5EF4-FFF2-40B4-BE49-F238E27FC236}">
                <a16:creationId xmlns:a16="http://schemas.microsoft.com/office/drawing/2014/main" id="{598CEFCE-8B8D-D0A5-7C12-E6E0C211DA3A}"/>
              </a:ext>
            </a:extLst>
          </p:cNvPr>
          <p:cNvPicPr>
            <a:picLocks noChangeAspect="1"/>
          </p:cNvPicPr>
          <p:nvPr/>
        </p:nvPicPr>
        <p:blipFill>
          <a:blip r:embed="rId2"/>
          <a:srcRect/>
          <a:stretch/>
        </p:blipFill>
        <p:spPr>
          <a:xfrm>
            <a:off x="1473940" y="2446280"/>
            <a:ext cx="4235231" cy="2371729"/>
          </a:xfrm>
          <a:prstGeom prst="rect">
            <a:avLst/>
          </a:prstGeom>
        </p:spPr>
      </p:pic>
    </p:spTree>
    <p:extLst>
      <p:ext uri="{BB962C8B-B14F-4D97-AF65-F5344CB8AC3E}">
        <p14:creationId xmlns:p14="http://schemas.microsoft.com/office/powerpoint/2010/main" val="2291560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10158991" cy="1325563"/>
          </a:xfrm>
        </p:spPr>
        <p:txBody>
          <a:bodyPr anchor="b">
            <a:normAutofit fontScale="90000"/>
          </a:bodyPr>
          <a:lstStyle/>
          <a:p>
            <a:r>
              <a:rPr lang="en-US" dirty="0"/>
              <a:t>7.7 Concept of Internet of things (IoT):</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23</a:t>
            </a:fld>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0"/>
          </p:nvPr>
        </p:nvSpPr>
        <p:spPr>
          <a:xfrm>
            <a:off x="6196971" y="2096883"/>
            <a:ext cx="4663440" cy="3329132"/>
          </a:xfrm>
        </p:spPr>
        <p:txBody>
          <a:bodyPr vert="horz" lIns="91440" tIns="45720" rIns="91440" bIns="45720" rtlCol="0">
            <a:normAutofit fontScale="85000" lnSpcReduction="20000"/>
          </a:bodyPr>
          <a:lstStyle/>
          <a:p>
            <a:pPr algn="just"/>
            <a:r>
              <a:rPr lang="en-US" b="1" dirty="0"/>
              <a:t>The Internet of Things (IoT) is a concept that refers to the network of physical objects, devices, and sensors that are connected to the internet, allowing them to collect and exchange data. These objects can be anything from smartphones, wearables, and home appliances to industrial machines, vehicles, and infrastructure.</a:t>
            </a:r>
          </a:p>
          <a:p>
            <a:pPr algn="just"/>
            <a:endParaRPr lang="en-US" b="1" dirty="0"/>
          </a:p>
          <a:p>
            <a:pPr algn="just"/>
            <a:r>
              <a:rPr lang="en-US" b="1" dirty="0"/>
              <a:t>IoT devices are equipped with sensors and software that allow them to collect data and communicate with other devices and systems. This data can be analyzed and used to inform decision-making and optimize various processes.</a:t>
            </a:r>
          </a:p>
        </p:txBody>
      </p:sp>
      <p:pic>
        <p:nvPicPr>
          <p:cNvPr id="9" name="Picture 8">
            <a:extLst>
              <a:ext uri="{FF2B5EF4-FFF2-40B4-BE49-F238E27FC236}">
                <a16:creationId xmlns:a16="http://schemas.microsoft.com/office/drawing/2014/main" id="{598CEFCE-8B8D-D0A5-7C12-E6E0C211DA3A}"/>
              </a:ext>
            </a:extLst>
          </p:cNvPr>
          <p:cNvPicPr>
            <a:picLocks noChangeAspect="1"/>
          </p:cNvPicPr>
          <p:nvPr/>
        </p:nvPicPr>
        <p:blipFill>
          <a:blip r:embed="rId2"/>
          <a:srcRect/>
          <a:stretch/>
        </p:blipFill>
        <p:spPr>
          <a:xfrm>
            <a:off x="1519780" y="2446280"/>
            <a:ext cx="4143550" cy="2371729"/>
          </a:xfrm>
          <a:prstGeom prst="rect">
            <a:avLst/>
          </a:prstGeom>
        </p:spPr>
      </p:pic>
    </p:spTree>
    <p:extLst>
      <p:ext uri="{BB962C8B-B14F-4D97-AF65-F5344CB8AC3E}">
        <p14:creationId xmlns:p14="http://schemas.microsoft.com/office/powerpoint/2010/main" val="2708320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Ajay Singh</a:t>
            </a:r>
          </a:p>
          <a:p>
            <a:r>
              <a:rPr lang="en-US" dirty="0"/>
              <a:t>ajay@nrb.org.np</a:t>
            </a:r>
          </a:p>
          <a:p>
            <a:r>
              <a:rPr lang="en-US" dirty="0"/>
              <a:t>www.ajaysingh.com.np</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nchor="ctr">
            <a:normAutofit/>
          </a:bodyPr>
          <a:lstStyle/>
          <a:p>
            <a:pPr lvl="0"/>
            <a:r>
              <a:rPr lang="en-US" b="0" i="0" baseline="0" dirty="0"/>
              <a:t>7.1 Concept of Artificial Intelligence (AI) and Robotics</a:t>
            </a:r>
            <a:endParaRPr lang="en-US" dirty="0"/>
          </a:p>
        </p:txBody>
      </p:sp>
      <p:sp>
        <p:nvSpPr>
          <p:cNvPr id="16" name="Text Placeholder 15">
            <a:extLst>
              <a:ext uri="{FF2B5EF4-FFF2-40B4-BE49-F238E27FC236}">
                <a16:creationId xmlns:a16="http://schemas.microsoft.com/office/drawing/2014/main" id="{5432DC2A-1E14-E6D9-200A-4BEDBF842807}"/>
              </a:ext>
            </a:extLst>
          </p:cNvPr>
          <p:cNvSpPr>
            <a:spLocks noGrp="1"/>
          </p:cNvSpPr>
          <p:nvPr>
            <p:ph type="body" sz="quarter" idx="13"/>
          </p:nvPr>
        </p:nvSpPr>
        <p:spPr/>
        <p:txBody>
          <a:bodyPr/>
          <a:lstStyle/>
          <a:p>
            <a:endParaRPr lang="en-US"/>
          </a:p>
        </p:txBody>
      </p:sp>
      <p:sp>
        <p:nvSpPr>
          <p:cNvPr id="18" name="Text Placeholder 17">
            <a:extLst>
              <a:ext uri="{FF2B5EF4-FFF2-40B4-BE49-F238E27FC236}">
                <a16:creationId xmlns:a16="http://schemas.microsoft.com/office/drawing/2014/main" id="{7C58B909-77A8-54D2-DEB8-3291B0D148B8}"/>
              </a:ext>
            </a:extLst>
          </p:cNvPr>
          <p:cNvSpPr>
            <a:spLocks noGrp="1"/>
          </p:cNvSpPr>
          <p:nvPr>
            <p:ph type="body" sz="quarter" idx="14"/>
          </p:nvPr>
        </p:nvSpPr>
        <p:spPr/>
        <p:txBody>
          <a:bodyPr/>
          <a:lstStyle/>
          <a:p>
            <a:r>
              <a:rPr lang="en-US" dirty="0"/>
              <a:t> </a:t>
            </a:r>
          </a:p>
        </p:txBody>
      </p:sp>
      <p:sp>
        <p:nvSpPr>
          <p:cNvPr id="19" name="Text Placeholder 18">
            <a:extLst>
              <a:ext uri="{FF2B5EF4-FFF2-40B4-BE49-F238E27FC236}">
                <a16:creationId xmlns:a16="http://schemas.microsoft.com/office/drawing/2014/main" id="{B03C3FC5-C786-CE37-459D-D1CA5D79BD73}"/>
              </a:ext>
            </a:extLst>
          </p:cNvPr>
          <p:cNvSpPr>
            <a:spLocks noGrp="1"/>
          </p:cNvSpPr>
          <p:nvPr>
            <p:ph type="body" sz="quarter" idx="15"/>
          </p:nvPr>
        </p:nvSpPr>
        <p:spPr/>
        <p:txBody>
          <a:bodyPr/>
          <a:lstStyle/>
          <a:p>
            <a:endParaRPr lang="en-US"/>
          </a:p>
        </p:txBody>
      </p:sp>
      <p:sp>
        <p:nvSpPr>
          <p:cNvPr id="13" name="Date Placeholder 5">
            <a:extLst>
              <a:ext uri="{FF2B5EF4-FFF2-40B4-BE49-F238E27FC236}">
                <a16:creationId xmlns:a16="http://schemas.microsoft.com/office/drawing/2014/main" id="{64EA6816-B8CD-5B26-2B27-9C3DBA2FC9DE}"/>
              </a:ext>
            </a:extLst>
          </p:cNvPr>
          <p:cNvSpPr>
            <a:spLocks noGrp="1"/>
          </p:cNvSpPr>
          <p:nvPr>
            <p:ph type="dt" sz="half" idx="10"/>
          </p:nvPr>
        </p:nvSpPr>
        <p:spPr/>
        <p:txBody>
          <a:bodyPr/>
          <a:lstStyle/>
          <a:p>
            <a:pPr>
              <a:spcAft>
                <a:spcPts val="600"/>
              </a:spcAft>
            </a:pPr>
            <a:fld id="{4CF75428-5BE0-934D-BB71-675F8E23A386}" type="datetime1">
              <a:rPr lang="en-US" smtClean="0"/>
              <a:pPr>
                <a:spcAft>
                  <a:spcPts val="600"/>
                </a:spcAft>
              </a:pPr>
              <a:t>3/2/2023</a:t>
            </a:fld>
            <a:endParaRPr lang="en-US"/>
          </a:p>
        </p:txBody>
      </p:sp>
      <p:sp>
        <p:nvSpPr>
          <p:cNvPr id="17" name="Slide Number Placeholder 7">
            <a:extLst>
              <a:ext uri="{FF2B5EF4-FFF2-40B4-BE49-F238E27FC236}">
                <a16:creationId xmlns:a16="http://schemas.microsoft.com/office/drawing/2014/main" id="{C1F5936E-4AE9-1432-BC06-5676DAEF7582}"/>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Artificial Intelligence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0"/>
          </p:nvPr>
        </p:nvSpPr>
        <p:spPr>
          <a:xfrm>
            <a:off x="6196971" y="2096883"/>
            <a:ext cx="4663440" cy="3329132"/>
          </a:xfrm>
        </p:spPr>
        <p:txBody>
          <a:bodyPr vert="horz" lIns="91440" tIns="45720" rIns="91440" bIns="45720" rtlCol="0">
            <a:normAutofit fontScale="92500" lnSpcReduction="10000"/>
          </a:bodyPr>
          <a:lstStyle/>
          <a:p>
            <a:pPr algn="just"/>
            <a:r>
              <a:rPr lang="en-US" b="1" dirty="0"/>
              <a:t>Artificial intelligence (AI) refers to the simulation of human intelligence in machines that are programmed to perform tasks that normally require human cognition, such as visual perception, speech recognition, decision-making, and language translation. AI systems can be designed to learn from data and improve their performance over time, making them increasingly sophisticated and capable of tackling complex problems.</a:t>
            </a:r>
          </a:p>
        </p:txBody>
      </p:sp>
      <p:pic>
        <p:nvPicPr>
          <p:cNvPr id="9" name="Picture 8">
            <a:extLst>
              <a:ext uri="{FF2B5EF4-FFF2-40B4-BE49-F238E27FC236}">
                <a16:creationId xmlns:a16="http://schemas.microsoft.com/office/drawing/2014/main" id="{598CEFCE-8B8D-D0A5-7C12-E6E0C211DA3A}"/>
              </a:ext>
            </a:extLst>
          </p:cNvPr>
          <p:cNvPicPr>
            <a:picLocks noChangeAspect="1"/>
          </p:cNvPicPr>
          <p:nvPr/>
        </p:nvPicPr>
        <p:blipFill>
          <a:blip r:embed="rId2"/>
          <a:srcRect/>
          <a:stretch/>
        </p:blipFill>
        <p:spPr>
          <a:xfrm>
            <a:off x="933168" y="2096883"/>
            <a:ext cx="5061862" cy="3071954"/>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sz="3200" dirty="0"/>
              <a:t>There are several different types of AI, including:</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4204992146"/>
              </p:ext>
            </p:extLst>
          </p:nvPr>
        </p:nvGraphicFramePr>
        <p:xfrm>
          <a:off x="1251312" y="2013546"/>
          <a:ext cx="9689375" cy="4171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05633"/>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3/2/2023</a:t>
            </a:fld>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solidFill>
                  <a:srgbClr val="D1D5DB"/>
                </a:solidFill>
                <a:effectLst/>
                <a:latin typeface="Söhne"/>
              </a:rPr>
              <a:t>AI has the potential to revolutionize many aspects of our lives, from healthcare and transportation to finance and education. However, there are also concerns about the ethical and social implications of AI, such as the potential for bias and discrimination, privacy violations, and job displacement.</a:t>
            </a: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3/2/2023</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nchor="b">
            <a:normAutofit/>
          </a:bodyPr>
          <a:lstStyle/>
          <a:p>
            <a:r>
              <a:rPr lang="en-US" dirty="0"/>
              <a:t>Robotics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2"/>
          </p:nvPr>
        </p:nvSpPr>
        <p:spPr>
          <a:xfrm>
            <a:off x="381000" y="6356350"/>
            <a:ext cx="2743200" cy="365125"/>
          </a:xfrm>
        </p:spPr>
        <p:txBody>
          <a:bodyPr anchor="ctr">
            <a:normAutofit/>
          </a:bodyPr>
          <a:lstStyle/>
          <a:p>
            <a:pPr>
              <a:spcAft>
                <a:spcPts val="600"/>
              </a:spcAft>
            </a:pPr>
            <a:fld id="{E1707CF3-9BC4-A745-ACDA-A73543D800FE}"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0"/>
          </p:nvPr>
        </p:nvSpPr>
        <p:spPr>
          <a:xfrm>
            <a:off x="6196971" y="2096883"/>
            <a:ext cx="4663440" cy="3329132"/>
          </a:xfrm>
        </p:spPr>
        <p:txBody>
          <a:bodyPr vert="horz" lIns="91440" tIns="45720" rIns="91440" bIns="45720" rtlCol="0">
            <a:normAutofit fontScale="85000" lnSpcReduction="10000"/>
          </a:bodyPr>
          <a:lstStyle/>
          <a:p>
            <a:pPr algn="just"/>
            <a:r>
              <a:rPr lang="en-US" b="1" dirty="0"/>
              <a:t>Robotics is the interdisciplinary field of study that involves the design, construction, operation, and use of robots. It combines elements of computer science, electrical engineering, mechanical engineering, and other related fields to develop machines that can perform tasks that would normally require human intervention. Robots are typically designed to sense, move, and manipulate their surroundings, often with the goal of completing a specific task or set of tasks. Robotics has a wide range of applications, from manufacturing and healthcare to agriculture and space exploration.</a:t>
            </a:r>
          </a:p>
        </p:txBody>
      </p:sp>
      <p:pic>
        <p:nvPicPr>
          <p:cNvPr id="9" name="Picture 8">
            <a:extLst>
              <a:ext uri="{FF2B5EF4-FFF2-40B4-BE49-F238E27FC236}">
                <a16:creationId xmlns:a16="http://schemas.microsoft.com/office/drawing/2014/main" id="{598CEFCE-8B8D-D0A5-7C12-E6E0C211DA3A}"/>
              </a:ext>
            </a:extLst>
          </p:cNvPr>
          <p:cNvPicPr>
            <a:picLocks noChangeAspect="1"/>
          </p:cNvPicPr>
          <p:nvPr/>
        </p:nvPicPr>
        <p:blipFill>
          <a:blip r:embed="rId2"/>
          <a:srcRect/>
          <a:stretch/>
        </p:blipFill>
        <p:spPr>
          <a:xfrm>
            <a:off x="933168" y="2209211"/>
            <a:ext cx="5061862" cy="3035649"/>
          </a:xfrm>
          <a:prstGeom prst="rect">
            <a:avLst/>
          </a:prstGeom>
        </p:spPr>
      </p:pic>
    </p:spTree>
    <p:extLst>
      <p:ext uri="{BB962C8B-B14F-4D97-AF65-F5344CB8AC3E}">
        <p14:creationId xmlns:p14="http://schemas.microsoft.com/office/powerpoint/2010/main" val="68762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069B-5D14-A81B-6B2C-A668C52E8C8D}"/>
              </a:ext>
            </a:extLst>
          </p:cNvPr>
          <p:cNvSpPr>
            <a:spLocks noGrp="1"/>
          </p:cNvSpPr>
          <p:nvPr>
            <p:ph type="title"/>
          </p:nvPr>
        </p:nvSpPr>
        <p:spPr>
          <a:xfrm>
            <a:off x="1167492" y="381000"/>
            <a:ext cx="9779183" cy="1325563"/>
          </a:xfrm>
        </p:spPr>
        <p:txBody>
          <a:bodyPr anchor="b">
            <a:normAutofit/>
          </a:bodyPr>
          <a:lstStyle/>
          <a:p>
            <a:r>
              <a:rPr lang="en-US" dirty="0"/>
              <a:t>Types of Robots</a:t>
            </a:r>
          </a:p>
        </p:txBody>
      </p:sp>
      <p:sp>
        <p:nvSpPr>
          <p:cNvPr id="4" name="Date Placeholder 3">
            <a:extLst>
              <a:ext uri="{FF2B5EF4-FFF2-40B4-BE49-F238E27FC236}">
                <a16:creationId xmlns:a16="http://schemas.microsoft.com/office/drawing/2014/main" id="{5CB7EC97-1D9A-F0A9-640A-2DC3EAAEB861}"/>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248576F7-370A-6784-BADF-9BE9C83BD36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graphicFrame>
        <p:nvGraphicFramePr>
          <p:cNvPr id="10" name="Content Placeholder 2">
            <a:extLst>
              <a:ext uri="{FF2B5EF4-FFF2-40B4-BE49-F238E27FC236}">
                <a16:creationId xmlns:a16="http://schemas.microsoft.com/office/drawing/2014/main" id="{FB9BCD1D-500F-2F15-4661-F7677F946C06}"/>
              </a:ext>
            </a:extLst>
          </p:cNvPr>
          <p:cNvGraphicFramePr>
            <a:graphicFrameLocks noGrp="1"/>
          </p:cNvGraphicFramePr>
          <p:nvPr>
            <p:ph idx="1"/>
            <p:extLst>
              <p:ext uri="{D42A27DB-BD31-4B8C-83A1-F6EECF244321}">
                <p14:modId xmlns:p14="http://schemas.microsoft.com/office/powerpoint/2010/main" val="4151234421"/>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60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A5B3-9E5D-DA14-B38D-683FAE3247EE}"/>
              </a:ext>
            </a:extLst>
          </p:cNvPr>
          <p:cNvSpPr>
            <a:spLocks noGrp="1"/>
          </p:cNvSpPr>
          <p:nvPr>
            <p:ph type="title"/>
          </p:nvPr>
        </p:nvSpPr>
        <p:spPr>
          <a:xfrm>
            <a:off x="1167492" y="381000"/>
            <a:ext cx="9779183" cy="1325563"/>
          </a:xfrm>
        </p:spPr>
        <p:txBody>
          <a:bodyPr anchor="b">
            <a:normAutofit/>
          </a:bodyPr>
          <a:lstStyle/>
          <a:p>
            <a:r>
              <a:rPr lang="en-US" sz="4400"/>
              <a:t>Importance of Robotics in modern times</a:t>
            </a:r>
          </a:p>
        </p:txBody>
      </p:sp>
      <p:sp>
        <p:nvSpPr>
          <p:cNvPr id="4" name="Date Placeholder 3">
            <a:extLst>
              <a:ext uri="{FF2B5EF4-FFF2-40B4-BE49-F238E27FC236}">
                <a16:creationId xmlns:a16="http://schemas.microsoft.com/office/drawing/2014/main" id="{9964CE8F-61E3-10D3-4E3F-B302FD653B27}"/>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3/2/2023</a:t>
            </a:fld>
            <a:endParaRPr lang="en-US"/>
          </a:p>
        </p:txBody>
      </p:sp>
      <p:sp>
        <p:nvSpPr>
          <p:cNvPr id="6" name="Slide Number Placeholder 5">
            <a:extLst>
              <a:ext uri="{FF2B5EF4-FFF2-40B4-BE49-F238E27FC236}">
                <a16:creationId xmlns:a16="http://schemas.microsoft.com/office/drawing/2014/main" id="{7C228A04-9781-EA98-BB49-13609C8C095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graphicFrame>
        <p:nvGraphicFramePr>
          <p:cNvPr id="8" name="Content Placeholder 2">
            <a:extLst>
              <a:ext uri="{FF2B5EF4-FFF2-40B4-BE49-F238E27FC236}">
                <a16:creationId xmlns:a16="http://schemas.microsoft.com/office/drawing/2014/main" id="{D1BC1074-C567-FCF9-4917-D36380E3AFB9}"/>
              </a:ext>
            </a:extLst>
          </p:cNvPr>
          <p:cNvGraphicFramePr>
            <a:graphicFrameLocks noGrp="1"/>
          </p:cNvGraphicFramePr>
          <p:nvPr>
            <p:ph idx="1"/>
            <p:extLst>
              <p:ext uri="{D42A27DB-BD31-4B8C-83A1-F6EECF244321}">
                <p14:modId xmlns:p14="http://schemas.microsoft.com/office/powerpoint/2010/main" val="1614153187"/>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47296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{C3264D46-D7FC-48E6-BAE5-74E24129AD32}tf45331398_win32</Template>
  <TotalTime>84</TotalTime>
  <Words>2024</Words>
  <Application>Microsoft Office PowerPoint</Application>
  <PresentationFormat>Widescreen</PresentationFormat>
  <Paragraphs>141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Söhne</vt:lpstr>
      <vt:lpstr>Tenorite</vt:lpstr>
      <vt:lpstr>Office Theme</vt:lpstr>
      <vt:lpstr>7. Recent Trends</vt:lpstr>
      <vt:lpstr>What will we learn?</vt:lpstr>
      <vt:lpstr>7.1 Concept of Artificial Intelligence (AI) and Robotics</vt:lpstr>
      <vt:lpstr>Artificial Intelligence</vt:lpstr>
      <vt:lpstr>There are several different types of AI, including:</vt:lpstr>
      <vt:lpstr>Summary </vt:lpstr>
      <vt:lpstr>Robotics</vt:lpstr>
      <vt:lpstr>Types of Robots</vt:lpstr>
      <vt:lpstr>Importance of Robotics in modern times</vt:lpstr>
      <vt:lpstr>7.2 Concept of Cloud Computing</vt:lpstr>
      <vt:lpstr>Cloud computing can be classified into three main service models:</vt:lpstr>
      <vt:lpstr>Benefits of Cloud Computing</vt:lpstr>
      <vt:lpstr>7.3 Concept of Big Data</vt:lpstr>
      <vt:lpstr>Big Data is characterized by three main characteristics, also known as the three V's:</vt:lpstr>
      <vt:lpstr>7.4 Concept of Virtual Reality</vt:lpstr>
      <vt:lpstr>7.4 Concept of Virtual Reality</vt:lpstr>
      <vt:lpstr>7.4 Concept of Virtual Reality</vt:lpstr>
      <vt:lpstr>7.4 Concept of Virtual Reality</vt:lpstr>
      <vt:lpstr>7.5 Concept of E-Commerce:</vt:lpstr>
      <vt:lpstr>7.5 Concept of E-Medicine:</vt:lpstr>
      <vt:lpstr>7.5 Concept of E-Government:</vt:lpstr>
      <vt:lpstr>7.6 Concept of Mobile Computing:</vt:lpstr>
      <vt:lpstr>7.7 Concept of Internet of things (IoT):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mentormaya</dc:creator>
  <cp:lastModifiedBy>mentormaya</cp:lastModifiedBy>
  <cp:revision>61</cp:revision>
  <dcterms:created xsi:type="dcterms:W3CDTF">2023-03-02T15:34:48Z</dcterms:created>
  <dcterms:modified xsi:type="dcterms:W3CDTF">2023-03-02T16:59:47Z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