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Pacifico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TZB0KoOpBi7V/Iy7cOtpOWHIE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1fbb013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781fbb0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2be082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782be082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01AF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01AF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7899600" y="4778100"/>
            <a:ext cx="124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 b="0" i="0" sz="1400" u="none" cap="none" strike="noStrike">
              <a:solidFill>
                <a:srgbClr val="43434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16" name="Google Shape;16;p6"/>
          <p:cNvGrpSpPr/>
          <p:nvPr/>
        </p:nvGrpSpPr>
        <p:grpSpPr>
          <a:xfrm>
            <a:off x="6071725" y="4663325"/>
            <a:ext cx="1768200" cy="508500"/>
            <a:chOff x="6071725" y="4663325"/>
            <a:chExt cx="1768200" cy="508500"/>
          </a:xfrm>
        </p:grpSpPr>
        <p:sp>
          <p:nvSpPr>
            <p:cNvPr id="17" name="Google Shape;17;p6"/>
            <p:cNvSpPr txBox="1"/>
            <p:nvPr/>
          </p:nvSpPr>
          <p:spPr>
            <a:xfrm>
              <a:off x="6071725" y="4663325"/>
              <a:ext cx="17682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434343"/>
                  </a:solidFill>
                  <a:latin typeface="Nunito"/>
                  <a:ea typeface="Nunito"/>
                  <a:cs typeface="Nunito"/>
                  <a:sym typeface="Nunito"/>
                </a:rPr>
                <a:t>Created with       by </a:t>
              </a:r>
              <a:endParaRPr b="0" i="0" sz="1200" u="none" cap="none" strike="noStrike">
                <a:solidFill>
                  <a:srgbClr val="434343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pic>
          <p:nvPicPr>
            <p:cNvPr id="18" name="Google Shape;18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326825" y="4815725"/>
              <a:ext cx="208250" cy="20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250" y="0"/>
            <a:ext cx="691800" cy="75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5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 type="secHead">
  <p:cSld name="SECTION_HEADER">
    <p:bg>
      <p:bgPr>
        <a:noFill/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70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7"/>
          <p:cNvSpPr txBox="1"/>
          <p:nvPr/>
        </p:nvSpPr>
        <p:spPr>
          <a:xfrm>
            <a:off x="7899600" y="4778100"/>
            <a:ext cx="124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 b="0" i="0" sz="1400" u="none" cap="none" strike="noStrike">
              <a:solidFill>
                <a:srgbClr val="43434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4" name="Google Shape;24;p7"/>
          <p:cNvSpPr txBox="1"/>
          <p:nvPr/>
        </p:nvSpPr>
        <p:spPr>
          <a:xfrm>
            <a:off x="6071725" y="4663325"/>
            <a:ext cx="17682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Created with       by </a:t>
            </a:r>
            <a:endParaRPr b="0" i="0" sz="1200" u="none" cap="none" strike="noStrike">
              <a:solidFill>
                <a:srgbClr val="43434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26825" y="4815725"/>
            <a:ext cx="208250" cy="2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250" y="0"/>
            <a:ext cx="691800" cy="75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">
  <p:cSld name="SECTION_HEADER_1">
    <p:bg>
      <p:bgPr>
        <a:noFill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8"/>
          <p:cNvSpPr txBox="1"/>
          <p:nvPr/>
        </p:nvSpPr>
        <p:spPr>
          <a:xfrm>
            <a:off x="7899600" y="4778100"/>
            <a:ext cx="124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 b="0" i="0" sz="1400" u="none" cap="none" strike="noStrike">
              <a:solidFill>
                <a:srgbClr val="43434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0" name="Google Shape;30;p8"/>
          <p:cNvSpPr txBox="1"/>
          <p:nvPr/>
        </p:nvSpPr>
        <p:spPr>
          <a:xfrm>
            <a:off x="6071725" y="4663325"/>
            <a:ext cx="17682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Created with       by </a:t>
            </a:r>
            <a:endParaRPr b="0" i="0" sz="1200" u="none" cap="none" strike="noStrike">
              <a:solidFill>
                <a:srgbClr val="43434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31" name="Google Shape;3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26825" y="4815725"/>
            <a:ext cx="208250" cy="2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250" y="0"/>
            <a:ext cx="691800" cy="75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noFill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solidFill>
            <a:srgbClr val="01AF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cifico"/>
              <a:buNone/>
              <a:defRPr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6" name="Google Shape;36;p9"/>
          <p:cNvSpPr txBox="1"/>
          <p:nvPr/>
        </p:nvSpPr>
        <p:spPr>
          <a:xfrm>
            <a:off x="7899600" y="4811075"/>
            <a:ext cx="124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 b="0" i="0" sz="1400" u="none" cap="none" strike="noStrike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37" name="Google Shape;37;p9"/>
          <p:cNvGrpSpPr/>
          <p:nvPr/>
        </p:nvGrpSpPr>
        <p:grpSpPr>
          <a:xfrm>
            <a:off x="6071725" y="4663325"/>
            <a:ext cx="1768200" cy="508500"/>
            <a:chOff x="6071725" y="4663325"/>
            <a:chExt cx="1768200" cy="508500"/>
          </a:xfrm>
        </p:grpSpPr>
        <p:sp>
          <p:nvSpPr>
            <p:cNvPr id="38" name="Google Shape;38;p9"/>
            <p:cNvSpPr txBox="1"/>
            <p:nvPr/>
          </p:nvSpPr>
          <p:spPr>
            <a:xfrm>
              <a:off x="6071725" y="4663325"/>
              <a:ext cx="17682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Created with       by </a:t>
              </a:r>
              <a:endParaRPr b="0" i="0" sz="1200" u="none" cap="none" strike="noStrik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pic>
          <p:nvPicPr>
            <p:cNvPr id="39" name="Google Shape;39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326825" y="4815725"/>
              <a:ext cx="208250" cy="20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Google Shape;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250" y="0"/>
            <a:ext cx="691800" cy="75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1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0" y="3169650"/>
            <a:ext cx="91440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Flipped Learning Sessions</a:t>
            </a:r>
            <a:endParaRPr b="1" sz="3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825" y="4815725"/>
            <a:ext cx="208250" cy="2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Mentorskool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825" y="4815725"/>
            <a:ext cx="208250" cy="2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2256387" y="3894772"/>
            <a:ext cx="5679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|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Ravi Kiran Reddy G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468900" y="1342950"/>
            <a:ext cx="5791275" cy="37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0" y="0"/>
            <a:ext cx="89451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Agenda:</a:t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•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What is </a:t>
            </a: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API 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Importance of API in Data Science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Open API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•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Paid </a:t>
            </a: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API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1fbb013c_0_0"/>
          <p:cNvSpPr txBox="1"/>
          <p:nvPr/>
        </p:nvSpPr>
        <p:spPr>
          <a:xfrm>
            <a:off x="349175" y="1500026"/>
            <a:ext cx="8406799" cy="6472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of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API</a:t>
            </a: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Weather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API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Movies API</a:t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781fbb01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75" y="2296449"/>
            <a:ext cx="8178550" cy="2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781fbb013c_0_0"/>
          <p:cNvSpPr txBox="1"/>
          <p:nvPr/>
        </p:nvSpPr>
        <p:spPr>
          <a:xfrm>
            <a:off x="349175" y="1006867"/>
            <a:ext cx="758247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API is the messenger that delivers your request to the provider that you're requesting it from and then delivers the response back to you.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781fbb013c_0_0"/>
          <p:cNvSpPr txBox="1"/>
          <p:nvPr/>
        </p:nvSpPr>
        <p:spPr>
          <a:xfrm>
            <a:off x="268600" y="120875"/>
            <a:ext cx="5680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What is an API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2be08278_0_0"/>
          <p:cNvSpPr txBox="1"/>
          <p:nvPr/>
        </p:nvSpPr>
        <p:spPr>
          <a:xfrm>
            <a:off x="440087" y="2741557"/>
            <a:ext cx="8769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</a:rPr>
              <a:t>Examples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</a:rPr>
              <a:t>:</a:t>
            </a:r>
            <a:endParaRPr b="1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82be08278_0_0"/>
          <p:cNvSpPr txBox="1"/>
          <p:nvPr/>
        </p:nvSpPr>
        <p:spPr>
          <a:xfrm>
            <a:off x="440086" y="1026017"/>
            <a:ext cx="723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Importance of API in Data Science</a:t>
            </a:r>
            <a:endParaRPr b="1" i="0" sz="14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782be08278_0_0"/>
          <p:cNvSpPr txBox="1"/>
          <p:nvPr/>
        </p:nvSpPr>
        <p:spPr>
          <a:xfrm>
            <a:off x="440088" y="1493348"/>
            <a:ext cx="723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API plays a major role in analytics because,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the f</a:t>
            </a:r>
            <a:r>
              <a:rPr b="0" i="0" lang="en" sz="14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irst task in analytics is to identify the problem statement.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782be08278_0_0"/>
          <p:cNvSpPr txBox="1"/>
          <p:nvPr/>
        </p:nvSpPr>
        <p:spPr>
          <a:xfrm>
            <a:off x="440087" y="4044594"/>
            <a:ext cx="72378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Google api: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can retrieve the information like coordinates,distance between locations, routes.</a:t>
            </a:r>
            <a:endParaRPr b="0" i="0" sz="14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782be08278_0_0"/>
          <p:cNvSpPr txBox="1"/>
          <p:nvPr/>
        </p:nvSpPr>
        <p:spPr>
          <a:xfrm>
            <a:off x="440087" y="3361820"/>
            <a:ext cx="85292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Twitter api: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can access tweets made by any user, tweets containing a particular term or even a combination of tweets done in a particular date range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782be08278_0_0"/>
          <p:cNvSpPr txBox="1"/>
          <p:nvPr/>
        </p:nvSpPr>
        <p:spPr>
          <a:xfrm>
            <a:off x="440086" y="2032912"/>
            <a:ext cx="70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second thing is to identify the data set with good quality, API makes this one simpler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1096425" y="790075"/>
            <a:ext cx="68205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Participant’s View</a:t>
            </a:r>
            <a:endParaRPr b="1" i="0" sz="4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Kiran</dc:creator>
</cp:coreProperties>
</file>