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71" r:id="rId2"/>
    <p:sldId id="274" r:id="rId3"/>
    <p:sldId id="279" r:id="rId4"/>
    <p:sldId id="258" r:id="rId5"/>
    <p:sldId id="280" r:id="rId6"/>
    <p:sldId id="282" r:id="rId7"/>
    <p:sldId id="283" r:id="rId8"/>
    <p:sldId id="284" r:id="rId9"/>
    <p:sldId id="281" r:id="rId10"/>
    <p:sldId id="285" r:id="rId11"/>
  </p:sldIdLst>
  <p:sldSz cx="9144000" cy="6858000" type="screen4x3"/>
  <p:notesSz cx="6805613" cy="9939338"/>
  <p:embeddedFontLst>
    <p:embeddedFont>
      <p:font typeface="나눔고딕" pitchFamily="50" charset="-127"/>
      <p:regular r:id="rId13"/>
      <p:bold r:id="rId14"/>
    </p:embeddedFont>
    <p:embeddedFont>
      <p:font typeface="나눔고딕 ExtraBold" charset="-127"/>
      <p:regular r:id="rId15"/>
      <p:bold r:id="rId16"/>
    </p:embeddedFont>
    <p:embeddedFont>
      <p:font typeface="나눔명조" pitchFamily="18" charset="-127"/>
      <p:regular r:id="rId17"/>
      <p:bold r:id="rId18"/>
    </p:embeddedFon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>
      <p:cViewPr>
        <p:scale>
          <a:sx n="75" d="100"/>
          <a:sy n="75" d="100"/>
        </p:scale>
        <p:origin x="-139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695AE-371F-4519-B5FD-D58CF0CD863E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519E66-49A9-4960-9C1B-A437FF0BE64C}">
      <dgm:prSet phldrT="[텍스트]" custT="1"/>
      <dgm:spPr>
        <a:solidFill>
          <a:schemeClr val="accent6">
            <a:lumMod val="75000"/>
          </a:schemeClr>
        </a:solidFill>
        <a:ln w="76200">
          <a:solidFill>
            <a:schemeClr val="bg1"/>
          </a:solidFill>
          <a:miter lim="800000"/>
        </a:ln>
      </dgm:spPr>
      <dgm:t>
        <a:bodyPr anchor="t"/>
        <a:lstStyle/>
        <a:p>
          <a:pPr algn="l" latinLnBrk="1"/>
          <a:r>
            <a:rPr lang="ko-KR" altLang="en-US" sz="1200" b="1" dirty="0" smtClean="0">
              <a:latin typeface="나눔고딕" pitchFamily="50" charset="-127"/>
              <a:ea typeface="나눔고딕" pitchFamily="50" charset="-127"/>
            </a:rPr>
            <a:t> 내용</a:t>
          </a:r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6C6E28FD-DB3B-4318-8383-B6B9602D4E8D}" type="parTrans" cxnId="{67EC7091-801C-4403-B9B8-6B3C3C95C938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8D9AA912-4EFA-435A-8CDD-BDB7ED1DECB0}" type="sibTrans" cxnId="{67EC7091-801C-4403-B9B8-6B3C3C95C938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4FCB7455-2EFE-4FE2-B774-1C4D82FEAA80}">
      <dgm:prSet phldrT="[텍스트]" custT="1"/>
      <dgm:spPr>
        <a:solidFill>
          <a:schemeClr val="accent3">
            <a:lumMod val="75000"/>
          </a:schemeClr>
        </a:solidFill>
        <a:ln w="76200">
          <a:solidFill>
            <a:schemeClr val="bg1"/>
          </a:solidFill>
          <a:miter lim="800000"/>
        </a:ln>
      </dgm:spPr>
      <dgm:t>
        <a:bodyPr anchor="t"/>
        <a:lstStyle/>
        <a:p>
          <a:pPr algn="l" latinLnBrk="1"/>
          <a:r>
            <a:rPr lang="ko-KR" altLang="en-US" sz="1200" b="1" dirty="0" smtClean="0">
              <a:latin typeface="나눔고딕" pitchFamily="50" charset="-127"/>
              <a:ea typeface="나눔고딕" pitchFamily="50" charset="-127"/>
            </a:rPr>
            <a:t> 내용</a:t>
          </a:r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AD86990F-1E26-40A8-9E07-E866FB4DE513}" type="parTrans" cxnId="{228AF831-0E9A-4075-9793-9DADC9232ADD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74D61BCC-4F81-4181-B1B1-9036281563F7}" type="sibTrans" cxnId="{228AF831-0E9A-4075-9793-9DADC9232ADD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230913B1-4E3F-4D41-9ADA-EBECC5B0D28F}">
      <dgm:prSet phldrT="[텍스트]" custT="1"/>
      <dgm:spPr>
        <a:solidFill>
          <a:schemeClr val="accent3">
            <a:lumMod val="75000"/>
          </a:schemeClr>
        </a:solidFill>
        <a:ln w="76200">
          <a:solidFill>
            <a:schemeClr val="bg1"/>
          </a:solidFill>
          <a:miter lim="800000"/>
        </a:ln>
      </dgm:spPr>
      <dgm:t>
        <a:bodyPr anchor="t"/>
        <a:lstStyle/>
        <a:p>
          <a:pPr algn="l" latinLnBrk="1"/>
          <a:r>
            <a:rPr lang="ko-KR" altLang="en-US" sz="1200" b="1" dirty="0" smtClean="0">
              <a:latin typeface="나눔고딕" pitchFamily="50" charset="-127"/>
              <a:ea typeface="나눔고딕" pitchFamily="50" charset="-127"/>
            </a:rPr>
            <a:t> 내용</a:t>
          </a:r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C679A234-37FE-438E-A06B-569E956746F3}" type="parTrans" cxnId="{D4C16FC6-350A-4536-8A95-4227D4D0CF85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4AB04784-00DC-4336-9880-D820EE0E6285}" type="sibTrans" cxnId="{D4C16FC6-350A-4536-8A95-4227D4D0CF85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84ED1EF8-C6D9-43AC-A5A9-5AE97740C7C6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5C6EB219-C5C5-4963-BCEF-FC40D8A01CDB}" type="parTrans" cxnId="{E380831C-9F1A-4A34-8E19-7295C29BA040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E2E5A1C3-2E74-4B78-945C-707C1FBDD2E8}" type="sibTrans" cxnId="{E380831C-9F1A-4A34-8E19-7295C29BA040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D7EC1418-1BF7-4460-AF3C-0B34F27ECCF8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04D698AF-AF30-436C-A740-4929191FEEA7}" type="parTrans" cxnId="{E95C76BC-E3D2-42C3-9256-9FA3FF105592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C17BB20C-6F1D-4F97-BE21-A1AFD02E0942}" type="sibTrans" cxnId="{E95C76BC-E3D2-42C3-9256-9FA3FF105592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202F6DBA-D640-4AE7-866F-E475138CB95D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CC839414-4055-411D-AB6B-9350E8F87748}" type="parTrans" cxnId="{DFF605CD-1D00-49F3-9972-84377BEB25DF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57183B34-60DC-45FE-B29D-A6CC35A4EC76}" type="sibTrans" cxnId="{DFF605CD-1D00-49F3-9972-84377BEB25DF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E86A2942-5842-4821-A6C9-B958024C05E7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D084F7C9-6E35-4DC9-8005-7BFE3194B2FC}" type="parTrans" cxnId="{A67FEECB-8569-4249-82E5-901FECA8327A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761E5B2B-2DF6-4482-9421-7E10F2B24B53}" type="sibTrans" cxnId="{A67FEECB-8569-4249-82E5-901FECA8327A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4FD2D900-1B03-4D0D-8BD5-60B932EBF5F4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4D2B419B-AF7B-4845-8AB6-B91BD3C9DDA4}" type="parTrans" cxnId="{CA8CFD4C-8956-4EBC-ADE7-508BAF9D28F0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68A34230-6139-4006-8EE6-36BC136C1341}" type="sibTrans" cxnId="{CA8CFD4C-8956-4EBC-ADE7-508BAF9D28F0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DD9C2D13-8E4D-4B3E-B950-7D53BBF5D75C}">
      <dgm:prSet phldrT="[텍스트]" phldr="1"/>
      <dgm:spPr/>
      <dgm:t>
        <a:bodyPr/>
        <a:lstStyle/>
        <a:p>
          <a:pPr algn="l" latinLnBrk="1"/>
          <a:endParaRPr lang="ko-KR" altLang="en-US" sz="1200" b="1" dirty="0">
            <a:latin typeface="나눔고딕" pitchFamily="50" charset="-127"/>
            <a:ea typeface="나눔고딕" pitchFamily="50" charset="-127"/>
          </a:endParaRPr>
        </a:p>
      </dgm:t>
    </dgm:pt>
    <dgm:pt modelId="{0D2A8C08-6225-4B56-AB7D-35E8F6517D20}" type="parTrans" cxnId="{4AD6BF75-3D1C-40EA-ADF6-A2C67FFCB54C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0CB3D2F6-2B63-4B00-A9C3-9713C15E9BA3}" type="sibTrans" cxnId="{4AD6BF75-3D1C-40EA-ADF6-A2C67FFCB54C}">
      <dgm:prSet/>
      <dgm:spPr/>
      <dgm:t>
        <a:bodyPr/>
        <a:lstStyle/>
        <a:p>
          <a:pPr algn="l" latinLnBrk="1"/>
          <a:endParaRPr lang="ko-KR" altLang="en-US" sz="1200" b="1">
            <a:latin typeface="나눔고딕" pitchFamily="50" charset="-127"/>
            <a:ea typeface="나눔고딕" pitchFamily="50" charset="-127"/>
          </a:endParaRPr>
        </a:p>
      </dgm:t>
    </dgm:pt>
    <dgm:pt modelId="{6C7EBB98-6E15-4DE5-9FF0-669B9D856B24}" type="pres">
      <dgm:prSet presAssocID="{124695AE-371F-4519-B5FD-D58CF0CD863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B0F051-EAED-4334-B950-F82A9F82CCBF}" type="pres">
      <dgm:prSet presAssocID="{14519E66-49A9-4960-9C1B-A437FF0BE64C}" presName="roof" presStyleLbl="dkBgShp" presStyleIdx="0" presStyleCnt="2" custScaleY="98158"/>
      <dgm:spPr/>
      <dgm:t>
        <a:bodyPr/>
        <a:lstStyle/>
        <a:p>
          <a:pPr latinLnBrk="1"/>
          <a:endParaRPr lang="ko-KR" altLang="en-US"/>
        </a:p>
      </dgm:t>
    </dgm:pt>
    <dgm:pt modelId="{09A37080-BC38-4CE4-A358-AC43C47C177F}" type="pres">
      <dgm:prSet presAssocID="{14519E66-49A9-4960-9C1B-A437FF0BE64C}" presName="pillars" presStyleCnt="0"/>
      <dgm:spPr/>
    </dgm:pt>
    <dgm:pt modelId="{61C320C7-6077-4C67-8039-F176CD3718BA}" type="pres">
      <dgm:prSet presAssocID="{14519E66-49A9-4960-9C1B-A437FF0BE64C}" presName="pillar1" presStyleLbl="node1" presStyleIdx="0" presStyleCnt="2" custScaleY="89293" custLinFactNeighborY="-77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CEC3A8-C591-4165-AB8E-6A8C1288A0C9}" type="pres">
      <dgm:prSet presAssocID="{230913B1-4E3F-4D41-9ADA-EBECC5B0D28F}" presName="pillarX" presStyleLbl="node1" presStyleIdx="1" presStyleCnt="2" custScaleY="89293" custLinFactNeighborY="-77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249158-42D5-470A-93F6-939B3FBCAEB8}" type="pres">
      <dgm:prSet presAssocID="{14519E66-49A9-4960-9C1B-A437FF0BE64C}" presName="base" presStyleLbl="dkBgShp" presStyleIdx="1" presStyleCnt="2" custFlipVert="0" custScaleY="282351" custLinFactNeighborY="-47350"/>
      <dgm:spPr>
        <a:solidFill>
          <a:schemeClr val="accent3">
            <a:lumMod val="75000"/>
          </a:schemeClr>
        </a:solidFill>
        <a:ln w="76200">
          <a:solidFill>
            <a:schemeClr val="bg1"/>
          </a:solidFill>
          <a:miter lim="800000"/>
        </a:ln>
      </dgm:spPr>
      <dgm:t>
        <a:bodyPr/>
        <a:lstStyle/>
        <a:p>
          <a:pPr latinLnBrk="1"/>
          <a:endParaRPr lang="ko-KR" altLang="en-US"/>
        </a:p>
      </dgm:t>
    </dgm:pt>
  </dgm:ptLst>
  <dgm:cxnLst>
    <dgm:cxn modelId="{E95C76BC-E3D2-42C3-9256-9FA3FF105592}" srcId="{84ED1EF8-C6D9-43AC-A5A9-5AE97740C7C6}" destId="{D7EC1418-1BF7-4460-AF3C-0B34F27ECCF8}" srcOrd="0" destOrd="0" parTransId="{04D698AF-AF30-436C-A740-4929191FEEA7}" sibTransId="{C17BB20C-6F1D-4F97-BE21-A1AFD02E0942}"/>
    <dgm:cxn modelId="{67EC7091-801C-4403-B9B8-6B3C3C95C938}" srcId="{124695AE-371F-4519-B5FD-D58CF0CD863E}" destId="{14519E66-49A9-4960-9C1B-A437FF0BE64C}" srcOrd="0" destOrd="0" parTransId="{6C6E28FD-DB3B-4318-8383-B6B9602D4E8D}" sibTransId="{8D9AA912-4EFA-435A-8CDD-BDB7ED1DECB0}"/>
    <dgm:cxn modelId="{CA8CFD4C-8956-4EBC-ADE7-508BAF9D28F0}" srcId="{E86A2942-5842-4821-A6C9-B958024C05E7}" destId="{4FD2D900-1B03-4D0D-8BD5-60B932EBF5F4}" srcOrd="0" destOrd="0" parTransId="{4D2B419B-AF7B-4845-8AB6-B91BD3C9DDA4}" sibTransId="{68A34230-6139-4006-8EE6-36BC136C1341}"/>
    <dgm:cxn modelId="{CDC04480-72B4-4013-A52E-99C8FDB95CF6}" type="presOf" srcId="{14519E66-49A9-4960-9C1B-A437FF0BE64C}" destId="{DDB0F051-EAED-4334-B950-F82A9F82CCBF}" srcOrd="0" destOrd="0" presId="urn:microsoft.com/office/officeart/2005/8/layout/hList3"/>
    <dgm:cxn modelId="{B52F09D6-1F5F-4F1E-89D4-15D809A6FAB6}" type="presOf" srcId="{230913B1-4E3F-4D41-9ADA-EBECC5B0D28F}" destId="{45CEC3A8-C591-4165-AB8E-6A8C1288A0C9}" srcOrd="0" destOrd="0" presId="urn:microsoft.com/office/officeart/2005/8/layout/hList3"/>
    <dgm:cxn modelId="{228AF831-0E9A-4075-9793-9DADC9232ADD}" srcId="{14519E66-49A9-4960-9C1B-A437FF0BE64C}" destId="{4FCB7455-2EFE-4FE2-B774-1C4D82FEAA80}" srcOrd="0" destOrd="0" parTransId="{AD86990F-1E26-40A8-9E07-E866FB4DE513}" sibTransId="{74D61BCC-4F81-4181-B1B1-9036281563F7}"/>
    <dgm:cxn modelId="{52BB59AA-894E-424F-9BA3-5517E49BA839}" type="presOf" srcId="{4FCB7455-2EFE-4FE2-B774-1C4D82FEAA80}" destId="{61C320C7-6077-4C67-8039-F176CD3718BA}" srcOrd="0" destOrd="0" presId="urn:microsoft.com/office/officeart/2005/8/layout/hList3"/>
    <dgm:cxn modelId="{A67FEECB-8569-4249-82E5-901FECA8327A}" srcId="{124695AE-371F-4519-B5FD-D58CF0CD863E}" destId="{E86A2942-5842-4821-A6C9-B958024C05E7}" srcOrd="2" destOrd="0" parTransId="{D084F7C9-6E35-4DC9-8005-7BFE3194B2FC}" sibTransId="{761E5B2B-2DF6-4482-9421-7E10F2B24B53}"/>
    <dgm:cxn modelId="{D4C16FC6-350A-4536-8A95-4227D4D0CF85}" srcId="{14519E66-49A9-4960-9C1B-A437FF0BE64C}" destId="{230913B1-4E3F-4D41-9ADA-EBECC5B0D28F}" srcOrd="1" destOrd="0" parTransId="{C679A234-37FE-438E-A06B-569E956746F3}" sibTransId="{4AB04784-00DC-4336-9880-D820EE0E6285}"/>
    <dgm:cxn modelId="{DFF605CD-1D00-49F3-9972-84377BEB25DF}" srcId="{84ED1EF8-C6D9-43AC-A5A9-5AE97740C7C6}" destId="{202F6DBA-D640-4AE7-866F-E475138CB95D}" srcOrd="1" destOrd="0" parTransId="{CC839414-4055-411D-AB6B-9350E8F87748}" sibTransId="{57183B34-60DC-45FE-B29D-A6CC35A4EC76}"/>
    <dgm:cxn modelId="{4AD6BF75-3D1C-40EA-ADF6-A2C67FFCB54C}" srcId="{E86A2942-5842-4821-A6C9-B958024C05E7}" destId="{DD9C2D13-8E4D-4B3E-B950-7D53BBF5D75C}" srcOrd="1" destOrd="0" parTransId="{0D2A8C08-6225-4B56-AB7D-35E8F6517D20}" sibTransId="{0CB3D2F6-2B63-4B00-A9C3-9713C15E9BA3}"/>
    <dgm:cxn modelId="{498A2FE6-2854-43FD-85AE-141D55D1D523}" type="presOf" srcId="{124695AE-371F-4519-B5FD-D58CF0CD863E}" destId="{6C7EBB98-6E15-4DE5-9FF0-669B9D856B24}" srcOrd="0" destOrd="0" presId="urn:microsoft.com/office/officeart/2005/8/layout/hList3"/>
    <dgm:cxn modelId="{E380831C-9F1A-4A34-8E19-7295C29BA040}" srcId="{124695AE-371F-4519-B5FD-D58CF0CD863E}" destId="{84ED1EF8-C6D9-43AC-A5A9-5AE97740C7C6}" srcOrd="1" destOrd="0" parTransId="{5C6EB219-C5C5-4963-BCEF-FC40D8A01CDB}" sibTransId="{E2E5A1C3-2E74-4B78-945C-707C1FBDD2E8}"/>
    <dgm:cxn modelId="{3FA09056-AED2-4247-9617-8F653A9D380E}" type="presParOf" srcId="{6C7EBB98-6E15-4DE5-9FF0-669B9D856B24}" destId="{DDB0F051-EAED-4334-B950-F82A9F82CCBF}" srcOrd="0" destOrd="0" presId="urn:microsoft.com/office/officeart/2005/8/layout/hList3"/>
    <dgm:cxn modelId="{C1059358-F265-4A68-8E0A-3E7CF778A4B0}" type="presParOf" srcId="{6C7EBB98-6E15-4DE5-9FF0-669B9D856B24}" destId="{09A37080-BC38-4CE4-A358-AC43C47C177F}" srcOrd="1" destOrd="0" presId="urn:microsoft.com/office/officeart/2005/8/layout/hList3"/>
    <dgm:cxn modelId="{808533C3-F400-4F84-ADE5-2B881A638ED4}" type="presParOf" srcId="{09A37080-BC38-4CE4-A358-AC43C47C177F}" destId="{61C320C7-6077-4C67-8039-F176CD3718BA}" srcOrd="0" destOrd="0" presId="urn:microsoft.com/office/officeart/2005/8/layout/hList3"/>
    <dgm:cxn modelId="{053BA562-6C41-47BB-AE93-3437C43A4D8D}" type="presParOf" srcId="{09A37080-BC38-4CE4-A358-AC43C47C177F}" destId="{45CEC3A8-C591-4165-AB8E-6A8C1288A0C9}" srcOrd="1" destOrd="0" presId="urn:microsoft.com/office/officeart/2005/8/layout/hList3"/>
    <dgm:cxn modelId="{C11F65B7-2BAF-466B-BCA3-23C5C06BDF98}" type="presParOf" srcId="{6C7EBB98-6E15-4DE5-9FF0-669B9D856B24}" destId="{3A249158-42D5-470A-93F6-939B3FBCAEB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1332F-7BC4-4F1B-B287-3B60BEEC561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951E7FD-5203-4A53-9108-6A8DE49D45AA}">
      <dgm:prSet phldrT="[텍스트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dirty="0">
            <a:latin typeface="나눔고딕" pitchFamily="50" charset="-127"/>
            <a:ea typeface="나눔고딕" pitchFamily="50" charset="-127"/>
          </a:endParaRPr>
        </a:p>
      </dgm:t>
    </dgm:pt>
    <dgm:pt modelId="{F789CD09-56DB-48D1-8ADA-7C0CBC8B1C7C}" type="parTrans" cxnId="{B5D2F6A9-1635-4DE2-8E9E-074789B20FEF}">
      <dgm:prSet/>
      <dgm:spPr/>
      <dgm:t>
        <a:bodyPr/>
        <a:lstStyle/>
        <a:p>
          <a:pPr latinLnBrk="1"/>
          <a:endParaRPr lang="ko-KR" altLang="en-US" sz="1400">
            <a:latin typeface="나눔고딕" pitchFamily="50" charset="-127"/>
            <a:ea typeface="나눔고딕" pitchFamily="50" charset="-127"/>
          </a:endParaRPr>
        </a:p>
      </dgm:t>
    </dgm:pt>
    <dgm:pt modelId="{FE15385D-6672-4EEC-8BEF-96AB1656BE34}" type="sibTrans" cxnId="{B5D2F6A9-1635-4DE2-8E9E-074789B20FEF}">
      <dgm:prSet/>
      <dgm:spPr/>
      <dgm:t>
        <a:bodyPr/>
        <a:lstStyle/>
        <a:p>
          <a:pPr latinLnBrk="1"/>
          <a:endParaRPr lang="ko-KR" altLang="en-US" sz="1400">
            <a:latin typeface="나눔고딕" pitchFamily="50" charset="-127"/>
            <a:ea typeface="나눔고딕" pitchFamily="50" charset="-127"/>
          </a:endParaRPr>
        </a:p>
      </dgm:t>
    </dgm:pt>
    <dgm:pt modelId="{711EBC34-56DC-47BA-B6DB-F3056115E554}">
      <dgm:prSet phldrT="[텍스트]" custT="1"/>
      <dgm:spPr>
        <a:solidFill>
          <a:schemeClr val="accent1">
            <a:lumMod val="60000"/>
            <a:lumOff val="40000"/>
          </a:schemeClr>
        </a:solidFill>
        <a:ln w="76200"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dirty="0">
            <a:latin typeface="나눔고딕" pitchFamily="50" charset="-127"/>
            <a:ea typeface="나눔고딕" pitchFamily="50" charset="-127"/>
          </a:endParaRPr>
        </a:p>
      </dgm:t>
    </dgm:pt>
    <dgm:pt modelId="{E07C4E78-1B51-4A0C-B528-B7329DE7439B}" type="parTrans" cxnId="{A3528DAA-8220-4D9D-B8B9-60F8958B8001}">
      <dgm:prSet/>
      <dgm:spPr/>
      <dgm:t>
        <a:bodyPr/>
        <a:lstStyle/>
        <a:p>
          <a:pPr latinLnBrk="1"/>
          <a:endParaRPr lang="ko-KR" altLang="en-US" sz="1400">
            <a:latin typeface="나눔고딕" pitchFamily="50" charset="-127"/>
            <a:ea typeface="나눔고딕" pitchFamily="50" charset="-127"/>
          </a:endParaRPr>
        </a:p>
      </dgm:t>
    </dgm:pt>
    <dgm:pt modelId="{59BCE561-B2D6-4D09-97AA-A829E975C98C}" type="sibTrans" cxnId="{A3528DAA-8220-4D9D-B8B9-60F8958B8001}">
      <dgm:prSet/>
      <dgm:spPr/>
      <dgm:t>
        <a:bodyPr/>
        <a:lstStyle/>
        <a:p>
          <a:pPr latinLnBrk="1"/>
          <a:endParaRPr lang="ko-KR" altLang="en-US" sz="1400">
            <a:latin typeface="나눔고딕" pitchFamily="50" charset="-127"/>
            <a:ea typeface="나눔고딕" pitchFamily="50" charset="-127"/>
          </a:endParaRPr>
        </a:p>
      </dgm:t>
    </dgm:pt>
    <dgm:pt modelId="{E7908742-5B09-49F1-9431-1314BAEC517E}">
      <dgm:prSet phldrT="[텍스트]" custT="1"/>
      <dgm:spPr>
        <a:solidFill>
          <a:schemeClr val="accent1">
            <a:lumMod val="75000"/>
          </a:schemeClr>
        </a:solidFill>
        <a:ln w="76200"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dirty="0">
            <a:latin typeface="나눔고딕" pitchFamily="50" charset="-127"/>
            <a:ea typeface="나눔고딕" pitchFamily="50" charset="-127"/>
          </a:endParaRPr>
        </a:p>
      </dgm:t>
    </dgm:pt>
    <dgm:pt modelId="{73E1B5F3-DEB9-4C61-BFD9-F14CAAE5B378}" type="parTrans" cxnId="{0F66A4A8-FDC1-4054-88D1-2340182258F2}">
      <dgm:prSet/>
      <dgm:spPr/>
      <dgm:t>
        <a:bodyPr/>
        <a:lstStyle/>
        <a:p>
          <a:pPr latinLnBrk="1"/>
          <a:endParaRPr lang="ko-KR" altLang="en-US" sz="1400">
            <a:latin typeface="나눔고딕" pitchFamily="50" charset="-127"/>
            <a:ea typeface="나눔고딕" pitchFamily="50" charset="-127"/>
          </a:endParaRPr>
        </a:p>
      </dgm:t>
    </dgm:pt>
    <dgm:pt modelId="{6527E6DA-401B-43CB-B8BF-D9A5199AE26A}" type="sibTrans" cxnId="{0F66A4A8-FDC1-4054-88D1-2340182258F2}">
      <dgm:prSet/>
      <dgm:spPr/>
      <dgm:t>
        <a:bodyPr/>
        <a:lstStyle/>
        <a:p>
          <a:pPr latinLnBrk="1"/>
          <a:endParaRPr lang="ko-KR" altLang="en-US" sz="1400">
            <a:latin typeface="나눔고딕" pitchFamily="50" charset="-127"/>
            <a:ea typeface="나눔고딕" pitchFamily="50" charset="-127"/>
          </a:endParaRPr>
        </a:p>
      </dgm:t>
    </dgm:pt>
    <dgm:pt modelId="{577A3C65-3F6E-4C9B-B5B0-30E5FF8ED199}">
      <dgm:prSet phldrT="[텍스트]" custT="1"/>
      <dgm:spPr>
        <a:solidFill>
          <a:schemeClr val="accent1">
            <a:lumMod val="50000"/>
          </a:schemeClr>
        </a:solidFill>
        <a:ln w="76200"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1400" b="1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dirty="0">
            <a:latin typeface="나눔고딕" pitchFamily="50" charset="-127"/>
            <a:ea typeface="나눔고딕" pitchFamily="50" charset="-127"/>
          </a:endParaRPr>
        </a:p>
      </dgm:t>
    </dgm:pt>
    <dgm:pt modelId="{3C6AE6FE-E1BC-448F-A55E-479946D957D8}" type="parTrans" cxnId="{EF97A25C-F979-4EF7-AC1A-447654C97DCB}">
      <dgm:prSet/>
      <dgm:spPr/>
      <dgm:t>
        <a:bodyPr/>
        <a:lstStyle/>
        <a:p>
          <a:pPr latinLnBrk="1"/>
          <a:endParaRPr lang="ko-KR" altLang="en-US" sz="1400">
            <a:latin typeface="나눔고딕" pitchFamily="50" charset="-127"/>
            <a:ea typeface="나눔고딕" pitchFamily="50" charset="-127"/>
          </a:endParaRPr>
        </a:p>
      </dgm:t>
    </dgm:pt>
    <dgm:pt modelId="{F11B285B-41FE-4A5A-87EF-3D5F04C09150}" type="sibTrans" cxnId="{EF97A25C-F979-4EF7-AC1A-447654C97DCB}">
      <dgm:prSet/>
      <dgm:spPr/>
      <dgm:t>
        <a:bodyPr/>
        <a:lstStyle/>
        <a:p>
          <a:pPr latinLnBrk="1"/>
          <a:endParaRPr lang="ko-KR" altLang="en-US" sz="1400">
            <a:latin typeface="나눔고딕" pitchFamily="50" charset="-127"/>
            <a:ea typeface="나눔고딕" pitchFamily="50" charset="-127"/>
          </a:endParaRPr>
        </a:p>
      </dgm:t>
    </dgm:pt>
    <dgm:pt modelId="{6A905EFB-2862-493D-B478-F680702B2CAD}" type="pres">
      <dgm:prSet presAssocID="{4291332F-7BC4-4F1B-B287-3B60BEEC561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47C51A-AA0C-4159-9BC0-8DB0FEE55A58}" type="pres">
      <dgm:prSet presAssocID="{4291332F-7BC4-4F1B-B287-3B60BEEC5612}" presName="comp1" presStyleCnt="0"/>
      <dgm:spPr/>
    </dgm:pt>
    <dgm:pt modelId="{2ABAC669-813D-4075-8C8D-845447AF06BB}" type="pres">
      <dgm:prSet presAssocID="{4291332F-7BC4-4F1B-B287-3B60BEEC5612}" presName="circ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06647A8-B67E-4884-89F5-21D3407A0221}" type="pres">
      <dgm:prSet presAssocID="{4291332F-7BC4-4F1B-B287-3B60BEEC5612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443943-354E-4CF5-A151-E4CB2CB3BE58}" type="pres">
      <dgm:prSet presAssocID="{4291332F-7BC4-4F1B-B287-3B60BEEC5612}" presName="comp2" presStyleCnt="0"/>
      <dgm:spPr/>
    </dgm:pt>
    <dgm:pt modelId="{972A973F-6C05-4630-99D0-A9B0F7E20237}" type="pres">
      <dgm:prSet presAssocID="{4291332F-7BC4-4F1B-B287-3B60BEEC5612}" presName="circ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9ADD5AE-AB79-4368-B02B-278BE210C916}" type="pres">
      <dgm:prSet presAssocID="{4291332F-7BC4-4F1B-B287-3B60BEEC561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44451D-41A8-4188-9560-A6078B623201}" type="pres">
      <dgm:prSet presAssocID="{4291332F-7BC4-4F1B-B287-3B60BEEC5612}" presName="comp3" presStyleCnt="0"/>
      <dgm:spPr/>
    </dgm:pt>
    <dgm:pt modelId="{E5438373-EDFF-4FB8-936F-F529F52946BD}" type="pres">
      <dgm:prSet presAssocID="{4291332F-7BC4-4F1B-B287-3B60BEEC5612}" presName="circ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5AC992F-B00A-49E7-94D0-8AE924A9D994}" type="pres">
      <dgm:prSet presAssocID="{4291332F-7BC4-4F1B-B287-3B60BEEC561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351627-C4A5-418A-85DB-893DEC994345}" type="pres">
      <dgm:prSet presAssocID="{4291332F-7BC4-4F1B-B287-3B60BEEC5612}" presName="comp4" presStyleCnt="0"/>
      <dgm:spPr/>
    </dgm:pt>
    <dgm:pt modelId="{35C6B6C0-608C-4BFC-B71E-BE01C9731C76}" type="pres">
      <dgm:prSet presAssocID="{4291332F-7BC4-4F1B-B287-3B60BEEC5612}" presName="circ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83E643A-DBA5-44D5-8CFC-A3125A4D1829}" type="pres">
      <dgm:prSet presAssocID="{4291332F-7BC4-4F1B-B287-3B60BEEC5612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D2F6A9-1635-4DE2-8E9E-074789B20FEF}" srcId="{4291332F-7BC4-4F1B-B287-3B60BEEC5612}" destId="{8951E7FD-5203-4A53-9108-6A8DE49D45AA}" srcOrd="0" destOrd="0" parTransId="{F789CD09-56DB-48D1-8ADA-7C0CBC8B1C7C}" sibTransId="{FE15385D-6672-4EEC-8BEF-96AB1656BE34}"/>
    <dgm:cxn modelId="{2F6692D0-7A23-4057-8A0B-2082345BD82A}" type="presOf" srcId="{E7908742-5B09-49F1-9431-1314BAEC517E}" destId="{55AC992F-B00A-49E7-94D0-8AE924A9D994}" srcOrd="1" destOrd="0" presId="urn:microsoft.com/office/officeart/2005/8/layout/venn2"/>
    <dgm:cxn modelId="{0F66A4A8-FDC1-4054-88D1-2340182258F2}" srcId="{4291332F-7BC4-4F1B-B287-3B60BEEC5612}" destId="{E7908742-5B09-49F1-9431-1314BAEC517E}" srcOrd="2" destOrd="0" parTransId="{73E1B5F3-DEB9-4C61-BFD9-F14CAAE5B378}" sibTransId="{6527E6DA-401B-43CB-B8BF-D9A5199AE26A}"/>
    <dgm:cxn modelId="{2CCAB754-5759-4B1C-8430-B648A89A98C0}" type="presOf" srcId="{577A3C65-3F6E-4C9B-B5B0-30E5FF8ED199}" destId="{E83E643A-DBA5-44D5-8CFC-A3125A4D1829}" srcOrd="1" destOrd="0" presId="urn:microsoft.com/office/officeart/2005/8/layout/venn2"/>
    <dgm:cxn modelId="{A3528DAA-8220-4D9D-B8B9-60F8958B8001}" srcId="{4291332F-7BC4-4F1B-B287-3B60BEEC5612}" destId="{711EBC34-56DC-47BA-B6DB-F3056115E554}" srcOrd="1" destOrd="0" parTransId="{E07C4E78-1B51-4A0C-B528-B7329DE7439B}" sibTransId="{59BCE561-B2D6-4D09-97AA-A829E975C98C}"/>
    <dgm:cxn modelId="{AF90FD22-1C59-4EA5-9742-04416E51B242}" type="presOf" srcId="{E7908742-5B09-49F1-9431-1314BAEC517E}" destId="{E5438373-EDFF-4FB8-936F-F529F52946BD}" srcOrd="0" destOrd="0" presId="urn:microsoft.com/office/officeart/2005/8/layout/venn2"/>
    <dgm:cxn modelId="{4D3336D0-7D38-4069-A143-89C0B7DDC2D6}" type="presOf" srcId="{8951E7FD-5203-4A53-9108-6A8DE49D45AA}" destId="{F06647A8-B67E-4884-89F5-21D3407A0221}" srcOrd="1" destOrd="0" presId="urn:microsoft.com/office/officeart/2005/8/layout/venn2"/>
    <dgm:cxn modelId="{7E3EA511-8121-4B3B-97A2-0F7710079C16}" type="presOf" srcId="{711EBC34-56DC-47BA-B6DB-F3056115E554}" destId="{972A973F-6C05-4630-99D0-A9B0F7E20237}" srcOrd="0" destOrd="0" presId="urn:microsoft.com/office/officeart/2005/8/layout/venn2"/>
    <dgm:cxn modelId="{EF97A25C-F979-4EF7-AC1A-447654C97DCB}" srcId="{4291332F-7BC4-4F1B-B287-3B60BEEC5612}" destId="{577A3C65-3F6E-4C9B-B5B0-30E5FF8ED199}" srcOrd="3" destOrd="0" parTransId="{3C6AE6FE-E1BC-448F-A55E-479946D957D8}" sibTransId="{F11B285B-41FE-4A5A-87EF-3D5F04C09150}"/>
    <dgm:cxn modelId="{9EEBCC9B-C02F-4DB6-AA37-F37D344C0A9D}" type="presOf" srcId="{711EBC34-56DC-47BA-B6DB-F3056115E554}" destId="{19ADD5AE-AB79-4368-B02B-278BE210C916}" srcOrd="1" destOrd="0" presId="urn:microsoft.com/office/officeart/2005/8/layout/venn2"/>
    <dgm:cxn modelId="{87BE0C7C-27B5-4542-91EB-C8C3840CA226}" type="presOf" srcId="{8951E7FD-5203-4A53-9108-6A8DE49D45AA}" destId="{2ABAC669-813D-4075-8C8D-845447AF06BB}" srcOrd="0" destOrd="0" presId="urn:microsoft.com/office/officeart/2005/8/layout/venn2"/>
    <dgm:cxn modelId="{B17CA7F8-E1E2-407F-83C2-3A3FDF579DF6}" type="presOf" srcId="{4291332F-7BC4-4F1B-B287-3B60BEEC5612}" destId="{6A905EFB-2862-493D-B478-F680702B2CAD}" srcOrd="0" destOrd="0" presId="urn:microsoft.com/office/officeart/2005/8/layout/venn2"/>
    <dgm:cxn modelId="{89FF285F-A5A1-4053-B426-44004B26D3AD}" type="presOf" srcId="{577A3C65-3F6E-4C9B-B5B0-30E5FF8ED199}" destId="{35C6B6C0-608C-4BFC-B71E-BE01C9731C76}" srcOrd="0" destOrd="0" presId="urn:microsoft.com/office/officeart/2005/8/layout/venn2"/>
    <dgm:cxn modelId="{6EDF1791-7D4E-4721-B24D-BEBD676FFF59}" type="presParOf" srcId="{6A905EFB-2862-493D-B478-F680702B2CAD}" destId="{EE47C51A-AA0C-4159-9BC0-8DB0FEE55A58}" srcOrd="0" destOrd="0" presId="urn:microsoft.com/office/officeart/2005/8/layout/venn2"/>
    <dgm:cxn modelId="{E2819B03-49A5-47D9-B3B4-9917D99256AE}" type="presParOf" srcId="{EE47C51A-AA0C-4159-9BC0-8DB0FEE55A58}" destId="{2ABAC669-813D-4075-8C8D-845447AF06BB}" srcOrd="0" destOrd="0" presId="urn:microsoft.com/office/officeart/2005/8/layout/venn2"/>
    <dgm:cxn modelId="{12EA30CA-0B97-4650-AEB3-A7F4630DE198}" type="presParOf" srcId="{EE47C51A-AA0C-4159-9BC0-8DB0FEE55A58}" destId="{F06647A8-B67E-4884-89F5-21D3407A0221}" srcOrd="1" destOrd="0" presId="urn:microsoft.com/office/officeart/2005/8/layout/venn2"/>
    <dgm:cxn modelId="{385ED081-9842-4723-BADD-D02A973ACAD2}" type="presParOf" srcId="{6A905EFB-2862-493D-B478-F680702B2CAD}" destId="{C6443943-354E-4CF5-A151-E4CB2CB3BE58}" srcOrd="1" destOrd="0" presId="urn:microsoft.com/office/officeart/2005/8/layout/venn2"/>
    <dgm:cxn modelId="{414EAA81-4D37-43A5-9140-1B7BCFAF4783}" type="presParOf" srcId="{C6443943-354E-4CF5-A151-E4CB2CB3BE58}" destId="{972A973F-6C05-4630-99D0-A9B0F7E20237}" srcOrd="0" destOrd="0" presId="urn:microsoft.com/office/officeart/2005/8/layout/venn2"/>
    <dgm:cxn modelId="{6EEBF91D-6F51-48C0-93FC-F365CD2A2C60}" type="presParOf" srcId="{C6443943-354E-4CF5-A151-E4CB2CB3BE58}" destId="{19ADD5AE-AB79-4368-B02B-278BE210C916}" srcOrd="1" destOrd="0" presId="urn:microsoft.com/office/officeart/2005/8/layout/venn2"/>
    <dgm:cxn modelId="{DB6AFDA3-F612-42B6-8FAF-6C8E9E0E5129}" type="presParOf" srcId="{6A905EFB-2862-493D-B478-F680702B2CAD}" destId="{B344451D-41A8-4188-9560-A6078B623201}" srcOrd="2" destOrd="0" presId="urn:microsoft.com/office/officeart/2005/8/layout/venn2"/>
    <dgm:cxn modelId="{E2CFA51D-DE99-4FE5-8239-9FF5E1B9F543}" type="presParOf" srcId="{B344451D-41A8-4188-9560-A6078B623201}" destId="{E5438373-EDFF-4FB8-936F-F529F52946BD}" srcOrd="0" destOrd="0" presId="urn:microsoft.com/office/officeart/2005/8/layout/venn2"/>
    <dgm:cxn modelId="{71D2B86B-B1E0-4E3B-91B7-5BB785E71891}" type="presParOf" srcId="{B344451D-41A8-4188-9560-A6078B623201}" destId="{55AC992F-B00A-49E7-94D0-8AE924A9D994}" srcOrd="1" destOrd="0" presId="urn:microsoft.com/office/officeart/2005/8/layout/venn2"/>
    <dgm:cxn modelId="{D60CEE8F-7028-4070-BAE4-6C4C233065A7}" type="presParOf" srcId="{6A905EFB-2862-493D-B478-F680702B2CAD}" destId="{09351627-C4A5-418A-85DB-893DEC994345}" srcOrd="3" destOrd="0" presId="urn:microsoft.com/office/officeart/2005/8/layout/venn2"/>
    <dgm:cxn modelId="{4BF8BA25-938F-484A-9C74-84A5BDECF4A4}" type="presParOf" srcId="{09351627-C4A5-418A-85DB-893DEC994345}" destId="{35C6B6C0-608C-4BFC-B71E-BE01C9731C76}" srcOrd="0" destOrd="0" presId="urn:microsoft.com/office/officeart/2005/8/layout/venn2"/>
    <dgm:cxn modelId="{8DB5561E-ECF6-4058-81CB-4DC7CE106293}" type="presParOf" srcId="{09351627-C4A5-418A-85DB-893DEC994345}" destId="{E83E643A-DBA5-44D5-8CFC-A3125A4D182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60BFB-2278-40E2-8668-03739BE3CB24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32F97F6-5FD6-4400-8BA7-A793B7BBCF5B}">
      <dgm:prSet phldrT="[텍스트]" custT="1"/>
      <dgm:spPr>
        <a:solidFill>
          <a:schemeClr val="bg2">
            <a:lumMod val="50000"/>
          </a:schemeClr>
        </a:solidFill>
        <a:ln w="76200">
          <a:solidFill>
            <a:schemeClr val="bg1"/>
          </a:solidFill>
          <a:miter lim="800000"/>
        </a:ln>
      </dgm:spPr>
      <dgm:t>
        <a:bodyPr/>
        <a:lstStyle/>
        <a:p>
          <a:pPr latinLnBrk="1"/>
          <a:r>
            <a:rPr lang="ko-KR" altLang="en-US" sz="1400" b="1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dirty="0">
            <a:latin typeface="나눔고딕" pitchFamily="50" charset="-127"/>
            <a:ea typeface="나눔고딕" pitchFamily="50" charset="-127"/>
          </a:endParaRPr>
        </a:p>
      </dgm:t>
    </dgm:pt>
    <dgm:pt modelId="{1BAF667D-E8BB-4CED-B0C0-A9BB5B40CC87}" type="parTrans" cxnId="{B7CD8FB0-1946-4D9A-8947-6BCADF3791FA}">
      <dgm:prSet/>
      <dgm:spPr/>
      <dgm:t>
        <a:bodyPr/>
        <a:lstStyle/>
        <a:p>
          <a:pPr latinLnBrk="1"/>
          <a:endParaRPr lang="ko-KR" altLang="en-US"/>
        </a:p>
      </dgm:t>
    </dgm:pt>
    <dgm:pt modelId="{856B1A83-940B-4D81-A24C-AB50E5AFFB26}" type="sibTrans" cxnId="{B7CD8FB0-1946-4D9A-8947-6BCADF3791FA}">
      <dgm:prSet/>
      <dgm:spPr/>
      <dgm:t>
        <a:bodyPr/>
        <a:lstStyle/>
        <a:p>
          <a:pPr latinLnBrk="1"/>
          <a:endParaRPr lang="ko-KR" altLang="en-US"/>
        </a:p>
      </dgm:t>
    </dgm:pt>
    <dgm:pt modelId="{BACE84F2-95E3-41CA-985F-FD3BCB59AD1D}">
      <dgm:prSet phldrT="[텍스트]" custT="1"/>
      <dgm:spPr>
        <a:solidFill>
          <a:schemeClr val="bg2">
            <a:lumMod val="50000"/>
          </a:schemeClr>
        </a:solidFill>
        <a:ln w="76200">
          <a:solidFill>
            <a:schemeClr val="bg1"/>
          </a:solidFill>
          <a:miter lim="800000"/>
        </a:ln>
      </dgm:spPr>
      <dgm:t>
        <a:bodyPr/>
        <a:lstStyle/>
        <a:p>
          <a:pPr latinLnBrk="1"/>
          <a:r>
            <a:rPr lang="ko-KR" altLang="en-US" sz="1400" b="1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dirty="0">
            <a:latin typeface="나눔고딕" pitchFamily="50" charset="-127"/>
            <a:ea typeface="나눔고딕" pitchFamily="50" charset="-127"/>
          </a:endParaRPr>
        </a:p>
      </dgm:t>
    </dgm:pt>
    <dgm:pt modelId="{41A6C1E5-B02E-47AB-AB0A-587A5D584D90}" type="parTrans" cxnId="{933DA38F-4A25-45EA-AEF4-D720DD79810F}">
      <dgm:prSet/>
      <dgm:spPr/>
      <dgm:t>
        <a:bodyPr/>
        <a:lstStyle/>
        <a:p>
          <a:pPr latinLnBrk="1"/>
          <a:endParaRPr lang="ko-KR" altLang="en-US"/>
        </a:p>
      </dgm:t>
    </dgm:pt>
    <dgm:pt modelId="{1C3C41F8-6228-406A-BC77-D150EC7437D9}" type="sibTrans" cxnId="{933DA38F-4A25-45EA-AEF4-D720DD79810F}">
      <dgm:prSet/>
      <dgm:spPr/>
      <dgm:t>
        <a:bodyPr/>
        <a:lstStyle/>
        <a:p>
          <a:pPr latinLnBrk="1"/>
          <a:endParaRPr lang="ko-KR" altLang="en-US"/>
        </a:p>
      </dgm:t>
    </dgm:pt>
    <dgm:pt modelId="{E8DF3B6E-9BAE-4A21-BEEA-0C88C5496B1D}">
      <dgm:prSet phldrT="[텍스트]" custT="1"/>
      <dgm:spPr>
        <a:solidFill>
          <a:schemeClr val="bg2">
            <a:lumMod val="25000"/>
          </a:schemeClr>
        </a:solidFill>
        <a:ln w="76200">
          <a:solidFill>
            <a:schemeClr val="bg1"/>
          </a:solidFill>
          <a:bevel/>
        </a:ln>
      </dgm:spPr>
      <dgm:t>
        <a:bodyPr/>
        <a:lstStyle/>
        <a:p>
          <a:pPr latinLnBrk="1"/>
          <a:r>
            <a:rPr lang="ko-KR" altLang="en-US" sz="1400" b="1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dirty="0">
            <a:latin typeface="나눔고딕" pitchFamily="50" charset="-127"/>
            <a:ea typeface="나눔고딕" pitchFamily="50" charset="-127"/>
          </a:endParaRPr>
        </a:p>
      </dgm:t>
    </dgm:pt>
    <dgm:pt modelId="{B3C74784-5919-4857-AE8B-5C49D4AC822D}" type="parTrans" cxnId="{F489B546-5ED1-44ED-8C12-4C24AB1D1391}">
      <dgm:prSet/>
      <dgm:spPr/>
      <dgm:t>
        <a:bodyPr/>
        <a:lstStyle/>
        <a:p>
          <a:pPr latinLnBrk="1"/>
          <a:endParaRPr lang="ko-KR" altLang="en-US"/>
        </a:p>
      </dgm:t>
    </dgm:pt>
    <dgm:pt modelId="{7819AD45-5431-42CF-9160-5FD9CCD0ADF1}" type="sibTrans" cxnId="{F489B546-5ED1-44ED-8C12-4C24AB1D1391}">
      <dgm:prSet/>
      <dgm:spPr/>
      <dgm:t>
        <a:bodyPr/>
        <a:lstStyle/>
        <a:p>
          <a:pPr latinLnBrk="1"/>
          <a:endParaRPr lang="ko-KR" altLang="en-US"/>
        </a:p>
      </dgm:t>
    </dgm:pt>
    <dgm:pt modelId="{2F1EF23D-3108-47AE-A62F-0BEEEB8A0F51}">
      <dgm:prSet phldrT="[텍스트]" custT="1"/>
      <dgm:spPr>
        <a:solidFill>
          <a:schemeClr val="bg2">
            <a:lumMod val="50000"/>
          </a:schemeClr>
        </a:solidFill>
        <a:ln w="76200">
          <a:solidFill>
            <a:schemeClr val="bg1"/>
          </a:solidFill>
          <a:miter lim="800000"/>
        </a:ln>
      </dgm:spPr>
      <dgm:t>
        <a:bodyPr/>
        <a:lstStyle/>
        <a:p>
          <a:pPr latinLnBrk="1"/>
          <a:r>
            <a:rPr lang="ko-KR" altLang="en-US" sz="1400" b="1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dirty="0">
            <a:latin typeface="나눔고딕" pitchFamily="50" charset="-127"/>
            <a:ea typeface="나눔고딕" pitchFamily="50" charset="-127"/>
          </a:endParaRPr>
        </a:p>
      </dgm:t>
    </dgm:pt>
    <dgm:pt modelId="{2055E981-5D14-4840-88EA-FFFB5DBD8C68}" type="parTrans" cxnId="{EEFD4F83-C93A-45F9-85B9-8489E111C3DD}">
      <dgm:prSet/>
      <dgm:spPr/>
      <dgm:t>
        <a:bodyPr/>
        <a:lstStyle/>
        <a:p>
          <a:pPr latinLnBrk="1"/>
          <a:endParaRPr lang="ko-KR" altLang="en-US"/>
        </a:p>
      </dgm:t>
    </dgm:pt>
    <dgm:pt modelId="{B223B5FC-DE87-4A29-BF30-41746EA0D158}" type="sibTrans" cxnId="{EEFD4F83-C93A-45F9-85B9-8489E111C3DD}">
      <dgm:prSet/>
      <dgm:spPr/>
      <dgm:t>
        <a:bodyPr/>
        <a:lstStyle/>
        <a:p>
          <a:pPr latinLnBrk="1"/>
          <a:endParaRPr lang="ko-KR" altLang="en-US"/>
        </a:p>
      </dgm:t>
    </dgm:pt>
    <dgm:pt modelId="{40D75366-5348-409F-A652-CADB3D3BDA27}" type="pres">
      <dgm:prSet presAssocID="{FC260BFB-2278-40E2-8668-03739BE3CB2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1D987F-B0DC-48AF-A054-BCA19FFCC52D}" type="pres">
      <dgm:prSet presAssocID="{FC260BFB-2278-40E2-8668-03739BE3CB2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7F3E38-85D0-4F06-AFEC-259462898B92}" type="pres">
      <dgm:prSet presAssocID="{FC260BFB-2278-40E2-8668-03739BE3CB2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9109A9-3510-4CD1-9EC9-77DF1E7B08DD}" type="pres">
      <dgm:prSet presAssocID="{FC260BFB-2278-40E2-8668-03739BE3CB2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E47CD5-96FB-4608-94C3-B24AB614E7F1}" type="pres">
      <dgm:prSet presAssocID="{FC260BFB-2278-40E2-8668-03739BE3CB2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0D5EB9-F424-4BC2-9E13-842F5D84F462}" type="presOf" srcId="{BACE84F2-95E3-41CA-985F-FD3BCB59AD1D}" destId="{AE7F3E38-85D0-4F06-AFEC-259462898B92}" srcOrd="0" destOrd="0" presId="urn:microsoft.com/office/officeart/2005/8/layout/pyramid4"/>
    <dgm:cxn modelId="{B7CD8FB0-1946-4D9A-8947-6BCADF3791FA}" srcId="{FC260BFB-2278-40E2-8668-03739BE3CB24}" destId="{032F97F6-5FD6-4400-8BA7-A793B7BBCF5B}" srcOrd="0" destOrd="0" parTransId="{1BAF667D-E8BB-4CED-B0C0-A9BB5B40CC87}" sibTransId="{856B1A83-940B-4D81-A24C-AB50E5AFFB26}"/>
    <dgm:cxn modelId="{093B528A-F6AA-4543-95C1-000C4BCFB618}" type="presOf" srcId="{FC260BFB-2278-40E2-8668-03739BE3CB24}" destId="{40D75366-5348-409F-A652-CADB3D3BDA27}" srcOrd="0" destOrd="0" presId="urn:microsoft.com/office/officeart/2005/8/layout/pyramid4"/>
    <dgm:cxn modelId="{EEFD4F83-C93A-45F9-85B9-8489E111C3DD}" srcId="{FC260BFB-2278-40E2-8668-03739BE3CB24}" destId="{2F1EF23D-3108-47AE-A62F-0BEEEB8A0F51}" srcOrd="3" destOrd="0" parTransId="{2055E981-5D14-4840-88EA-FFFB5DBD8C68}" sibTransId="{B223B5FC-DE87-4A29-BF30-41746EA0D158}"/>
    <dgm:cxn modelId="{86861B79-FAF3-4706-8328-28BCDE8836D7}" type="presOf" srcId="{2F1EF23D-3108-47AE-A62F-0BEEEB8A0F51}" destId="{A7E47CD5-96FB-4608-94C3-B24AB614E7F1}" srcOrd="0" destOrd="0" presId="urn:microsoft.com/office/officeart/2005/8/layout/pyramid4"/>
    <dgm:cxn modelId="{F6E7C4A0-FD8D-49D7-A3A6-51BCFB801BBA}" type="presOf" srcId="{E8DF3B6E-9BAE-4A21-BEEA-0C88C5496B1D}" destId="{DB9109A9-3510-4CD1-9EC9-77DF1E7B08DD}" srcOrd="0" destOrd="0" presId="urn:microsoft.com/office/officeart/2005/8/layout/pyramid4"/>
    <dgm:cxn modelId="{F489B546-5ED1-44ED-8C12-4C24AB1D1391}" srcId="{FC260BFB-2278-40E2-8668-03739BE3CB24}" destId="{E8DF3B6E-9BAE-4A21-BEEA-0C88C5496B1D}" srcOrd="2" destOrd="0" parTransId="{B3C74784-5919-4857-AE8B-5C49D4AC822D}" sibTransId="{7819AD45-5431-42CF-9160-5FD9CCD0ADF1}"/>
    <dgm:cxn modelId="{E7FE2CC5-6846-49C7-B98B-6121AD290EE3}" type="presOf" srcId="{032F97F6-5FD6-4400-8BA7-A793B7BBCF5B}" destId="{621D987F-B0DC-48AF-A054-BCA19FFCC52D}" srcOrd="0" destOrd="0" presId="urn:microsoft.com/office/officeart/2005/8/layout/pyramid4"/>
    <dgm:cxn modelId="{933DA38F-4A25-45EA-AEF4-D720DD79810F}" srcId="{FC260BFB-2278-40E2-8668-03739BE3CB24}" destId="{BACE84F2-95E3-41CA-985F-FD3BCB59AD1D}" srcOrd="1" destOrd="0" parTransId="{41A6C1E5-B02E-47AB-AB0A-587A5D584D90}" sibTransId="{1C3C41F8-6228-406A-BC77-D150EC7437D9}"/>
    <dgm:cxn modelId="{2939D9FB-57FC-4213-82CF-1438F6F93CCE}" type="presParOf" srcId="{40D75366-5348-409F-A652-CADB3D3BDA27}" destId="{621D987F-B0DC-48AF-A054-BCA19FFCC52D}" srcOrd="0" destOrd="0" presId="urn:microsoft.com/office/officeart/2005/8/layout/pyramid4"/>
    <dgm:cxn modelId="{24CB99D8-60A2-4EAD-9067-45C7B55EE736}" type="presParOf" srcId="{40D75366-5348-409F-A652-CADB3D3BDA27}" destId="{AE7F3E38-85D0-4F06-AFEC-259462898B92}" srcOrd="1" destOrd="0" presId="urn:microsoft.com/office/officeart/2005/8/layout/pyramid4"/>
    <dgm:cxn modelId="{14A95D04-827B-4426-A230-0C63A7C803AA}" type="presParOf" srcId="{40D75366-5348-409F-A652-CADB3D3BDA27}" destId="{DB9109A9-3510-4CD1-9EC9-77DF1E7B08DD}" srcOrd="2" destOrd="0" presId="urn:microsoft.com/office/officeart/2005/8/layout/pyramid4"/>
    <dgm:cxn modelId="{B3619779-EDB3-4388-92FA-5E0CEDE016E5}" type="presParOf" srcId="{40D75366-5348-409F-A652-CADB3D3BDA27}" destId="{A7E47CD5-96FB-4608-94C3-B24AB614E7F1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B0F051-EAED-4334-B950-F82A9F82CCBF}">
      <dsp:nvSpPr>
        <dsp:cNvPr id="0" name=""/>
        <dsp:cNvSpPr/>
      </dsp:nvSpPr>
      <dsp:spPr>
        <a:xfrm>
          <a:off x="0" y="-104288"/>
          <a:ext cx="8424936" cy="1005901"/>
        </a:xfrm>
        <a:prstGeom prst="rect">
          <a:avLst/>
        </a:prstGeom>
        <a:solidFill>
          <a:schemeClr val="accent6">
            <a:lumMod val="75000"/>
          </a:schemeClr>
        </a:solidFill>
        <a:ln w="76200">
          <a:solidFill>
            <a:schemeClr val="bg1"/>
          </a:solidFill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latin typeface="나눔고딕" pitchFamily="50" charset="-127"/>
              <a:ea typeface="나눔고딕" pitchFamily="50" charset="-127"/>
            </a:rPr>
            <a:t> 내용</a:t>
          </a:r>
          <a:endParaRPr lang="ko-KR" altLang="en-US" sz="12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0" y="-104288"/>
        <a:ext cx="8424936" cy="1005901"/>
      </dsp:txXfrm>
    </dsp:sp>
    <dsp:sp modelId="{61C320C7-6077-4C67-8039-F176CD3718BA}">
      <dsp:nvSpPr>
        <dsp:cNvPr id="0" name=""/>
        <dsp:cNvSpPr/>
      </dsp:nvSpPr>
      <dsp:spPr>
        <a:xfrm>
          <a:off x="0" y="859650"/>
          <a:ext cx="4212467" cy="1921616"/>
        </a:xfrm>
        <a:prstGeom prst="rect">
          <a:avLst/>
        </a:prstGeom>
        <a:solidFill>
          <a:schemeClr val="accent3">
            <a:lumMod val="75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latin typeface="나눔고딕" pitchFamily="50" charset="-127"/>
              <a:ea typeface="나눔고딕" pitchFamily="50" charset="-127"/>
            </a:rPr>
            <a:t> 내용</a:t>
          </a:r>
          <a:endParaRPr lang="ko-KR" altLang="en-US" sz="12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0" y="859650"/>
        <a:ext cx="4212467" cy="1921616"/>
      </dsp:txXfrm>
    </dsp:sp>
    <dsp:sp modelId="{45CEC3A8-C591-4165-AB8E-6A8C1288A0C9}">
      <dsp:nvSpPr>
        <dsp:cNvPr id="0" name=""/>
        <dsp:cNvSpPr/>
      </dsp:nvSpPr>
      <dsp:spPr>
        <a:xfrm>
          <a:off x="4212468" y="859650"/>
          <a:ext cx="4212467" cy="1921616"/>
        </a:xfrm>
        <a:prstGeom prst="rect">
          <a:avLst/>
        </a:prstGeom>
        <a:solidFill>
          <a:schemeClr val="accent3">
            <a:lumMod val="75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latin typeface="나눔고딕" pitchFamily="50" charset="-127"/>
              <a:ea typeface="나눔고딕" pitchFamily="50" charset="-127"/>
            </a:rPr>
            <a:t> 내용</a:t>
          </a:r>
          <a:endParaRPr lang="ko-KR" altLang="en-US" sz="12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4212468" y="859650"/>
        <a:ext cx="4212467" cy="1921616"/>
      </dsp:txXfrm>
    </dsp:sp>
    <dsp:sp modelId="{3A249158-42D5-470A-93F6-939B3FBCAEB8}">
      <dsp:nvSpPr>
        <dsp:cNvPr id="0" name=""/>
        <dsp:cNvSpPr/>
      </dsp:nvSpPr>
      <dsp:spPr>
        <a:xfrm>
          <a:off x="0" y="2731851"/>
          <a:ext cx="8424936" cy="675143"/>
        </a:xfrm>
        <a:prstGeom prst="rect">
          <a:avLst/>
        </a:prstGeom>
        <a:solidFill>
          <a:schemeClr val="accent3">
            <a:lumMod val="75000"/>
          </a:schemeClr>
        </a:solidFill>
        <a:ln w="76200">
          <a:solidFill>
            <a:schemeClr val="bg1"/>
          </a:solidFill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BAC669-813D-4075-8C8D-845447AF06BB}">
      <dsp:nvSpPr>
        <dsp:cNvPr id="0" name=""/>
        <dsp:cNvSpPr/>
      </dsp:nvSpPr>
      <dsp:spPr>
        <a:xfrm>
          <a:off x="906016" y="0"/>
          <a:ext cx="3624064" cy="362406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2211403" y="181203"/>
        <a:ext cx="1013288" cy="543609"/>
      </dsp:txXfrm>
    </dsp:sp>
    <dsp:sp modelId="{972A973F-6C05-4630-99D0-A9B0F7E20237}">
      <dsp:nvSpPr>
        <dsp:cNvPr id="0" name=""/>
        <dsp:cNvSpPr/>
      </dsp:nvSpPr>
      <dsp:spPr>
        <a:xfrm>
          <a:off x="1268422" y="724812"/>
          <a:ext cx="2899251" cy="2899251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2211403" y="898767"/>
        <a:ext cx="1013288" cy="521865"/>
      </dsp:txXfrm>
    </dsp:sp>
    <dsp:sp modelId="{E5438373-EDFF-4FB8-936F-F529F52946BD}">
      <dsp:nvSpPr>
        <dsp:cNvPr id="0" name=""/>
        <dsp:cNvSpPr/>
      </dsp:nvSpPr>
      <dsp:spPr>
        <a:xfrm>
          <a:off x="1630828" y="1449625"/>
          <a:ext cx="2174438" cy="2174438"/>
        </a:xfrm>
        <a:prstGeom prst="ellipse">
          <a:avLst/>
        </a:prstGeom>
        <a:solidFill>
          <a:schemeClr val="accent1">
            <a:lumMod val="75000"/>
          </a:schemeClr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2211403" y="1612708"/>
        <a:ext cx="1013288" cy="489248"/>
      </dsp:txXfrm>
    </dsp:sp>
    <dsp:sp modelId="{35C6B6C0-608C-4BFC-B71E-BE01C9731C76}">
      <dsp:nvSpPr>
        <dsp:cNvPr id="0" name=""/>
        <dsp:cNvSpPr/>
      </dsp:nvSpPr>
      <dsp:spPr>
        <a:xfrm>
          <a:off x="1993235" y="2174438"/>
          <a:ext cx="1449625" cy="1449625"/>
        </a:xfrm>
        <a:prstGeom prst="ellipse">
          <a:avLst/>
        </a:prstGeom>
        <a:solidFill>
          <a:schemeClr val="accent1">
            <a:lumMod val="50000"/>
          </a:schemeClr>
        </a:solidFill>
        <a:ln w="762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2205527" y="2536844"/>
        <a:ext cx="1025040" cy="7248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1D987F-B0DC-48AF-A054-BCA19FFCC52D}">
      <dsp:nvSpPr>
        <dsp:cNvPr id="0" name=""/>
        <dsp:cNvSpPr/>
      </dsp:nvSpPr>
      <dsp:spPr>
        <a:xfrm>
          <a:off x="1884209" y="0"/>
          <a:ext cx="1776197" cy="1776197"/>
        </a:xfrm>
        <a:prstGeom prst="triangle">
          <a:avLst/>
        </a:prstGeom>
        <a:solidFill>
          <a:schemeClr val="bg2">
            <a:lumMod val="50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1884209" y="0"/>
        <a:ext cx="1776197" cy="1776197"/>
      </dsp:txXfrm>
    </dsp:sp>
    <dsp:sp modelId="{AE7F3E38-85D0-4F06-AFEC-259462898B92}">
      <dsp:nvSpPr>
        <dsp:cNvPr id="0" name=""/>
        <dsp:cNvSpPr/>
      </dsp:nvSpPr>
      <dsp:spPr>
        <a:xfrm>
          <a:off x="996110" y="1776197"/>
          <a:ext cx="1776197" cy="1776197"/>
        </a:xfrm>
        <a:prstGeom prst="triangle">
          <a:avLst/>
        </a:prstGeom>
        <a:solidFill>
          <a:schemeClr val="bg2">
            <a:lumMod val="50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996110" y="1776197"/>
        <a:ext cx="1776197" cy="1776197"/>
      </dsp:txXfrm>
    </dsp:sp>
    <dsp:sp modelId="{DB9109A9-3510-4CD1-9EC9-77DF1E7B08DD}">
      <dsp:nvSpPr>
        <dsp:cNvPr id="0" name=""/>
        <dsp:cNvSpPr/>
      </dsp:nvSpPr>
      <dsp:spPr>
        <a:xfrm rot="10800000">
          <a:off x="1884209" y="1776197"/>
          <a:ext cx="1776197" cy="1776197"/>
        </a:xfrm>
        <a:prstGeom prst="triangle">
          <a:avLst/>
        </a:prstGeom>
        <a:solidFill>
          <a:schemeClr val="bg2">
            <a:lumMod val="25000"/>
          </a:schemeClr>
        </a:solidFill>
        <a:ln w="76200" cap="flat" cmpd="sng" algn="ctr">
          <a:solidFill>
            <a:schemeClr val="bg1"/>
          </a:solidFill>
          <a:prstDash val="solid"/>
          <a:bevel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kern="1200" dirty="0">
            <a:latin typeface="나눔고딕" pitchFamily="50" charset="-127"/>
            <a:ea typeface="나눔고딕" pitchFamily="50" charset="-127"/>
          </a:endParaRPr>
        </a:p>
      </dsp:txBody>
      <dsp:txXfrm rot="10800000">
        <a:off x="1884209" y="1776197"/>
        <a:ext cx="1776197" cy="1776197"/>
      </dsp:txXfrm>
    </dsp:sp>
    <dsp:sp modelId="{A7E47CD5-96FB-4608-94C3-B24AB614E7F1}">
      <dsp:nvSpPr>
        <dsp:cNvPr id="0" name=""/>
        <dsp:cNvSpPr/>
      </dsp:nvSpPr>
      <dsp:spPr>
        <a:xfrm>
          <a:off x="2772308" y="1776197"/>
          <a:ext cx="1776197" cy="1776197"/>
        </a:xfrm>
        <a:prstGeom prst="triangle">
          <a:avLst/>
        </a:prstGeom>
        <a:solidFill>
          <a:schemeClr val="bg2">
            <a:lumMod val="5000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나눔고딕" pitchFamily="50" charset="-127"/>
              <a:ea typeface="나눔고딕" pitchFamily="50" charset="-127"/>
            </a:rPr>
            <a:t>내용</a:t>
          </a:r>
          <a:endParaRPr lang="ko-KR" altLang="en-US" sz="1400" b="1" kern="1200" dirty="0">
            <a:latin typeface="나눔고딕" pitchFamily="50" charset="-127"/>
            <a:ea typeface="나눔고딕" pitchFamily="50" charset="-127"/>
          </a:endParaRPr>
        </a:p>
      </dsp:txBody>
      <dsp:txXfrm>
        <a:off x="2772308" y="1776197"/>
        <a:ext cx="1776197" cy="177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440160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988840"/>
            <a:ext cx="8064896" cy="230425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555776" y="4437112"/>
            <a:ext cx="25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소속팀 </a:t>
            </a:r>
            <a:r>
              <a:rPr kumimoji="0" lang="en-US" altLang="ko-KR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상위부서</a:t>
            </a:r>
            <a:endParaRPr kumimoji="0" lang="en-US" altLang="ko-KR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2011.00.00</a:t>
            </a:r>
            <a:endParaRPr kumimoji="0" lang="ko-KR" altLang="en-US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899592" y="1052736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bg1"/>
                </a:solidFill>
                <a:latin typeface="+mn-ea"/>
              </a:rPr>
              <a:t>VISION </a:t>
            </a:r>
            <a:r>
              <a:rPr kumimoji="1" lang="en-US" altLang="ko-KR" sz="3200" b="1" dirty="0" smtClean="0">
                <a:latin typeface="+mn-ea"/>
              </a:rPr>
              <a:t>2525</a:t>
            </a:r>
            <a:r>
              <a:rPr kumimoji="1" lang="en-US" altLang="ko-KR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2400" b="1" dirty="0" err="1" smtClean="0">
                <a:solidFill>
                  <a:schemeClr val="bg1"/>
                </a:solidFill>
                <a:latin typeface="+mn-ea"/>
              </a:rPr>
              <a:t>아이북랜드</a:t>
            </a:r>
            <a:r>
              <a:rPr kumimoji="1" lang="ko-KR" altLang="en-US" sz="2400" b="1" dirty="0" smtClean="0">
                <a:solidFill>
                  <a:schemeClr val="bg1"/>
                </a:solidFill>
                <a:latin typeface="+mn-ea"/>
              </a:rPr>
              <a:t> 제</a:t>
            </a:r>
            <a:r>
              <a:rPr kumimoji="1" lang="en-US" altLang="ko-KR" sz="24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ko-KR" altLang="en-US" sz="2400" b="1" dirty="0" smtClean="0">
                <a:solidFill>
                  <a:schemeClr val="bg1"/>
                </a:solidFill>
                <a:latin typeface="+mn-ea"/>
              </a:rPr>
              <a:t>의 도약</a:t>
            </a:r>
            <a:endParaRPr kumimoji="1" lang="en-US" altLang="ko-KR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2420888"/>
            <a:ext cx="58881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월 소득 </a:t>
            </a:r>
            <a:r>
              <a:rPr lang="en-US" altLang="ko-KR" sz="4000" b="1" dirty="0" smtClean="0"/>
              <a:t>500 </a:t>
            </a:r>
            <a:r>
              <a:rPr lang="ko-KR" altLang="en-US" sz="4000" b="1" dirty="0" smtClean="0"/>
              <a:t>달성</a:t>
            </a:r>
            <a:r>
              <a:rPr lang="en-US" altLang="ko-KR" sz="4000" b="1" dirty="0" smtClean="0"/>
              <a:t>!</a:t>
            </a:r>
          </a:p>
          <a:p>
            <a:r>
              <a:rPr lang="ko-KR" altLang="en-US" sz="4000" b="1" dirty="0" smtClean="0"/>
              <a:t>진척 현황 및 추진 사항 </a:t>
            </a:r>
            <a:endParaRPr lang="ko-KR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23528" y="6341984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02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꼭지 제목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1669531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03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꼭지 제목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136" y="272928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265727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01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꼭지 제목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60977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2699792" y="378904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04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꼭지 제목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5796136" y="3789040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5868144" y="3717032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771800" y="371703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꼭지 제목</a:t>
            </a:r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40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나눔고딕</a:t>
            </a:r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EB, 40pt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페이지 제목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나눔고딕</a:t>
            </a:r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EB, 30pt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852936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1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소제목</a:t>
            </a:r>
            <a:endParaRPr lang="en-US" altLang="ko-KR" sz="1100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① 상세항목의 내용</a:t>
            </a:r>
            <a:endParaRPr lang="en-US" altLang="ko-KR" sz="110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②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상세항목의 내용</a:t>
            </a:r>
            <a:endParaRPr lang="en-US" altLang="ko-KR" sz="1100" spc="-20" dirty="0">
              <a:solidFill>
                <a:schemeClr val="accent6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 제목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584" y="4081646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글꼴 크기</a:t>
            </a:r>
            <a:endParaRPr lang="en-US" altLang="ko-KR" sz="1000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화면에서의 가독성을 고려하여 최소 </a:t>
            </a:r>
            <a:r>
              <a:rPr lang="en-US" altLang="ko-KR" sz="1000" kern="12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10pt</a:t>
            </a:r>
            <a:r>
              <a:rPr lang="ko-KR" altLang="en-US" sz="1000" kern="12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권장합니다</a:t>
            </a:r>
            <a:r>
              <a:rPr lang="en-US" altLang="ko-KR" sz="1000" kern="12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다만</a:t>
            </a:r>
            <a:r>
              <a:rPr lang="en-US" altLang="ko-KR" sz="1000" kern="12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kern="12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캡션으로 사용하는 경우 등 상황에 따라 </a:t>
            </a:r>
            <a:r>
              <a:rPr lang="en-US" altLang="ko-KR" sz="1000" kern="12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en-US" altLang="ko-KR" sz="10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pt </a:t>
            </a:r>
            <a:r>
              <a:rPr lang="ko-KR" altLang="en-US" sz="1000" kern="12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미만으로 사용하실 수 있습니다</a:t>
            </a:r>
            <a:r>
              <a:rPr lang="en-US" altLang="ko-KR" sz="1000" kern="12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584" y="4948426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</a:t>
            </a:r>
            <a:r>
              <a:rPr lang="ko-KR" altLang="en-US" sz="1000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줄간격</a:t>
            </a:r>
            <a:endParaRPr lang="en-US" altLang="ko-KR" sz="1000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ko-KR" altLang="en-US" sz="1000" spc="-20" dirty="0" err="1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줄간격은</a:t>
            </a:r>
            <a:r>
              <a:rPr lang="ko-KR" altLang="en-US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1.5</a:t>
            </a:r>
            <a:r>
              <a:rPr lang="ko-KR" altLang="en-US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배입니다</a:t>
            </a:r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상황에 따라 조절하실 수 있습니다</a:t>
            </a:r>
            <a:r>
              <a:rPr lang="en-US" altLang="ko-KR" sz="1000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다이어그램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608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다이어그램 예시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5696" y="3429000"/>
            <a:ext cx="2557661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907704" y="3429000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5536" y="2708920"/>
            <a:ext cx="2304256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432917" y="2708920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63033" y="4149080"/>
            <a:ext cx="2421135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735041" y="4149080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869160"/>
            <a:ext cx="2736304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5436096" y="4869160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rot="16200000" flipH="1">
            <a:off x="1790825" y="3068960"/>
            <a:ext cx="360040" cy="3600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>
            <a:off x="3735040" y="3789040"/>
            <a:ext cx="360040" cy="3600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6200000" flipH="1">
            <a:off x="5436096" y="4509120"/>
            <a:ext cx="360040" cy="3600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다이어그램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608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다이어그램 예시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1880" y="3645024"/>
            <a:ext cx="3600400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3563888" y="3645024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91880" y="2924944"/>
            <a:ext cx="3600400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3529261" y="2924944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91880" y="4365104"/>
            <a:ext cx="3600400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3563888" y="4365104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1880" y="5085184"/>
            <a:ext cx="3600400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563888" y="5085184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8604" y="3645024"/>
            <a:ext cx="2353196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490612" y="3645024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8604" y="2924944"/>
            <a:ext cx="2353196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455985" y="2924944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8604" y="4365104"/>
            <a:ext cx="2353196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490612" y="4365104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8604" y="5085184"/>
            <a:ext cx="2353196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490612" y="5085184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987824" y="4224264"/>
            <a:ext cx="28803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3" name="부제목 2"/>
          <p:cNvSpPr txBox="1">
            <a:spLocks/>
          </p:cNvSpPr>
          <p:nvPr/>
        </p:nvSpPr>
        <p:spPr>
          <a:xfrm>
            <a:off x="323528" y="20608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다이어그램 예시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4" name="다이어그램 33"/>
          <p:cNvGraphicFramePr/>
          <p:nvPr/>
        </p:nvGraphicFramePr>
        <p:xfrm>
          <a:off x="395536" y="2677368"/>
          <a:ext cx="8424936" cy="341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다이어그램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3" name="부제목 2"/>
          <p:cNvSpPr txBox="1">
            <a:spLocks/>
          </p:cNvSpPr>
          <p:nvPr/>
        </p:nvSpPr>
        <p:spPr>
          <a:xfrm>
            <a:off x="323528" y="20608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다이어그램 예시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다이어그램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다이어그램 15"/>
          <p:cNvGraphicFramePr/>
          <p:nvPr/>
        </p:nvGraphicFramePr>
        <p:xfrm>
          <a:off x="3923928" y="2420888"/>
          <a:ext cx="5436096" cy="362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다이어그램 19"/>
          <p:cNvGraphicFramePr/>
          <p:nvPr/>
        </p:nvGraphicFramePr>
        <p:xfrm>
          <a:off x="-180528" y="2420888"/>
          <a:ext cx="5544616" cy="3552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ㅋ</a:t>
            </a:r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33265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다이어그램 예시</a:t>
            </a:r>
            <a:endParaRPr lang="en-US" altLang="ko-KR" sz="14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4" y="980728"/>
            <a:ext cx="2557661" cy="36004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39552" y="980728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0406" y="4077072"/>
            <a:ext cx="4563642" cy="36004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477788" y="4077072"/>
            <a:ext cx="46702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75748" y="2547739"/>
            <a:ext cx="1656903" cy="36004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7047756" y="2547739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59832" y="6021288"/>
            <a:ext cx="3024336" cy="36004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131840" y="602128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000" b="1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rot="16200000" flipH="1">
            <a:off x="3069357" y="1369343"/>
            <a:ext cx="576064" cy="576064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1340396" y="4445868"/>
            <a:ext cx="351284" cy="351284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1403648" y="1628800"/>
            <a:ext cx="57606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nhn\바탕 화면\새 폴더\EQ0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25" y="1979249"/>
            <a:ext cx="1120898" cy="1521759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</p:pic>
      <p:pic>
        <p:nvPicPr>
          <p:cNvPr id="40" name="Picture 2" descr="C:\Documents and Settings\nhn\바탕 화면\새 폴더\EQ022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85689" y="1979299"/>
            <a:ext cx="1080120" cy="1521658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</p:pic>
      <p:cxnSp>
        <p:nvCxnSpPr>
          <p:cNvPr id="41" name="직선 연결선 40"/>
          <p:cNvCxnSpPr/>
          <p:nvPr/>
        </p:nvCxnSpPr>
        <p:spPr>
          <a:xfrm rot="5400000">
            <a:off x="1448210" y="3816486"/>
            <a:ext cx="48694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6823472" y="3852466"/>
            <a:ext cx="1889376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Documents and Settings\nhn\바탕 화면\새 폴더\EQ022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191772" y="4869210"/>
            <a:ext cx="1080120" cy="1521658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</p:pic>
      <p:pic>
        <p:nvPicPr>
          <p:cNvPr id="51" name="Picture 2" descr="C:\Documents and Settings\nhn\바탕 화면\새 폴더\EQ022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0768" y="4864150"/>
            <a:ext cx="1080120" cy="1521658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</p:pic>
      <p:cxnSp>
        <p:nvCxnSpPr>
          <p:cNvPr id="55" name="직선 연결선 54"/>
          <p:cNvCxnSpPr/>
          <p:nvPr/>
        </p:nvCxnSpPr>
        <p:spPr>
          <a:xfrm>
            <a:off x="1619672" y="6189588"/>
            <a:ext cx="144016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819650" y="2724151"/>
            <a:ext cx="2152650" cy="19049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026" idx="2"/>
          </p:cNvCxnSpPr>
          <p:nvPr/>
        </p:nvCxnSpPr>
        <p:spPr>
          <a:xfrm rot="16200000" flipH="1">
            <a:off x="3960756" y="3767826"/>
            <a:ext cx="558948" cy="25312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04048" y="4437112"/>
            <a:ext cx="2088232" cy="1152128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31" idx="3"/>
          </p:cNvCxnSpPr>
          <p:nvPr/>
        </p:nvCxnSpPr>
        <p:spPr>
          <a:xfrm flipV="1">
            <a:off x="6084168" y="6189588"/>
            <a:ext cx="1103164" cy="1172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183</Words>
  <Application>Microsoft Office PowerPoint</Application>
  <PresentationFormat>화면 슬라이드 쇼(4:3)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나눔고딕</vt:lpstr>
      <vt:lpstr>나눔고딕 ExtraBold</vt:lpstr>
      <vt:lpstr>나눔명조</vt:lpstr>
      <vt:lpstr>맑은 고딕</vt:lpstr>
      <vt:lpstr>Office 테마</vt:lpstr>
      <vt:lpstr>슬라이드 1</vt:lpstr>
      <vt:lpstr>목차</vt:lpstr>
      <vt:lpstr>꼭지 제목 나눔고딕 EB, 40pt</vt:lpstr>
      <vt:lpstr>페이지 제목 나눔고딕 EB, 30pt</vt:lpstr>
      <vt:lpstr>다이어그램 </vt:lpstr>
      <vt:lpstr>다이어그램 </vt:lpstr>
      <vt:lpstr>다이어그램 </vt:lpstr>
      <vt:lpstr>다이어그램 </vt:lpstr>
      <vt:lpstr>슬라이드 9</vt:lpstr>
      <vt:lpstr>감사합니다.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파인앤굿</cp:lastModifiedBy>
  <cp:revision>3</cp:revision>
  <dcterms:created xsi:type="dcterms:W3CDTF">2011-08-25T02:21:48Z</dcterms:created>
  <dcterms:modified xsi:type="dcterms:W3CDTF">2012-10-12T13:40:14Z</dcterms:modified>
</cp:coreProperties>
</file>