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A65"/>
    <a:srgbClr val="D0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 smtClean="0"/>
              <a:t>Departamento de Gestión TI - Dirección de Servicios Informáticos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1F98-2195-43FD-B863-FCC44C4F4143}" type="datetimeFigureOut">
              <a:rPr lang="es-CL" smtClean="0"/>
              <a:t>21-04-2017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 smtClean="0"/>
              <a:t>Ilustre Mucipalidad de la Pintana</a:t>
            </a:r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A4D9F-C9D9-4B41-AE04-98E6524FE6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979433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 smtClean="0"/>
              <a:t>Departamento de Gestión TI - Dirección de Servicios Informáticos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0E9E-DF1F-40A6-A99A-88FA71690544}" type="datetimeFigureOut">
              <a:rPr lang="es-CL" smtClean="0"/>
              <a:t>21-04-2017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 smtClean="0"/>
              <a:t>Ilustre Mucipalidad de la Pintana</a:t>
            </a:r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0B75-EAF0-45C7-9AF6-5CC646B5B2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784542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Ilustre Mucipalidad de la Pintana</a:t>
            </a:r>
            <a:endParaRPr lang="es-CL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Informáticos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170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937BB0-8D4A-45FB-A60F-22CD9B71F5E0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155E-FD6D-4EC6-92C3-C1416272BBB1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6F76-E67D-42D3-84B1-1A1CA8E6C92D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5233-2F7D-400D-891B-58B486A4A3CC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10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FEC-8C02-45BD-AAC4-BC0A6CF96783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6EE4-756D-4562-B40A-DA24BC012BB4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FC9C-AF9B-4D72-935C-018A1DB9B2D8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7CC-BD5B-49AE-8790-BA690D33719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6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1567-A4DB-46B4-8174-F02BF3191C55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4421-3DA7-48FB-AA3F-FE8477CDE840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6F94-917A-4EDD-89B8-4DD70756985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1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F6DB-48D2-411A-AFC6-C63C318E55C0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2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2388-4050-4B81-AD46-D60500E30932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5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6FF-8701-4692-ABD0-DBD9CDCAE941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8248-D545-483F-B3D3-829A22B7260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2EC-973E-462B-838C-203895223BCD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E6D8-014C-4ABD-92DE-152EB8DE71F1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1000">
              <a:srgbClr val="32CA65"/>
            </a:gs>
            <a:gs pos="100000">
              <a:srgbClr val="D0004F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5A92-25C8-468F-BE58-CF5DE89ECBDF}" type="datetime1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Sistema de decretos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2"/>
                </a:solidFill>
              </a:rPr>
              <a:t>Análisis Proyecto de mejora “decretos web”</a:t>
            </a:r>
            <a:endParaRPr lang="es-CL" dirty="0">
              <a:solidFill>
                <a:schemeClr val="bg2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45" y="339569"/>
            <a:ext cx="1154354" cy="1381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7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4241192" y="1370005"/>
            <a:ext cx="4983490" cy="4406425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</a:t>
            </a:r>
            <a:r>
              <a:rPr lang="es-CL" dirty="0" smtClean="0"/>
              <a:t>reportes decretos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17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1"/>
          <a:stretch/>
        </p:blipFill>
        <p:spPr>
          <a:xfrm>
            <a:off x="4346206" y="1374537"/>
            <a:ext cx="5081876" cy="4508738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</a:t>
            </a:r>
            <a:r>
              <a:rPr lang="es-CL" dirty="0" smtClean="0"/>
              <a:t>descarga reportes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18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1" y="3499943"/>
            <a:ext cx="2691001" cy="39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Validar Ruta Decretos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/>
        </p:blipFill>
        <p:spPr>
          <a:xfrm>
            <a:off x="4241192" y="1407324"/>
            <a:ext cx="5047066" cy="4475951"/>
          </a:xfrm>
        </p:spPr>
      </p:pic>
    </p:spTree>
    <p:extLst>
      <p:ext uri="{BB962C8B-B14F-4D97-AF65-F5344CB8AC3E}">
        <p14:creationId xmlns:p14="http://schemas.microsoft.com/office/powerpoint/2010/main" val="3112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1" y="3499943"/>
            <a:ext cx="2691001" cy="39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Crear Usuario</a:t>
            </a:r>
            <a:endParaRPr lang="es-C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"/>
          <a:stretch/>
        </p:blipFill>
        <p:spPr>
          <a:xfrm>
            <a:off x="4416470" y="1374537"/>
            <a:ext cx="5023365" cy="4459907"/>
          </a:xfrm>
        </p:spPr>
      </p:pic>
    </p:spTree>
    <p:extLst>
      <p:ext uri="{BB962C8B-B14F-4D97-AF65-F5344CB8AC3E}">
        <p14:creationId xmlns:p14="http://schemas.microsoft.com/office/powerpoint/2010/main" val="4239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8"/>
          <a:stretch/>
        </p:blipFill>
        <p:spPr>
          <a:xfrm>
            <a:off x="4479753" y="1374537"/>
            <a:ext cx="5057697" cy="4508738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</a:t>
            </a:r>
            <a:r>
              <a:rPr lang="es-CL" dirty="0" smtClean="0"/>
              <a:t>ver usuarios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50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"/>
          <a:stretch/>
        </p:blipFill>
        <p:spPr>
          <a:xfrm>
            <a:off x="4325407" y="1429416"/>
            <a:ext cx="5114428" cy="4540756"/>
          </a:xfr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</a:t>
            </a:r>
            <a:r>
              <a:rPr lang="es-CL" dirty="0" smtClean="0"/>
              <a:t>editar usuarios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43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>
                <a:effectLst/>
              </a:rPr>
              <a:t>El proyecto “Decretos Web” </a:t>
            </a:r>
            <a:r>
              <a:rPr lang="es-CL" dirty="0">
                <a:effectLst/>
              </a:rPr>
              <a:t>que tiene como finalidad mejorar la funcionalidad y usabilidad del actual sistema de escritorio Decretos. Entregando mayor confianza y acceso a dicha información, además de mejorar el sistema de acceso a la misma.</a:t>
            </a:r>
          </a:p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3937025" cy="3541714"/>
          </a:xfrm>
        </p:spPr>
        <p:txBody>
          <a:bodyPr/>
          <a:lstStyle/>
          <a:p>
            <a:r>
              <a:rPr lang="es-CL" dirty="0"/>
              <a:t>Software </a:t>
            </a:r>
            <a:r>
              <a:rPr lang="es-CL" dirty="0" smtClean="0"/>
              <a:t>Actual</a:t>
            </a:r>
          </a:p>
          <a:p>
            <a:r>
              <a:rPr lang="es-CL" dirty="0"/>
              <a:t>Pantallas sistema </a:t>
            </a:r>
            <a:r>
              <a:rPr lang="es-CL" dirty="0" smtClean="0"/>
              <a:t>actual</a:t>
            </a:r>
          </a:p>
          <a:p>
            <a:r>
              <a:rPr lang="es-CL" dirty="0" smtClean="0"/>
              <a:t>Casos de Uso</a:t>
            </a:r>
            <a:endParaRPr lang="es-CL" dirty="0"/>
          </a:p>
        </p:txBody>
      </p:sp>
      <p:sp>
        <p:nvSpPr>
          <p:cNvPr id="13" name="Marcador de pie de pá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b="4843"/>
          <a:stretch/>
        </p:blipFill>
        <p:spPr bwMode="auto">
          <a:xfrm>
            <a:off x="1354771" y="807720"/>
            <a:ext cx="9692640" cy="51358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109924" y="2588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51859" y="2097088"/>
            <a:ext cx="4195552" cy="34492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L" dirty="0">
                <a:effectLst/>
              </a:rPr>
              <a:t>Autenticar Usuarios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effectLst/>
              </a:rPr>
              <a:t>Crear </a:t>
            </a:r>
            <a:r>
              <a:rPr lang="es-CL" dirty="0" smtClean="0">
                <a:effectLst/>
              </a:rPr>
              <a:t>usuario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effectLst/>
              </a:rPr>
              <a:t>Eliminar </a:t>
            </a:r>
            <a:r>
              <a:rPr lang="es-CL" dirty="0" smtClean="0">
                <a:effectLst/>
              </a:rPr>
              <a:t>Usuario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effectLst/>
              </a:rPr>
              <a:t>Cambio de </a:t>
            </a:r>
            <a:r>
              <a:rPr lang="es-CL" dirty="0" smtClean="0">
                <a:effectLst/>
              </a:rPr>
              <a:t>contraseña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>
                <a:effectLst/>
              </a:rPr>
              <a:t>Consulta de decreto de Pago, Exento o </a:t>
            </a:r>
            <a:r>
              <a:rPr lang="es-CL" dirty="0" err="1">
                <a:effectLst/>
              </a:rPr>
              <a:t>Alcaldicio</a:t>
            </a:r>
            <a:endParaRPr lang="es-CL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46998" y="2097088"/>
            <a:ext cx="4600413" cy="35417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>
                <a:effectLst/>
              </a:rPr>
              <a:t>El software de actual uso, llamado “Decretos” (versión 13.06.1), es una aplicación de escritorio, basada en el formato WPF, en el lenguaje .NET Visual Basic. Conecta a la base de datos de la aplicación “Decretos” y también a la base de datos contable de CAS.</a:t>
            </a:r>
          </a:p>
        </p:txBody>
      </p:sp>
      <p:pic>
        <p:nvPicPr>
          <p:cNvPr id="8" name="Imagen 7"/>
          <p:cNvPicPr/>
          <p:nvPr/>
        </p:nvPicPr>
        <p:blipFill rotWithShape="1">
          <a:blip r:embed="rId3"/>
          <a:srcRect t="13584" r="31263" b="18495"/>
          <a:stretch/>
        </p:blipFill>
        <p:spPr bwMode="auto">
          <a:xfrm>
            <a:off x="1660450" y="1331272"/>
            <a:ext cx="9081282" cy="417819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4"/>
          <a:srcRect t="13282" r="41955" b="64078"/>
          <a:stretch/>
        </p:blipFill>
        <p:spPr bwMode="auto">
          <a:xfrm>
            <a:off x="700227" y="9253537"/>
            <a:ext cx="10788370" cy="3234952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805" t="13125" r="48360" b="11875"/>
          <a:stretch/>
        </p:blipFill>
        <p:spPr>
          <a:xfrm>
            <a:off x="2787332" y="677171"/>
            <a:ext cx="6614160" cy="5486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/>
          <a:srcRect l="337" t="3125" r="40161" b="42500"/>
          <a:stretch/>
        </p:blipFill>
        <p:spPr>
          <a:xfrm>
            <a:off x="2223451" y="1263253"/>
            <a:ext cx="7741921" cy="39776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l="3265" t="27501" r="27042" b="22916"/>
          <a:stretch/>
        </p:blipFill>
        <p:spPr>
          <a:xfrm>
            <a:off x="1594074" y="1613773"/>
            <a:ext cx="9067801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Perspectiva del Nuevo </a:t>
            </a:r>
            <a:r>
              <a:rPr lang="es-CL" dirty="0" smtClean="0"/>
              <a:t>decretos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effectLst/>
              </a:rPr>
              <a:t>Se función principal de “Decretos Web” consiste en administrar, organizar, exponer y suministrar información  de los registros de los decretos del municipio, en el ámbito de registro del recorrido de este. Además de ello implementa una interfaz clara, amigable e intuitiva, para mejorar la percepción del sistema por parte del usuario.</a:t>
            </a:r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Perspectiva del Nuevo </a:t>
            </a:r>
            <a:r>
              <a:rPr lang="es-CL" dirty="0" smtClean="0"/>
              <a:t>Sistema decretos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L" dirty="0">
                <a:effectLst/>
              </a:rPr>
              <a:t>• Mecanismos de navegación claros y sencillos.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Páginas con títulos significativos. 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Información dosificada en cada pantalla, con una presentación estructurada y coherente.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Lenguaje claro, asequible para cualquier usuario. 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Uso del color con suficiente contraste, para garantizar la legibilidad. 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Homogeneidad de las barras de navegación en todas las páginas de la aplicación. </a:t>
            </a:r>
          </a:p>
          <a:p>
            <a:pPr marL="0" indent="0">
              <a:buNone/>
            </a:pPr>
            <a:r>
              <a:rPr lang="es-CL" dirty="0">
                <a:effectLst/>
              </a:rPr>
              <a:t>• Sistemas de búsqueda tolerantes al error, que informan de posibles causas de un escaso resultado o incluso plantean sugerencias al usuario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del Producto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7088"/>
            <a:ext cx="4573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>
                <a:effectLst/>
              </a:rPr>
              <a:t>Decretos Web cuenta con las mismas funcionalidades de la aplicación Decretos, y además abre las puertas a mejoras y optimizaciones de estas, incluyendo también el poder agregar funciones.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094412" y="2097088"/>
            <a:ext cx="4573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L" dirty="0">
                <a:effectLst/>
              </a:rPr>
              <a:t>Permite añadir paso a un recorrido del decreto</a:t>
            </a:r>
          </a:p>
          <a:p>
            <a:pPr lvl="0"/>
            <a:r>
              <a:rPr lang="es-CL" dirty="0">
                <a:effectLst/>
              </a:rPr>
              <a:t>Permite realizar devolución/rechazo del documento</a:t>
            </a:r>
          </a:p>
          <a:p>
            <a:pPr lvl="0"/>
            <a:r>
              <a:rPr lang="es-CL" dirty="0">
                <a:effectLst/>
              </a:rPr>
              <a:t>Genera Informe detallado de estado de decretos</a:t>
            </a:r>
          </a:p>
          <a:p>
            <a:pPr lvl="0"/>
            <a:r>
              <a:rPr lang="es-CL" dirty="0">
                <a:effectLst/>
              </a:rPr>
              <a:t>CRUDE usuarios</a:t>
            </a:r>
          </a:p>
          <a:p>
            <a:pPr lvl="0"/>
            <a:r>
              <a:rPr lang="es-CL" dirty="0">
                <a:effectLst/>
              </a:rPr>
              <a:t>Cambio de sesión en el programa</a:t>
            </a:r>
          </a:p>
          <a:p>
            <a:pPr lvl="0"/>
            <a:r>
              <a:rPr lang="es-CL" dirty="0">
                <a:effectLst/>
              </a:rPr>
              <a:t>Actualiza password a un usuario</a:t>
            </a:r>
          </a:p>
          <a:p>
            <a:pPr lvl="0"/>
            <a:r>
              <a:rPr lang="es-CL" dirty="0">
                <a:effectLst/>
              </a:rPr>
              <a:t>Finaliza la sesión, mantiene abierto el programa</a:t>
            </a:r>
          </a:p>
          <a:p>
            <a:pPr lvl="0"/>
            <a:r>
              <a:rPr lang="es-CL" dirty="0">
                <a:effectLst/>
              </a:rPr>
              <a:t>Cierra la aplicación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98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"/>
          <a:stretch/>
        </p:blipFill>
        <p:spPr>
          <a:xfrm>
            <a:off x="4075279" y="1374537"/>
            <a:ext cx="5071456" cy="4508738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login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8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"/>
          <a:stretch/>
        </p:blipFill>
        <p:spPr>
          <a:xfrm>
            <a:off x="4261065" y="1374537"/>
            <a:ext cx="5064024" cy="4508738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41411" y="3499944"/>
            <a:ext cx="2933868" cy="31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Inicio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98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298422" cy="756019"/>
          </a:xfrm>
        </p:spPr>
        <p:txBody>
          <a:bodyPr/>
          <a:lstStyle/>
          <a:p>
            <a:r>
              <a:rPr lang="es-CL" dirty="0"/>
              <a:t>Páginas a Desarrollar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Departamento de Gestión TI - Dirección de Servicios Infomáticos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1" y="3499943"/>
            <a:ext cx="2691001" cy="39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Página Estado Decretos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"/>
          <a:stretch/>
        </p:blipFill>
        <p:spPr>
          <a:xfrm>
            <a:off x="4241191" y="1374538"/>
            <a:ext cx="5081897" cy="4511874"/>
          </a:xfrm>
        </p:spPr>
      </p:pic>
    </p:spTree>
    <p:extLst>
      <p:ext uri="{BB962C8B-B14F-4D97-AF65-F5344CB8AC3E}">
        <p14:creationId xmlns:p14="http://schemas.microsoft.com/office/powerpoint/2010/main" val="29040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684</TotalTime>
  <Words>576</Words>
  <Application>Microsoft Office PowerPoint</Application>
  <PresentationFormat>Panorámica</PresentationFormat>
  <Paragraphs>69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Sistema de decretos</vt:lpstr>
      <vt:lpstr>Introducción</vt:lpstr>
      <vt:lpstr>Descripción General</vt:lpstr>
      <vt:lpstr>Perspectiva del Nuevo decretos</vt:lpstr>
      <vt:lpstr>Perspectiva del Nuevo Sistema decretos</vt:lpstr>
      <vt:lpstr>Funciones del Producto</vt:lpstr>
      <vt:lpstr>Páginas a Desarrollar</vt:lpstr>
      <vt:lpstr>Páginas a Desarrollar</vt:lpstr>
      <vt:lpstr>Páginas a Desarrollar</vt:lpstr>
      <vt:lpstr>Páginas a Desarrollar</vt:lpstr>
      <vt:lpstr>Páginas a Desarrollar</vt:lpstr>
      <vt:lpstr>Páginas a Desarrollar</vt:lpstr>
      <vt:lpstr>Páginas a Desarrollar</vt:lpstr>
      <vt:lpstr>Páginas a Desarrollar</vt:lpstr>
      <vt:lpstr>Páginas a Desarrollar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decretos</dc:title>
  <dc:creator>practica</dc:creator>
  <cp:lastModifiedBy>practica</cp:lastModifiedBy>
  <cp:revision>19</cp:revision>
  <dcterms:created xsi:type="dcterms:W3CDTF">2017-04-20T11:57:17Z</dcterms:created>
  <dcterms:modified xsi:type="dcterms:W3CDTF">2017-04-21T13:14:03Z</dcterms:modified>
</cp:coreProperties>
</file>