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C6E95C9-514B-4455-BCD3-9D8FE5505724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F20D462-EDB7-4D53-B449-1C3367131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Menu 429</a:t>
            </a:r>
            <a:r>
              <a:rPr lang="en-US" dirty="0" smtClean="0"/>
              <a:t> Iteration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Danny Tran</a:t>
            </a:r>
          </a:p>
          <a:p>
            <a:r>
              <a:rPr lang="en-US" dirty="0" smtClean="0"/>
              <a:t>Ryan Sheng</a:t>
            </a:r>
          </a:p>
          <a:p>
            <a:r>
              <a:rPr lang="en-US" dirty="0" smtClean="0"/>
              <a:t>Katie Pham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48198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MySQL/databases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11 columns/entries (Image column to be added later)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4862513" cy="216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to get familiar with it</a:t>
            </a:r>
          </a:p>
          <a:p>
            <a:r>
              <a:rPr lang="en-US" dirty="0" smtClean="0"/>
              <a:t>Looking for a PHP framework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SimpleTest</a:t>
            </a:r>
            <a:r>
              <a:rPr lang="en-US" dirty="0" smtClean="0"/>
              <a:t> on all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6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GitHub</a:t>
            </a:r>
            <a:r>
              <a:rPr lang="en-US" dirty="0" smtClean="0"/>
              <a:t> accounts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smtClean="0"/>
              <a:t>Design UI</a:t>
            </a:r>
          </a:p>
          <a:p>
            <a:r>
              <a:rPr lang="en-US" dirty="0" smtClean="0"/>
              <a:t>Create MySQL database with appropriate fields</a:t>
            </a:r>
          </a:p>
          <a:p>
            <a:r>
              <a:rPr lang="en-US" dirty="0" smtClean="0"/>
              <a:t>Become acquainted with PHP</a:t>
            </a:r>
          </a:p>
          <a:p>
            <a:r>
              <a:rPr lang="en-US" dirty="0" smtClean="0"/>
              <a:t>Become acquainted with </a:t>
            </a:r>
            <a:r>
              <a:rPr lang="en-US" dirty="0" err="1" smtClean="0"/>
              <a:t>SimpleTest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r>
              <a:rPr lang="en-US" dirty="0" smtClean="0"/>
              <a:t>Command-line based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of Apache, MySQL, PHP,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Necessary for web development</a:t>
            </a:r>
          </a:p>
          <a:p>
            <a:pPr lvl="1"/>
            <a:r>
              <a:rPr lang="en-US" dirty="0" err="1" smtClean="0"/>
              <a:t>localhost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69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114800" cy="327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1726"/>
            <a:ext cx="4305300" cy="326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1828800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The overall layout for all</a:t>
            </a:r>
          </a:p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9451" y="5116286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header for all pages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7571"/>
            <a:ext cx="5715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14921"/>
            <a:ext cx="4876800" cy="382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1429" y="1480457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Footer for all</a:t>
            </a:r>
          </a:p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49580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Sidebar/navigation for</a:t>
            </a:r>
          </a:p>
          <a:p>
            <a:r>
              <a:rPr lang="en-US" dirty="0" smtClean="0"/>
              <a:t>all pages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7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1"/>
            <a:ext cx="350774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49560"/>
            <a:ext cx="3048000" cy="448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1186934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List of recipes on the homepage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5040868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page to create recipes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3344176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29454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1371600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The browse recipes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563880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each recipe page will look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0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</TotalTime>
  <Words>138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Menu 429 Iteration 1</vt:lpstr>
      <vt:lpstr>Iteration 1 Plan</vt:lpstr>
      <vt:lpstr>GitHub</vt:lpstr>
      <vt:lpstr>xampp</vt:lpstr>
      <vt:lpstr>UI Design</vt:lpstr>
      <vt:lpstr>PowerPoint Presentation</vt:lpstr>
      <vt:lpstr>PowerPoint Presentation</vt:lpstr>
      <vt:lpstr>PowerPoint Presentation</vt:lpstr>
      <vt:lpstr>PowerPoint Presentation</vt:lpstr>
      <vt:lpstr>MySQL/databases</vt:lpstr>
      <vt:lpstr>SimpleTest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429 Iteration 1</dc:title>
  <dc:creator>Katie</dc:creator>
  <cp:lastModifiedBy>Katie</cp:lastModifiedBy>
  <cp:revision>12</cp:revision>
  <dcterms:created xsi:type="dcterms:W3CDTF">2011-11-05T20:10:41Z</dcterms:created>
  <dcterms:modified xsi:type="dcterms:W3CDTF">2011-11-05T21:31:25Z</dcterms:modified>
</cp:coreProperties>
</file>