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Você trabalha na área de tecnologia?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Overview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Qual a sua faixa etária?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Dentre os gestores que você teve, de qual gênero biológico era o você considera ser a melhor Gestão?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Há quanto tempo você trabalha ou trabalhou em uma empresa de estrutura hierárquica ou verticalizada?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Aponte alguns dos fatores que você considera ter eleito a melhor gestão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Pessoas responderam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Trabalham na área de Tecnologia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Considera necessário equiparação de cargos e salários entre gêneros?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Sexo Biológico Feminino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Sexo Biológico Masculino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60c55c6-389a-48a9-8a68-fee231ad161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02a6945af3a4a63" /><Relationship Type="http://schemas.openxmlformats.org/officeDocument/2006/relationships/slideLayout" Target="/ppt/slideLayouts/slideLayout8.xml" Id="Racab752aeea64fc0" /><Relationship Type="http://schemas.openxmlformats.org/officeDocument/2006/relationships/hyperlink" Target="https://app.powerbi.com/groups/me/reports/c60c55c6-389a-48a9-8a68-fee231ad1615/?pbi_source=PowerPoint" TargetMode="External" Id="RelId0" /><Relationship Type="http://schemas.openxmlformats.org/officeDocument/2006/relationships/image" Target="/ppt/media/image4.png" Id="imgId767573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ltcc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13/12/2022 21:47:42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27/11/2022 21:18:41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Você trabalha na área de tecnologia? ,textbox ,Overview ,image ,textbox ,basicShape ,Qual a sua faixa etária? ,Dentre os gestores que você teve, de qual gênero biológico era o você considera ser a melhor Gestão?  ,Há quanto tempo você trabalha ou trabalhou em uma empresa de estrutura hierárquica ou verticalizada? ,Aponte alguns dos fatores que você considera ter eleito a melhor gestão ,Pessoas responderam ,Trabalham na área de Tecnologia ,basicShape ,textbox ,image ,Considera necessário equiparação de cargos e salários entre gêneros? ,Sexo Biológico Feminino ,Sexo Biológico Masculino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6757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76275" y="0"/>
            <a:ext cx="1082992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Overview_Pesquisa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