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3004800"/>
  <p:notesSz cx="18288000" cy="1300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282688"/>
            <a:ext cx="12801600" cy="325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520192"/>
            <a:ext cx="16459200" cy="2080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991104"/>
            <a:ext cx="1645920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12094464"/>
            <a:ext cx="585216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6700" y="4724400"/>
            <a:ext cx="14850110" cy="2404110"/>
            <a:chOff x="1536700" y="4724400"/>
            <a:chExt cx="14850110" cy="2404110"/>
          </a:xfrm>
        </p:grpSpPr>
        <p:sp>
          <p:nvSpPr>
            <p:cNvPr id="3" name="object 3"/>
            <p:cNvSpPr/>
            <p:nvPr/>
          </p:nvSpPr>
          <p:spPr>
            <a:xfrm>
              <a:off x="1919287" y="5130800"/>
              <a:ext cx="13757338" cy="1235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6700" y="4724400"/>
              <a:ext cx="14579600" cy="2146300"/>
            </a:xfrm>
            <a:custGeom>
              <a:avLst/>
              <a:gdLst/>
              <a:ahLst/>
              <a:cxnLst/>
              <a:rect l="l" t="t" r="r" b="b"/>
              <a:pathLst>
                <a:path w="14579600" h="2146300">
                  <a:moveTo>
                    <a:pt x="19050" y="0"/>
                  </a:moveTo>
                  <a:lnTo>
                    <a:pt x="0" y="0"/>
                  </a:lnTo>
                  <a:lnTo>
                    <a:pt x="0" y="38328"/>
                  </a:lnTo>
                  <a:lnTo>
                    <a:pt x="19050" y="38328"/>
                  </a:lnTo>
                  <a:lnTo>
                    <a:pt x="19050" y="0"/>
                  </a:lnTo>
                  <a:close/>
                </a:path>
                <a:path w="14579600" h="2146300">
                  <a:moveTo>
                    <a:pt x="37960" y="0"/>
                  </a:moveTo>
                  <a:lnTo>
                    <a:pt x="19050" y="0"/>
                  </a:lnTo>
                  <a:lnTo>
                    <a:pt x="19050" y="38328"/>
                  </a:lnTo>
                  <a:lnTo>
                    <a:pt x="38100" y="38328"/>
                  </a:lnTo>
                  <a:lnTo>
                    <a:pt x="38100" y="38100"/>
                  </a:lnTo>
                  <a:lnTo>
                    <a:pt x="37960" y="38100"/>
                  </a:lnTo>
                  <a:lnTo>
                    <a:pt x="37960" y="0"/>
                  </a:lnTo>
                  <a:close/>
                </a:path>
                <a:path w="14579600" h="2146300">
                  <a:moveTo>
                    <a:pt x="38100" y="0"/>
                  </a:moveTo>
                  <a:lnTo>
                    <a:pt x="37960" y="0"/>
                  </a:lnTo>
                  <a:lnTo>
                    <a:pt x="3796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4579600" h="2146300">
                  <a:moveTo>
                    <a:pt x="19050" y="114985"/>
                  </a:moveTo>
                  <a:lnTo>
                    <a:pt x="0" y="114985"/>
                  </a:lnTo>
                  <a:lnTo>
                    <a:pt x="0" y="191630"/>
                  </a:lnTo>
                  <a:lnTo>
                    <a:pt x="19050" y="191630"/>
                  </a:lnTo>
                  <a:lnTo>
                    <a:pt x="19050" y="114985"/>
                  </a:lnTo>
                  <a:close/>
                </a:path>
                <a:path w="14579600" h="2146300">
                  <a:moveTo>
                    <a:pt x="38100" y="114985"/>
                  </a:moveTo>
                  <a:lnTo>
                    <a:pt x="19050" y="114985"/>
                  </a:lnTo>
                  <a:lnTo>
                    <a:pt x="19050" y="191630"/>
                  </a:lnTo>
                  <a:lnTo>
                    <a:pt x="38100" y="191630"/>
                  </a:lnTo>
                  <a:lnTo>
                    <a:pt x="38100" y="114985"/>
                  </a:lnTo>
                  <a:close/>
                </a:path>
                <a:path w="14579600" h="2146300">
                  <a:moveTo>
                    <a:pt x="19050" y="268287"/>
                  </a:moveTo>
                  <a:lnTo>
                    <a:pt x="0" y="268287"/>
                  </a:lnTo>
                  <a:lnTo>
                    <a:pt x="0" y="344944"/>
                  </a:lnTo>
                  <a:lnTo>
                    <a:pt x="19050" y="344944"/>
                  </a:lnTo>
                  <a:lnTo>
                    <a:pt x="19050" y="268287"/>
                  </a:lnTo>
                  <a:close/>
                </a:path>
                <a:path w="14579600" h="2146300">
                  <a:moveTo>
                    <a:pt x="38100" y="268287"/>
                  </a:moveTo>
                  <a:lnTo>
                    <a:pt x="19050" y="268287"/>
                  </a:lnTo>
                  <a:lnTo>
                    <a:pt x="19050" y="344944"/>
                  </a:lnTo>
                  <a:lnTo>
                    <a:pt x="38100" y="344944"/>
                  </a:lnTo>
                  <a:lnTo>
                    <a:pt x="38100" y="268287"/>
                  </a:lnTo>
                  <a:close/>
                </a:path>
                <a:path w="14579600" h="2146300">
                  <a:moveTo>
                    <a:pt x="19050" y="421589"/>
                  </a:moveTo>
                  <a:lnTo>
                    <a:pt x="0" y="421589"/>
                  </a:lnTo>
                  <a:lnTo>
                    <a:pt x="0" y="498246"/>
                  </a:lnTo>
                  <a:lnTo>
                    <a:pt x="19050" y="498246"/>
                  </a:lnTo>
                  <a:lnTo>
                    <a:pt x="19050" y="421589"/>
                  </a:lnTo>
                  <a:close/>
                </a:path>
                <a:path w="14579600" h="2146300">
                  <a:moveTo>
                    <a:pt x="38100" y="421589"/>
                  </a:moveTo>
                  <a:lnTo>
                    <a:pt x="19050" y="421589"/>
                  </a:lnTo>
                  <a:lnTo>
                    <a:pt x="19050" y="498246"/>
                  </a:lnTo>
                  <a:lnTo>
                    <a:pt x="38100" y="498246"/>
                  </a:lnTo>
                  <a:lnTo>
                    <a:pt x="38100" y="421589"/>
                  </a:lnTo>
                  <a:close/>
                </a:path>
                <a:path w="14579600" h="2146300">
                  <a:moveTo>
                    <a:pt x="19050" y="574903"/>
                  </a:moveTo>
                  <a:lnTo>
                    <a:pt x="0" y="574903"/>
                  </a:lnTo>
                  <a:lnTo>
                    <a:pt x="0" y="651560"/>
                  </a:lnTo>
                  <a:lnTo>
                    <a:pt x="19050" y="651560"/>
                  </a:lnTo>
                  <a:lnTo>
                    <a:pt x="19050" y="574903"/>
                  </a:lnTo>
                  <a:close/>
                </a:path>
                <a:path w="14579600" h="2146300">
                  <a:moveTo>
                    <a:pt x="38100" y="574903"/>
                  </a:moveTo>
                  <a:lnTo>
                    <a:pt x="19050" y="574903"/>
                  </a:lnTo>
                  <a:lnTo>
                    <a:pt x="19050" y="651560"/>
                  </a:lnTo>
                  <a:lnTo>
                    <a:pt x="38100" y="651560"/>
                  </a:lnTo>
                  <a:lnTo>
                    <a:pt x="38100" y="574903"/>
                  </a:lnTo>
                  <a:close/>
                </a:path>
                <a:path w="14579600" h="2146300">
                  <a:moveTo>
                    <a:pt x="19050" y="728205"/>
                  </a:moveTo>
                  <a:lnTo>
                    <a:pt x="0" y="728205"/>
                  </a:lnTo>
                  <a:lnTo>
                    <a:pt x="0" y="804862"/>
                  </a:lnTo>
                  <a:lnTo>
                    <a:pt x="19050" y="804862"/>
                  </a:lnTo>
                  <a:lnTo>
                    <a:pt x="19050" y="728205"/>
                  </a:lnTo>
                  <a:close/>
                </a:path>
                <a:path w="14579600" h="2146300">
                  <a:moveTo>
                    <a:pt x="38100" y="728205"/>
                  </a:moveTo>
                  <a:lnTo>
                    <a:pt x="19050" y="728205"/>
                  </a:lnTo>
                  <a:lnTo>
                    <a:pt x="19050" y="804862"/>
                  </a:lnTo>
                  <a:lnTo>
                    <a:pt x="38100" y="804862"/>
                  </a:lnTo>
                  <a:lnTo>
                    <a:pt x="38100" y="728205"/>
                  </a:lnTo>
                  <a:close/>
                </a:path>
                <a:path w="14579600" h="2146300">
                  <a:moveTo>
                    <a:pt x="19050" y="881515"/>
                  </a:moveTo>
                  <a:lnTo>
                    <a:pt x="0" y="881515"/>
                  </a:lnTo>
                  <a:lnTo>
                    <a:pt x="0" y="958169"/>
                  </a:lnTo>
                  <a:lnTo>
                    <a:pt x="19050" y="958169"/>
                  </a:lnTo>
                  <a:lnTo>
                    <a:pt x="19050" y="881515"/>
                  </a:lnTo>
                  <a:close/>
                </a:path>
                <a:path w="14579600" h="2146300">
                  <a:moveTo>
                    <a:pt x="38100" y="881515"/>
                  </a:moveTo>
                  <a:lnTo>
                    <a:pt x="19050" y="881515"/>
                  </a:lnTo>
                  <a:lnTo>
                    <a:pt x="19050" y="958169"/>
                  </a:lnTo>
                  <a:lnTo>
                    <a:pt x="38100" y="958169"/>
                  </a:lnTo>
                  <a:lnTo>
                    <a:pt x="38100" y="881515"/>
                  </a:lnTo>
                  <a:close/>
                </a:path>
                <a:path w="14579600" h="2146300">
                  <a:moveTo>
                    <a:pt x="19050" y="1034822"/>
                  </a:moveTo>
                  <a:lnTo>
                    <a:pt x="0" y="1034822"/>
                  </a:lnTo>
                  <a:lnTo>
                    <a:pt x="0" y="1111476"/>
                  </a:lnTo>
                  <a:lnTo>
                    <a:pt x="19050" y="1111476"/>
                  </a:lnTo>
                  <a:lnTo>
                    <a:pt x="19050" y="1034822"/>
                  </a:lnTo>
                  <a:close/>
                </a:path>
                <a:path w="14579600" h="2146300">
                  <a:moveTo>
                    <a:pt x="38100" y="1034822"/>
                  </a:moveTo>
                  <a:lnTo>
                    <a:pt x="19050" y="1034822"/>
                  </a:lnTo>
                  <a:lnTo>
                    <a:pt x="19050" y="1111476"/>
                  </a:lnTo>
                  <a:lnTo>
                    <a:pt x="38100" y="1111476"/>
                  </a:lnTo>
                  <a:lnTo>
                    <a:pt x="38100" y="1034822"/>
                  </a:lnTo>
                  <a:close/>
                </a:path>
                <a:path w="14579600" h="2146300">
                  <a:moveTo>
                    <a:pt x="19050" y="1188130"/>
                  </a:moveTo>
                  <a:lnTo>
                    <a:pt x="0" y="1188130"/>
                  </a:lnTo>
                  <a:lnTo>
                    <a:pt x="0" y="1264784"/>
                  </a:lnTo>
                  <a:lnTo>
                    <a:pt x="19050" y="1264784"/>
                  </a:lnTo>
                  <a:lnTo>
                    <a:pt x="19050" y="1188130"/>
                  </a:lnTo>
                  <a:close/>
                </a:path>
                <a:path w="14579600" h="2146300">
                  <a:moveTo>
                    <a:pt x="38100" y="1188130"/>
                  </a:moveTo>
                  <a:lnTo>
                    <a:pt x="19050" y="1188130"/>
                  </a:lnTo>
                  <a:lnTo>
                    <a:pt x="19050" y="1264784"/>
                  </a:lnTo>
                  <a:lnTo>
                    <a:pt x="38100" y="1264784"/>
                  </a:lnTo>
                  <a:lnTo>
                    <a:pt x="38100" y="1188130"/>
                  </a:lnTo>
                  <a:close/>
                </a:path>
                <a:path w="14579600" h="2146300">
                  <a:moveTo>
                    <a:pt x="19050" y="1341437"/>
                  </a:moveTo>
                  <a:lnTo>
                    <a:pt x="0" y="1341437"/>
                  </a:lnTo>
                  <a:lnTo>
                    <a:pt x="0" y="1418090"/>
                  </a:lnTo>
                  <a:lnTo>
                    <a:pt x="19050" y="1418090"/>
                  </a:lnTo>
                  <a:lnTo>
                    <a:pt x="19050" y="1341437"/>
                  </a:lnTo>
                  <a:close/>
                </a:path>
                <a:path w="14579600" h="2146300">
                  <a:moveTo>
                    <a:pt x="38100" y="1341437"/>
                  </a:moveTo>
                  <a:lnTo>
                    <a:pt x="19050" y="1341437"/>
                  </a:lnTo>
                  <a:lnTo>
                    <a:pt x="19050" y="1418090"/>
                  </a:lnTo>
                  <a:lnTo>
                    <a:pt x="38100" y="1418090"/>
                  </a:lnTo>
                  <a:lnTo>
                    <a:pt x="38100" y="1341437"/>
                  </a:lnTo>
                  <a:close/>
                </a:path>
                <a:path w="14579600" h="2146300">
                  <a:moveTo>
                    <a:pt x="19050" y="1494744"/>
                  </a:moveTo>
                  <a:lnTo>
                    <a:pt x="0" y="1494744"/>
                  </a:lnTo>
                  <a:lnTo>
                    <a:pt x="0" y="1571397"/>
                  </a:lnTo>
                  <a:lnTo>
                    <a:pt x="19050" y="1571397"/>
                  </a:lnTo>
                  <a:lnTo>
                    <a:pt x="19050" y="1494744"/>
                  </a:lnTo>
                  <a:close/>
                </a:path>
                <a:path w="14579600" h="2146300">
                  <a:moveTo>
                    <a:pt x="38100" y="1494744"/>
                  </a:moveTo>
                  <a:lnTo>
                    <a:pt x="19050" y="1494744"/>
                  </a:lnTo>
                  <a:lnTo>
                    <a:pt x="19050" y="1571397"/>
                  </a:lnTo>
                  <a:lnTo>
                    <a:pt x="38100" y="1571397"/>
                  </a:lnTo>
                  <a:lnTo>
                    <a:pt x="38100" y="1494744"/>
                  </a:lnTo>
                  <a:close/>
                </a:path>
                <a:path w="14579600" h="2146300">
                  <a:moveTo>
                    <a:pt x="19050" y="1648051"/>
                  </a:moveTo>
                  <a:lnTo>
                    <a:pt x="0" y="1648051"/>
                  </a:lnTo>
                  <a:lnTo>
                    <a:pt x="0" y="1724705"/>
                  </a:lnTo>
                  <a:lnTo>
                    <a:pt x="19050" y="1724705"/>
                  </a:lnTo>
                  <a:lnTo>
                    <a:pt x="19050" y="1648051"/>
                  </a:lnTo>
                  <a:close/>
                </a:path>
                <a:path w="14579600" h="2146300">
                  <a:moveTo>
                    <a:pt x="38100" y="1648051"/>
                  </a:moveTo>
                  <a:lnTo>
                    <a:pt x="19050" y="1648051"/>
                  </a:lnTo>
                  <a:lnTo>
                    <a:pt x="19050" y="1724705"/>
                  </a:lnTo>
                  <a:lnTo>
                    <a:pt x="38100" y="1724705"/>
                  </a:lnTo>
                  <a:lnTo>
                    <a:pt x="38100" y="1648051"/>
                  </a:lnTo>
                  <a:close/>
                </a:path>
                <a:path w="14579600" h="2146300">
                  <a:moveTo>
                    <a:pt x="19050" y="1801359"/>
                  </a:moveTo>
                  <a:lnTo>
                    <a:pt x="0" y="1801359"/>
                  </a:lnTo>
                  <a:lnTo>
                    <a:pt x="0" y="1878012"/>
                  </a:lnTo>
                  <a:lnTo>
                    <a:pt x="19050" y="1878012"/>
                  </a:lnTo>
                  <a:lnTo>
                    <a:pt x="19050" y="1801359"/>
                  </a:lnTo>
                  <a:close/>
                </a:path>
                <a:path w="14579600" h="2146300">
                  <a:moveTo>
                    <a:pt x="38100" y="1801359"/>
                  </a:moveTo>
                  <a:lnTo>
                    <a:pt x="19050" y="1801359"/>
                  </a:lnTo>
                  <a:lnTo>
                    <a:pt x="19050" y="1878012"/>
                  </a:lnTo>
                  <a:lnTo>
                    <a:pt x="38100" y="1878012"/>
                  </a:lnTo>
                  <a:lnTo>
                    <a:pt x="38100" y="1801359"/>
                  </a:lnTo>
                  <a:close/>
                </a:path>
                <a:path w="14579600" h="2146300">
                  <a:moveTo>
                    <a:pt x="19050" y="1954665"/>
                  </a:moveTo>
                  <a:lnTo>
                    <a:pt x="0" y="1954665"/>
                  </a:lnTo>
                  <a:lnTo>
                    <a:pt x="0" y="2031319"/>
                  </a:lnTo>
                  <a:lnTo>
                    <a:pt x="19050" y="2031319"/>
                  </a:lnTo>
                  <a:lnTo>
                    <a:pt x="19050" y="1954665"/>
                  </a:lnTo>
                  <a:close/>
                </a:path>
                <a:path w="14579600" h="2146300">
                  <a:moveTo>
                    <a:pt x="38100" y="1954665"/>
                  </a:moveTo>
                  <a:lnTo>
                    <a:pt x="19050" y="1954665"/>
                  </a:lnTo>
                  <a:lnTo>
                    <a:pt x="19050" y="2031319"/>
                  </a:lnTo>
                  <a:lnTo>
                    <a:pt x="38100" y="2031319"/>
                  </a:lnTo>
                  <a:lnTo>
                    <a:pt x="38100" y="1954665"/>
                  </a:lnTo>
                  <a:close/>
                </a:path>
                <a:path w="14579600" h="2146300">
                  <a:moveTo>
                    <a:pt x="19050" y="2107973"/>
                  </a:moveTo>
                  <a:lnTo>
                    <a:pt x="0" y="2107973"/>
                  </a:lnTo>
                  <a:lnTo>
                    <a:pt x="0" y="2146300"/>
                  </a:lnTo>
                  <a:lnTo>
                    <a:pt x="19050" y="2146300"/>
                  </a:lnTo>
                  <a:lnTo>
                    <a:pt x="19050" y="2107973"/>
                  </a:lnTo>
                  <a:close/>
                </a:path>
                <a:path w="14579600" h="2146300">
                  <a:moveTo>
                    <a:pt x="38100" y="2107973"/>
                  </a:moveTo>
                  <a:lnTo>
                    <a:pt x="19050" y="2107973"/>
                  </a:lnTo>
                  <a:lnTo>
                    <a:pt x="19050" y="2146300"/>
                  </a:lnTo>
                  <a:lnTo>
                    <a:pt x="37967" y="2146300"/>
                  </a:lnTo>
                  <a:lnTo>
                    <a:pt x="37967" y="2108200"/>
                  </a:lnTo>
                  <a:lnTo>
                    <a:pt x="38100" y="2108200"/>
                  </a:lnTo>
                  <a:lnTo>
                    <a:pt x="38100" y="2107973"/>
                  </a:lnTo>
                  <a:close/>
                </a:path>
                <a:path w="14579600" h="2146300">
                  <a:moveTo>
                    <a:pt x="38100" y="2108200"/>
                  </a:moveTo>
                  <a:lnTo>
                    <a:pt x="37967" y="2108200"/>
                  </a:lnTo>
                  <a:lnTo>
                    <a:pt x="37967" y="2146300"/>
                  </a:lnTo>
                  <a:lnTo>
                    <a:pt x="38100" y="2146300"/>
                  </a:lnTo>
                  <a:lnTo>
                    <a:pt x="38100" y="2108200"/>
                  </a:lnTo>
                  <a:close/>
                </a:path>
                <a:path w="14579600" h="2146300">
                  <a:moveTo>
                    <a:pt x="189838" y="2108200"/>
                  </a:moveTo>
                  <a:lnTo>
                    <a:pt x="113903" y="2108200"/>
                  </a:lnTo>
                  <a:lnTo>
                    <a:pt x="113903" y="2146300"/>
                  </a:lnTo>
                  <a:lnTo>
                    <a:pt x="189838" y="2146300"/>
                  </a:lnTo>
                  <a:lnTo>
                    <a:pt x="189838" y="2108200"/>
                  </a:lnTo>
                  <a:close/>
                </a:path>
                <a:path w="14579600" h="2146300">
                  <a:moveTo>
                    <a:pt x="341708" y="2108200"/>
                  </a:moveTo>
                  <a:lnTo>
                    <a:pt x="265774" y="2108200"/>
                  </a:lnTo>
                  <a:lnTo>
                    <a:pt x="265774" y="2146300"/>
                  </a:lnTo>
                  <a:lnTo>
                    <a:pt x="341708" y="2146300"/>
                  </a:lnTo>
                  <a:lnTo>
                    <a:pt x="341708" y="2108200"/>
                  </a:lnTo>
                  <a:close/>
                </a:path>
                <a:path w="14579600" h="2146300">
                  <a:moveTo>
                    <a:pt x="493580" y="2108200"/>
                  </a:moveTo>
                  <a:lnTo>
                    <a:pt x="417644" y="2108200"/>
                  </a:lnTo>
                  <a:lnTo>
                    <a:pt x="417644" y="2146300"/>
                  </a:lnTo>
                  <a:lnTo>
                    <a:pt x="493580" y="2146300"/>
                  </a:lnTo>
                  <a:lnTo>
                    <a:pt x="493580" y="2108200"/>
                  </a:lnTo>
                  <a:close/>
                </a:path>
                <a:path w="14579600" h="2146300">
                  <a:moveTo>
                    <a:pt x="645450" y="2108200"/>
                  </a:moveTo>
                  <a:lnTo>
                    <a:pt x="569514" y="2108200"/>
                  </a:lnTo>
                  <a:lnTo>
                    <a:pt x="569514" y="2146300"/>
                  </a:lnTo>
                  <a:lnTo>
                    <a:pt x="645450" y="2146300"/>
                  </a:lnTo>
                  <a:lnTo>
                    <a:pt x="645450" y="2108200"/>
                  </a:lnTo>
                  <a:close/>
                </a:path>
                <a:path w="14579600" h="2146300">
                  <a:moveTo>
                    <a:pt x="797322" y="2108200"/>
                  </a:moveTo>
                  <a:lnTo>
                    <a:pt x="721386" y="2108200"/>
                  </a:lnTo>
                  <a:lnTo>
                    <a:pt x="721386" y="2146300"/>
                  </a:lnTo>
                  <a:lnTo>
                    <a:pt x="797322" y="2146300"/>
                  </a:lnTo>
                  <a:lnTo>
                    <a:pt x="797322" y="2108200"/>
                  </a:lnTo>
                  <a:close/>
                </a:path>
                <a:path w="14579600" h="2146300">
                  <a:moveTo>
                    <a:pt x="949192" y="2108200"/>
                  </a:moveTo>
                  <a:lnTo>
                    <a:pt x="873257" y="2108200"/>
                  </a:lnTo>
                  <a:lnTo>
                    <a:pt x="873257" y="2146300"/>
                  </a:lnTo>
                  <a:lnTo>
                    <a:pt x="949192" y="2146300"/>
                  </a:lnTo>
                  <a:lnTo>
                    <a:pt x="949192" y="2108200"/>
                  </a:lnTo>
                  <a:close/>
                </a:path>
                <a:path w="14579600" h="2146300">
                  <a:moveTo>
                    <a:pt x="1101063" y="2108200"/>
                  </a:moveTo>
                  <a:lnTo>
                    <a:pt x="1025128" y="2108200"/>
                  </a:lnTo>
                  <a:lnTo>
                    <a:pt x="1025128" y="2146300"/>
                  </a:lnTo>
                  <a:lnTo>
                    <a:pt x="1101063" y="2146300"/>
                  </a:lnTo>
                  <a:lnTo>
                    <a:pt x="1101063" y="2108200"/>
                  </a:lnTo>
                  <a:close/>
                </a:path>
                <a:path w="14579600" h="2146300">
                  <a:moveTo>
                    <a:pt x="1252933" y="2108200"/>
                  </a:moveTo>
                  <a:lnTo>
                    <a:pt x="1176999" y="2108200"/>
                  </a:lnTo>
                  <a:lnTo>
                    <a:pt x="1176999" y="2146300"/>
                  </a:lnTo>
                  <a:lnTo>
                    <a:pt x="1252933" y="2146300"/>
                  </a:lnTo>
                  <a:lnTo>
                    <a:pt x="1252933" y="2108200"/>
                  </a:lnTo>
                  <a:close/>
                </a:path>
                <a:path w="14579600" h="2146300">
                  <a:moveTo>
                    <a:pt x="1404810" y="2108200"/>
                  </a:moveTo>
                  <a:lnTo>
                    <a:pt x="1328864" y="2108200"/>
                  </a:lnTo>
                  <a:lnTo>
                    <a:pt x="1328864" y="2146300"/>
                  </a:lnTo>
                  <a:lnTo>
                    <a:pt x="1404810" y="2146300"/>
                  </a:lnTo>
                  <a:lnTo>
                    <a:pt x="1404810" y="2108200"/>
                  </a:lnTo>
                  <a:close/>
                </a:path>
                <a:path w="14579600" h="2146300">
                  <a:moveTo>
                    <a:pt x="1556677" y="2108200"/>
                  </a:moveTo>
                  <a:lnTo>
                    <a:pt x="1480743" y="2108200"/>
                  </a:lnTo>
                  <a:lnTo>
                    <a:pt x="1480743" y="2146300"/>
                  </a:lnTo>
                  <a:lnTo>
                    <a:pt x="1556677" y="2146300"/>
                  </a:lnTo>
                  <a:lnTo>
                    <a:pt x="1556677" y="2108200"/>
                  </a:lnTo>
                  <a:close/>
                </a:path>
                <a:path w="14579600" h="2146300">
                  <a:moveTo>
                    <a:pt x="1708543" y="2108200"/>
                  </a:moveTo>
                  <a:lnTo>
                    <a:pt x="1632610" y="2108200"/>
                  </a:lnTo>
                  <a:lnTo>
                    <a:pt x="1632610" y="2146300"/>
                  </a:lnTo>
                  <a:lnTo>
                    <a:pt x="1708543" y="2146300"/>
                  </a:lnTo>
                  <a:lnTo>
                    <a:pt x="1708543" y="2108200"/>
                  </a:lnTo>
                  <a:close/>
                </a:path>
                <a:path w="14579600" h="2146300">
                  <a:moveTo>
                    <a:pt x="1860423" y="2108200"/>
                  </a:moveTo>
                  <a:lnTo>
                    <a:pt x="1784477" y="2108200"/>
                  </a:lnTo>
                  <a:lnTo>
                    <a:pt x="1784477" y="2146300"/>
                  </a:lnTo>
                  <a:lnTo>
                    <a:pt x="1860423" y="2146300"/>
                  </a:lnTo>
                  <a:lnTo>
                    <a:pt x="1860423" y="2108200"/>
                  </a:lnTo>
                  <a:close/>
                </a:path>
                <a:path w="14579600" h="2146300">
                  <a:moveTo>
                    <a:pt x="2012289" y="2108200"/>
                  </a:moveTo>
                  <a:lnTo>
                    <a:pt x="1936356" y="2108200"/>
                  </a:lnTo>
                  <a:lnTo>
                    <a:pt x="1936356" y="2146300"/>
                  </a:lnTo>
                  <a:lnTo>
                    <a:pt x="2012289" y="2146300"/>
                  </a:lnTo>
                  <a:lnTo>
                    <a:pt x="2012289" y="2108200"/>
                  </a:lnTo>
                  <a:close/>
                </a:path>
                <a:path w="14579600" h="2146300">
                  <a:moveTo>
                    <a:pt x="2164156" y="2108200"/>
                  </a:moveTo>
                  <a:lnTo>
                    <a:pt x="2088222" y="2108200"/>
                  </a:lnTo>
                  <a:lnTo>
                    <a:pt x="2088222" y="2146300"/>
                  </a:lnTo>
                  <a:lnTo>
                    <a:pt x="2164156" y="2146300"/>
                  </a:lnTo>
                  <a:lnTo>
                    <a:pt x="2164156" y="2108200"/>
                  </a:lnTo>
                  <a:close/>
                </a:path>
                <a:path w="14579600" h="2146300">
                  <a:moveTo>
                    <a:pt x="2316035" y="2108200"/>
                  </a:moveTo>
                  <a:lnTo>
                    <a:pt x="2240089" y="2108200"/>
                  </a:lnTo>
                  <a:lnTo>
                    <a:pt x="2240089" y="2146300"/>
                  </a:lnTo>
                  <a:lnTo>
                    <a:pt x="2316035" y="2146300"/>
                  </a:lnTo>
                  <a:lnTo>
                    <a:pt x="2316035" y="2108200"/>
                  </a:lnTo>
                  <a:close/>
                </a:path>
                <a:path w="14579600" h="2146300">
                  <a:moveTo>
                    <a:pt x="2467902" y="2108200"/>
                  </a:moveTo>
                  <a:lnTo>
                    <a:pt x="2391968" y="2108200"/>
                  </a:lnTo>
                  <a:lnTo>
                    <a:pt x="2391968" y="2146300"/>
                  </a:lnTo>
                  <a:lnTo>
                    <a:pt x="2467902" y="2146300"/>
                  </a:lnTo>
                  <a:lnTo>
                    <a:pt x="2467902" y="2108200"/>
                  </a:lnTo>
                  <a:close/>
                </a:path>
                <a:path w="14579600" h="2146300">
                  <a:moveTo>
                    <a:pt x="2619768" y="2108200"/>
                  </a:moveTo>
                  <a:lnTo>
                    <a:pt x="2543835" y="2108200"/>
                  </a:lnTo>
                  <a:lnTo>
                    <a:pt x="2543835" y="2146300"/>
                  </a:lnTo>
                  <a:lnTo>
                    <a:pt x="2619768" y="2146300"/>
                  </a:lnTo>
                  <a:lnTo>
                    <a:pt x="2619768" y="2108200"/>
                  </a:lnTo>
                  <a:close/>
                </a:path>
                <a:path w="14579600" h="2146300">
                  <a:moveTo>
                    <a:pt x="2771648" y="2108200"/>
                  </a:moveTo>
                  <a:lnTo>
                    <a:pt x="2695702" y="2108200"/>
                  </a:lnTo>
                  <a:lnTo>
                    <a:pt x="2695702" y="2146300"/>
                  </a:lnTo>
                  <a:lnTo>
                    <a:pt x="2771648" y="2146300"/>
                  </a:lnTo>
                  <a:lnTo>
                    <a:pt x="2771648" y="2108200"/>
                  </a:lnTo>
                  <a:close/>
                </a:path>
                <a:path w="14579600" h="2146300">
                  <a:moveTo>
                    <a:pt x="2923514" y="2108200"/>
                  </a:moveTo>
                  <a:lnTo>
                    <a:pt x="2847581" y="2108200"/>
                  </a:lnTo>
                  <a:lnTo>
                    <a:pt x="2847581" y="2146300"/>
                  </a:lnTo>
                  <a:lnTo>
                    <a:pt x="2923514" y="2146300"/>
                  </a:lnTo>
                  <a:lnTo>
                    <a:pt x="2923514" y="2108200"/>
                  </a:lnTo>
                  <a:close/>
                </a:path>
                <a:path w="14579600" h="2146300">
                  <a:moveTo>
                    <a:pt x="3075381" y="2108200"/>
                  </a:moveTo>
                  <a:lnTo>
                    <a:pt x="2999447" y="2108200"/>
                  </a:lnTo>
                  <a:lnTo>
                    <a:pt x="2999447" y="2146300"/>
                  </a:lnTo>
                  <a:lnTo>
                    <a:pt x="3075381" y="2146300"/>
                  </a:lnTo>
                  <a:lnTo>
                    <a:pt x="3075381" y="2108200"/>
                  </a:lnTo>
                  <a:close/>
                </a:path>
                <a:path w="14579600" h="2146300">
                  <a:moveTo>
                    <a:pt x="3227260" y="2108200"/>
                  </a:moveTo>
                  <a:lnTo>
                    <a:pt x="3151314" y="2108200"/>
                  </a:lnTo>
                  <a:lnTo>
                    <a:pt x="3151314" y="2146300"/>
                  </a:lnTo>
                  <a:lnTo>
                    <a:pt x="3227260" y="2146300"/>
                  </a:lnTo>
                  <a:lnTo>
                    <a:pt x="3227260" y="2108200"/>
                  </a:lnTo>
                  <a:close/>
                </a:path>
                <a:path w="14579600" h="2146300">
                  <a:moveTo>
                    <a:pt x="3379127" y="2108200"/>
                  </a:moveTo>
                  <a:lnTo>
                    <a:pt x="3303193" y="2108200"/>
                  </a:lnTo>
                  <a:lnTo>
                    <a:pt x="3303193" y="2146300"/>
                  </a:lnTo>
                  <a:lnTo>
                    <a:pt x="3379127" y="2146300"/>
                  </a:lnTo>
                  <a:lnTo>
                    <a:pt x="3379127" y="2108200"/>
                  </a:lnTo>
                  <a:close/>
                </a:path>
                <a:path w="14579600" h="2146300">
                  <a:moveTo>
                    <a:pt x="3530993" y="2108200"/>
                  </a:moveTo>
                  <a:lnTo>
                    <a:pt x="3455060" y="2108200"/>
                  </a:lnTo>
                  <a:lnTo>
                    <a:pt x="3455060" y="2146300"/>
                  </a:lnTo>
                  <a:lnTo>
                    <a:pt x="3530993" y="2146300"/>
                  </a:lnTo>
                  <a:lnTo>
                    <a:pt x="3530993" y="2108200"/>
                  </a:lnTo>
                  <a:close/>
                </a:path>
                <a:path w="14579600" h="2146300">
                  <a:moveTo>
                    <a:pt x="3682873" y="2108200"/>
                  </a:moveTo>
                  <a:lnTo>
                    <a:pt x="3606927" y="2108200"/>
                  </a:lnTo>
                  <a:lnTo>
                    <a:pt x="3606927" y="2146300"/>
                  </a:lnTo>
                  <a:lnTo>
                    <a:pt x="3682873" y="2146300"/>
                  </a:lnTo>
                  <a:lnTo>
                    <a:pt x="3682873" y="2108200"/>
                  </a:lnTo>
                  <a:close/>
                </a:path>
                <a:path w="14579600" h="2146300">
                  <a:moveTo>
                    <a:pt x="3834739" y="2108200"/>
                  </a:moveTo>
                  <a:lnTo>
                    <a:pt x="3758806" y="2108200"/>
                  </a:lnTo>
                  <a:lnTo>
                    <a:pt x="3758806" y="2146300"/>
                  </a:lnTo>
                  <a:lnTo>
                    <a:pt x="3834739" y="2146300"/>
                  </a:lnTo>
                  <a:lnTo>
                    <a:pt x="3834739" y="2108200"/>
                  </a:lnTo>
                  <a:close/>
                </a:path>
                <a:path w="14579600" h="2146300">
                  <a:moveTo>
                    <a:pt x="3986606" y="2108200"/>
                  </a:moveTo>
                  <a:lnTo>
                    <a:pt x="3910672" y="2108200"/>
                  </a:lnTo>
                  <a:lnTo>
                    <a:pt x="3910672" y="2146300"/>
                  </a:lnTo>
                  <a:lnTo>
                    <a:pt x="3986606" y="2146300"/>
                  </a:lnTo>
                  <a:lnTo>
                    <a:pt x="3986606" y="2108200"/>
                  </a:lnTo>
                  <a:close/>
                </a:path>
                <a:path w="14579600" h="2146300">
                  <a:moveTo>
                    <a:pt x="4138485" y="2108200"/>
                  </a:moveTo>
                  <a:lnTo>
                    <a:pt x="4062539" y="2108200"/>
                  </a:lnTo>
                  <a:lnTo>
                    <a:pt x="4062539" y="2146300"/>
                  </a:lnTo>
                  <a:lnTo>
                    <a:pt x="4138485" y="2146300"/>
                  </a:lnTo>
                  <a:lnTo>
                    <a:pt x="4138485" y="2108200"/>
                  </a:lnTo>
                  <a:close/>
                </a:path>
                <a:path w="14579600" h="2146300">
                  <a:moveTo>
                    <a:pt x="4290352" y="2108200"/>
                  </a:moveTo>
                  <a:lnTo>
                    <a:pt x="4214418" y="2108200"/>
                  </a:lnTo>
                  <a:lnTo>
                    <a:pt x="4214418" y="2146300"/>
                  </a:lnTo>
                  <a:lnTo>
                    <a:pt x="4290352" y="2146300"/>
                  </a:lnTo>
                  <a:lnTo>
                    <a:pt x="4290352" y="2108200"/>
                  </a:lnTo>
                  <a:close/>
                </a:path>
                <a:path w="14579600" h="2146300">
                  <a:moveTo>
                    <a:pt x="4442218" y="2108200"/>
                  </a:moveTo>
                  <a:lnTo>
                    <a:pt x="4366285" y="2108200"/>
                  </a:lnTo>
                  <a:lnTo>
                    <a:pt x="4366285" y="2146300"/>
                  </a:lnTo>
                  <a:lnTo>
                    <a:pt x="4442218" y="2146300"/>
                  </a:lnTo>
                  <a:lnTo>
                    <a:pt x="4442218" y="2108200"/>
                  </a:lnTo>
                  <a:close/>
                </a:path>
                <a:path w="14579600" h="2146300">
                  <a:moveTo>
                    <a:pt x="4594098" y="2108200"/>
                  </a:moveTo>
                  <a:lnTo>
                    <a:pt x="4518152" y="2108200"/>
                  </a:lnTo>
                  <a:lnTo>
                    <a:pt x="4518152" y="2146300"/>
                  </a:lnTo>
                  <a:lnTo>
                    <a:pt x="4594098" y="2146300"/>
                  </a:lnTo>
                  <a:lnTo>
                    <a:pt x="4594098" y="2108200"/>
                  </a:lnTo>
                  <a:close/>
                </a:path>
                <a:path w="14579600" h="2146300">
                  <a:moveTo>
                    <a:pt x="4745964" y="2108200"/>
                  </a:moveTo>
                  <a:lnTo>
                    <a:pt x="4670031" y="2108200"/>
                  </a:lnTo>
                  <a:lnTo>
                    <a:pt x="4670031" y="2146300"/>
                  </a:lnTo>
                  <a:lnTo>
                    <a:pt x="4745964" y="2146300"/>
                  </a:lnTo>
                  <a:lnTo>
                    <a:pt x="4745964" y="2108200"/>
                  </a:lnTo>
                  <a:close/>
                </a:path>
                <a:path w="14579600" h="2146300">
                  <a:moveTo>
                    <a:pt x="4897831" y="2108200"/>
                  </a:moveTo>
                  <a:lnTo>
                    <a:pt x="4821897" y="2108200"/>
                  </a:lnTo>
                  <a:lnTo>
                    <a:pt x="4821897" y="2146300"/>
                  </a:lnTo>
                  <a:lnTo>
                    <a:pt x="4897831" y="2146300"/>
                  </a:lnTo>
                  <a:lnTo>
                    <a:pt x="4897831" y="2108200"/>
                  </a:lnTo>
                  <a:close/>
                </a:path>
                <a:path w="14579600" h="2146300">
                  <a:moveTo>
                    <a:pt x="5049697" y="2108200"/>
                  </a:moveTo>
                  <a:lnTo>
                    <a:pt x="4973764" y="2108200"/>
                  </a:lnTo>
                  <a:lnTo>
                    <a:pt x="4973764" y="2146300"/>
                  </a:lnTo>
                  <a:lnTo>
                    <a:pt x="5049697" y="2146300"/>
                  </a:lnTo>
                  <a:lnTo>
                    <a:pt x="5049697" y="2108200"/>
                  </a:lnTo>
                  <a:close/>
                </a:path>
                <a:path w="14579600" h="2146300">
                  <a:moveTo>
                    <a:pt x="5201577" y="2108200"/>
                  </a:moveTo>
                  <a:lnTo>
                    <a:pt x="5125643" y="2108200"/>
                  </a:lnTo>
                  <a:lnTo>
                    <a:pt x="5125643" y="2146300"/>
                  </a:lnTo>
                  <a:lnTo>
                    <a:pt x="5201577" y="2146300"/>
                  </a:lnTo>
                  <a:lnTo>
                    <a:pt x="5201577" y="2108200"/>
                  </a:lnTo>
                  <a:close/>
                </a:path>
                <a:path w="14579600" h="2146300">
                  <a:moveTo>
                    <a:pt x="5353443" y="2108200"/>
                  </a:moveTo>
                  <a:lnTo>
                    <a:pt x="5277510" y="2108200"/>
                  </a:lnTo>
                  <a:lnTo>
                    <a:pt x="5277510" y="2146300"/>
                  </a:lnTo>
                  <a:lnTo>
                    <a:pt x="5353443" y="2146300"/>
                  </a:lnTo>
                  <a:lnTo>
                    <a:pt x="5353443" y="2108200"/>
                  </a:lnTo>
                  <a:close/>
                </a:path>
                <a:path w="14579600" h="2146300">
                  <a:moveTo>
                    <a:pt x="5505310" y="2108200"/>
                  </a:moveTo>
                  <a:lnTo>
                    <a:pt x="5429377" y="2108200"/>
                  </a:lnTo>
                  <a:lnTo>
                    <a:pt x="5429377" y="2146300"/>
                  </a:lnTo>
                  <a:lnTo>
                    <a:pt x="5505310" y="2146300"/>
                  </a:lnTo>
                  <a:lnTo>
                    <a:pt x="5505310" y="2108200"/>
                  </a:lnTo>
                  <a:close/>
                </a:path>
                <a:path w="14579600" h="2146300">
                  <a:moveTo>
                    <a:pt x="5657189" y="2108200"/>
                  </a:moveTo>
                  <a:lnTo>
                    <a:pt x="5581256" y="2108200"/>
                  </a:lnTo>
                  <a:lnTo>
                    <a:pt x="5581256" y="2146300"/>
                  </a:lnTo>
                  <a:lnTo>
                    <a:pt x="5657189" y="2146300"/>
                  </a:lnTo>
                  <a:lnTo>
                    <a:pt x="5657189" y="2108200"/>
                  </a:lnTo>
                  <a:close/>
                </a:path>
                <a:path w="14579600" h="2146300">
                  <a:moveTo>
                    <a:pt x="5809056" y="2108200"/>
                  </a:moveTo>
                  <a:lnTo>
                    <a:pt x="5733122" y="2108200"/>
                  </a:lnTo>
                  <a:lnTo>
                    <a:pt x="5733122" y="2146300"/>
                  </a:lnTo>
                  <a:lnTo>
                    <a:pt x="5809056" y="2146300"/>
                  </a:lnTo>
                  <a:lnTo>
                    <a:pt x="5809056" y="2108200"/>
                  </a:lnTo>
                  <a:close/>
                </a:path>
                <a:path w="14579600" h="2146300">
                  <a:moveTo>
                    <a:pt x="5960922" y="2108200"/>
                  </a:moveTo>
                  <a:lnTo>
                    <a:pt x="5884989" y="2108200"/>
                  </a:lnTo>
                  <a:lnTo>
                    <a:pt x="5884989" y="2146300"/>
                  </a:lnTo>
                  <a:lnTo>
                    <a:pt x="5960922" y="2146300"/>
                  </a:lnTo>
                  <a:lnTo>
                    <a:pt x="5960922" y="2108200"/>
                  </a:lnTo>
                  <a:close/>
                </a:path>
                <a:path w="14579600" h="2146300">
                  <a:moveTo>
                    <a:pt x="6112802" y="2108200"/>
                  </a:moveTo>
                  <a:lnTo>
                    <a:pt x="6036856" y="2108200"/>
                  </a:lnTo>
                  <a:lnTo>
                    <a:pt x="6036856" y="2146300"/>
                  </a:lnTo>
                  <a:lnTo>
                    <a:pt x="6112802" y="2146300"/>
                  </a:lnTo>
                  <a:lnTo>
                    <a:pt x="6112802" y="2108200"/>
                  </a:lnTo>
                  <a:close/>
                </a:path>
                <a:path w="14579600" h="2146300">
                  <a:moveTo>
                    <a:pt x="6264668" y="2108200"/>
                  </a:moveTo>
                  <a:lnTo>
                    <a:pt x="6188735" y="2108200"/>
                  </a:lnTo>
                  <a:lnTo>
                    <a:pt x="6188735" y="2146300"/>
                  </a:lnTo>
                  <a:lnTo>
                    <a:pt x="6264668" y="2146300"/>
                  </a:lnTo>
                  <a:lnTo>
                    <a:pt x="6264668" y="2108200"/>
                  </a:lnTo>
                  <a:close/>
                </a:path>
                <a:path w="14579600" h="2146300">
                  <a:moveTo>
                    <a:pt x="6416535" y="2108200"/>
                  </a:moveTo>
                  <a:lnTo>
                    <a:pt x="6340602" y="2108200"/>
                  </a:lnTo>
                  <a:lnTo>
                    <a:pt x="6340602" y="2146300"/>
                  </a:lnTo>
                  <a:lnTo>
                    <a:pt x="6416535" y="2146300"/>
                  </a:lnTo>
                  <a:lnTo>
                    <a:pt x="6416535" y="2108200"/>
                  </a:lnTo>
                  <a:close/>
                </a:path>
                <a:path w="14579600" h="2146300">
                  <a:moveTo>
                    <a:pt x="6568414" y="2108200"/>
                  </a:moveTo>
                  <a:lnTo>
                    <a:pt x="6492468" y="2108200"/>
                  </a:lnTo>
                  <a:lnTo>
                    <a:pt x="6492468" y="2146300"/>
                  </a:lnTo>
                  <a:lnTo>
                    <a:pt x="6568414" y="2146300"/>
                  </a:lnTo>
                  <a:lnTo>
                    <a:pt x="6568414" y="2108200"/>
                  </a:lnTo>
                  <a:close/>
                </a:path>
                <a:path w="14579600" h="2146300">
                  <a:moveTo>
                    <a:pt x="6720281" y="2108200"/>
                  </a:moveTo>
                  <a:lnTo>
                    <a:pt x="6644347" y="2108200"/>
                  </a:lnTo>
                  <a:lnTo>
                    <a:pt x="6644347" y="2146300"/>
                  </a:lnTo>
                  <a:lnTo>
                    <a:pt x="6720281" y="2146300"/>
                  </a:lnTo>
                  <a:lnTo>
                    <a:pt x="6720281" y="2108200"/>
                  </a:lnTo>
                  <a:close/>
                </a:path>
                <a:path w="14579600" h="2146300">
                  <a:moveTo>
                    <a:pt x="6872147" y="2108200"/>
                  </a:moveTo>
                  <a:lnTo>
                    <a:pt x="6796214" y="2108200"/>
                  </a:lnTo>
                  <a:lnTo>
                    <a:pt x="6796214" y="2146300"/>
                  </a:lnTo>
                  <a:lnTo>
                    <a:pt x="6872147" y="2146300"/>
                  </a:lnTo>
                  <a:lnTo>
                    <a:pt x="6872147" y="2108200"/>
                  </a:lnTo>
                  <a:close/>
                </a:path>
                <a:path w="14579600" h="2146300">
                  <a:moveTo>
                    <a:pt x="7024027" y="2108200"/>
                  </a:moveTo>
                  <a:lnTo>
                    <a:pt x="6948093" y="2108200"/>
                  </a:lnTo>
                  <a:lnTo>
                    <a:pt x="6948093" y="2146300"/>
                  </a:lnTo>
                  <a:lnTo>
                    <a:pt x="7024027" y="2146300"/>
                  </a:lnTo>
                  <a:lnTo>
                    <a:pt x="7024027" y="2108200"/>
                  </a:lnTo>
                  <a:close/>
                </a:path>
                <a:path w="14579600" h="2146300">
                  <a:moveTo>
                    <a:pt x="7175893" y="2108200"/>
                  </a:moveTo>
                  <a:lnTo>
                    <a:pt x="7099960" y="2108200"/>
                  </a:lnTo>
                  <a:lnTo>
                    <a:pt x="7099960" y="2146300"/>
                  </a:lnTo>
                  <a:lnTo>
                    <a:pt x="7175893" y="2146300"/>
                  </a:lnTo>
                  <a:lnTo>
                    <a:pt x="7175893" y="2108200"/>
                  </a:lnTo>
                  <a:close/>
                </a:path>
                <a:path w="14579600" h="2146300">
                  <a:moveTo>
                    <a:pt x="7327760" y="2108200"/>
                  </a:moveTo>
                  <a:lnTo>
                    <a:pt x="7251827" y="2108200"/>
                  </a:lnTo>
                  <a:lnTo>
                    <a:pt x="7251827" y="2146300"/>
                  </a:lnTo>
                  <a:lnTo>
                    <a:pt x="7327760" y="2146300"/>
                  </a:lnTo>
                  <a:lnTo>
                    <a:pt x="7327760" y="2108200"/>
                  </a:lnTo>
                  <a:close/>
                </a:path>
                <a:path w="14579600" h="2146300">
                  <a:moveTo>
                    <a:pt x="7479639" y="2108200"/>
                  </a:moveTo>
                  <a:lnTo>
                    <a:pt x="7403706" y="2108200"/>
                  </a:lnTo>
                  <a:lnTo>
                    <a:pt x="7403706" y="2146300"/>
                  </a:lnTo>
                  <a:lnTo>
                    <a:pt x="7479639" y="2146300"/>
                  </a:lnTo>
                  <a:lnTo>
                    <a:pt x="7479639" y="2108200"/>
                  </a:lnTo>
                  <a:close/>
                </a:path>
                <a:path w="14579600" h="2146300">
                  <a:moveTo>
                    <a:pt x="7631506" y="2108200"/>
                  </a:moveTo>
                  <a:lnTo>
                    <a:pt x="7555572" y="2108200"/>
                  </a:lnTo>
                  <a:lnTo>
                    <a:pt x="7555572" y="2146300"/>
                  </a:lnTo>
                  <a:lnTo>
                    <a:pt x="7631506" y="2146300"/>
                  </a:lnTo>
                  <a:lnTo>
                    <a:pt x="7631506" y="2108200"/>
                  </a:lnTo>
                  <a:close/>
                </a:path>
                <a:path w="14579600" h="2146300">
                  <a:moveTo>
                    <a:pt x="7783385" y="2108200"/>
                  </a:moveTo>
                  <a:lnTo>
                    <a:pt x="7707439" y="2108200"/>
                  </a:lnTo>
                  <a:lnTo>
                    <a:pt x="7707439" y="2146300"/>
                  </a:lnTo>
                  <a:lnTo>
                    <a:pt x="7783385" y="2146300"/>
                  </a:lnTo>
                  <a:lnTo>
                    <a:pt x="7783385" y="2108200"/>
                  </a:lnTo>
                  <a:close/>
                </a:path>
                <a:path w="14579600" h="2146300">
                  <a:moveTo>
                    <a:pt x="7935252" y="2108200"/>
                  </a:moveTo>
                  <a:lnTo>
                    <a:pt x="7859318" y="2108200"/>
                  </a:lnTo>
                  <a:lnTo>
                    <a:pt x="7859318" y="2146300"/>
                  </a:lnTo>
                  <a:lnTo>
                    <a:pt x="7935252" y="2146300"/>
                  </a:lnTo>
                  <a:lnTo>
                    <a:pt x="7935252" y="2108200"/>
                  </a:lnTo>
                  <a:close/>
                </a:path>
                <a:path w="14579600" h="2146300">
                  <a:moveTo>
                    <a:pt x="8087118" y="2108200"/>
                  </a:moveTo>
                  <a:lnTo>
                    <a:pt x="8011185" y="2108200"/>
                  </a:lnTo>
                  <a:lnTo>
                    <a:pt x="8011185" y="2146300"/>
                  </a:lnTo>
                  <a:lnTo>
                    <a:pt x="8087118" y="2146300"/>
                  </a:lnTo>
                  <a:lnTo>
                    <a:pt x="8087118" y="2108200"/>
                  </a:lnTo>
                  <a:close/>
                </a:path>
                <a:path w="14579600" h="2146300">
                  <a:moveTo>
                    <a:pt x="8238998" y="2108200"/>
                  </a:moveTo>
                  <a:lnTo>
                    <a:pt x="8163064" y="2108200"/>
                  </a:lnTo>
                  <a:lnTo>
                    <a:pt x="8163064" y="2146300"/>
                  </a:lnTo>
                  <a:lnTo>
                    <a:pt x="8238998" y="2146300"/>
                  </a:lnTo>
                  <a:lnTo>
                    <a:pt x="8238998" y="2108200"/>
                  </a:lnTo>
                  <a:close/>
                </a:path>
                <a:path w="14579600" h="2146300">
                  <a:moveTo>
                    <a:pt x="8390864" y="2108200"/>
                  </a:moveTo>
                  <a:lnTo>
                    <a:pt x="8314931" y="2108200"/>
                  </a:lnTo>
                  <a:lnTo>
                    <a:pt x="8314931" y="2146300"/>
                  </a:lnTo>
                  <a:lnTo>
                    <a:pt x="8390864" y="2146300"/>
                  </a:lnTo>
                  <a:lnTo>
                    <a:pt x="8390864" y="2108200"/>
                  </a:lnTo>
                  <a:close/>
                </a:path>
                <a:path w="14579600" h="2146300">
                  <a:moveTo>
                    <a:pt x="8542731" y="2108200"/>
                  </a:moveTo>
                  <a:lnTo>
                    <a:pt x="8466797" y="2108200"/>
                  </a:lnTo>
                  <a:lnTo>
                    <a:pt x="8466797" y="2146300"/>
                  </a:lnTo>
                  <a:lnTo>
                    <a:pt x="8542731" y="2146300"/>
                  </a:lnTo>
                  <a:lnTo>
                    <a:pt x="8542731" y="2108200"/>
                  </a:lnTo>
                  <a:close/>
                </a:path>
                <a:path w="14579600" h="2146300">
                  <a:moveTo>
                    <a:pt x="8694610" y="2108200"/>
                  </a:moveTo>
                  <a:lnTo>
                    <a:pt x="8618677" y="2108200"/>
                  </a:lnTo>
                  <a:lnTo>
                    <a:pt x="8618677" y="2146300"/>
                  </a:lnTo>
                  <a:lnTo>
                    <a:pt x="8694610" y="2146300"/>
                  </a:lnTo>
                  <a:lnTo>
                    <a:pt x="8694610" y="2108200"/>
                  </a:lnTo>
                  <a:close/>
                </a:path>
                <a:path w="14579600" h="2146300">
                  <a:moveTo>
                    <a:pt x="8846477" y="2108200"/>
                  </a:moveTo>
                  <a:lnTo>
                    <a:pt x="8770543" y="2108200"/>
                  </a:lnTo>
                  <a:lnTo>
                    <a:pt x="8770543" y="2146300"/>
                  </a:lnTo>
                  <a:lnTo>
                    <a:pt x="8846477" y="2146300"/>
                  </a:lnTo>
                  <a:lnTo>
                    <a:pt x="8846477" y="2108200"/>
                  </a:lnTo>
                  <a:close/>
                </a:path>
                <a:path w="14579600" h="2146300">
                  <a:moveTo>
                    <a:pt x="8998343" y="2108200"/>
                  </a:moveTo>
                  <a:lnTo>
                    <a:pt x="8922410" y="2108200"/>
                  </a:lnTo>
                  <a:lnTo>
                    <a:pt x="8922410" y="2146300"/>
                  </a:lnTo>
                  <a:lnTo>
                    <a:pt x="8998343" y="2146300"/>
                  </a:lnTo>
                  <a:lnTo>
                    <a:pt x="8998343" y="2108200"/>
                  </a:lnTo>
                  <a:close/>
                </a:path>
                <a:path w="14579600" h="2146300">
                  <a:moveTo>
                    <a:pt x="9150223" y="2108200"/>
                  </a:moveTo>
                  <a:lnTo>
                    <a:pt x="9074289" y="2108200"/>
                  </a:lnTo>
                  <a:lnTo>
                    <a:pt x="9074289" y="2146300"/>
                  </a:lnTo>
                  <a:lnTo>
                    <a:pt x="9150223" y="2146300"/>
                  </a:lnTo>
                  <a:lnTo>
                    <a:pt x="9150223" y="2108200"/>
                  </a:lnTo>
                  <a:close/>
                </a:path>
                <a:path w="14579600" h="2146300">
                  <a:moveTo>
                    <a:pt x="9302089" y="2108200"/>
                  </a:moveTo>
                  <a:lnTo>
                    <a:pt x="9226156" y="2108200"/>
                  </a:lnTo>
                  <a:lnTo>
                    <a:pt x="9226156" y="2146300"/>
                  </a:lnTo>
                  <a:lnTo>
                    <a:pt x="9302089" y="2146300"/>
                  </a:lnTo>
                  <a:lnTo>
                    <a:pt x="9302089" y="2108200"/>
                  </a:lnTo>
                  <a:close/>
                </a:path>
                <a:path w="14579600" h="2146300">
                  <a:moveTo>
                    <a:pt x="9453968" y="2108200"/>
                  </a:moveTo>
                  <a:lnTo>
                    <a:pt x="9378022" y="2108200"/>
                  </a:lnTo>
                  <a:lnTo>
                    <a:pt x="9378022" y="2146300"/>
                  </a:lnTo>
                  <a:lnTo>
                    <a:pt x="9453968" y="2146300"/>
                  </a:lnTo>
                  <a:lnTo>
                    <a:pt x="9453968" y="2108200"/>
                  </a:lnTo>
                  <a:close/>
                </a:path>
                <a:path w="14579600" h="2146300">
                  <a:moveTo>
                    <a:pt x="9605835" y="2108200"/>
                  </a:moveTo>
                  <a:lnTo>
                    <a:pt x="9529902" y="2108200"/>
                  </a:lnTo>
                  <a:lnTo>
                    <a:pt x="9529902" y="2146300"/>
                  </a:lnTo>
                  <a:lnTo>
                    <a:pt x="9605835" y="2146300"/>
                  </a:lnTo>
                  <a:lnTo>
                    <a:pt x="9605835" y="2108200"/>
                  </a:lnTo>
                  <a:close/>
                </a:path>
                <a:path w="14579600" h="2146300">
                  <a:moveTo>
                    <a:pt x="9757702" y="2108200"/>
                  </a:moveTo>
                  <a:lnTo>
                    <a:pt x="9681768" y="2108200"/>
                  </a:lnTo>
                  <a:lnTo>
                    <a:pt x="9681768" y="2146300"/>
                  </a:lnTo>
                  <a:lnTo>
                    <a:pt x="9757702" y="2146300"/>
                  </a:lnTo>
                  <a:lnTo>
                    <a:pt x="9757702" y="2108200"/>
                  </a:lnTo>
                  <a:close/>
                </a:path>
                <a:path w="14579600" h="2146300">
                  <a:moveTo>
                    <a:pt x="9909581" y="2108200"/>
                  </a:moveTo>
                  <a:lnTo>
                    <a:pt x="9833648" y="2108200"/>
                  </a:lnTo>
                  <a:lnTo>
                    <a:pt x="9833648" y="2146300"/>
                  </a:lnTo>
                  <a:lnTo>
                    <a:pt x="9909581" y="2146300"/>
                  </a:lnTo>
                  <a:lnTo>
                    <a:pt x="9909581" y="2108200"/>
                  </a:lnTo>
                  <a:close/>
                </a:path>
                <a:path w="14579600" h="2146300">
                  <a:moveTo>
                    <a:pt x="10061448" y="2108200"/>
                  </a:moveTo>
                  <a:lnTo>
                    <a:pt x="9985514" y="2108200"/>
                  </a:lnTo>
                  <a:lnTo>
                    <a:pt x="9985514" y="2146300"/>
                  </a:lnTo>
                  <a:lnTo>
                    <a:pt x="10061448" y="2146300"/>
                  </a:lnTo>
                  <a:lnTo>
                    <a:pt x="10061448" y="2108200"/>
                  </a:lnTo>
                  <a:close/>
                </a:path>
                <a:path w="14579600" h="2146300">
                  <a:moveTo>
                    <a:pt x="10213327" y="2108200"/>
                  </a:moveTo>
                  <a:lnTo>
                    <a:pt x="10137381" y="2108200"/>
                  </a:lnTo>
                  <a:lnTo>
                    <a:pt x="10137381" y="2146300"/>
                  </a:lnTo>
                  <a:lnTo>
                    <a:pt x="10213327" y="2146300"/>
                  </a:lnTo>
                  <a:lnTo>
                    <a:pt x="10213327" y="2108200"/>
                  </a:lnTo>
                  <a:close/>
                </a:path>
                <a:path w="14579600" h="2146300">
                  <a:moveTo>
                    <a:pt x="10365193" y="2108200"/>
                  </a:moveTo>
                  <a:lnTo>
                    <a:pt x="10289260" y="2108200"/>
                  </a:lnTo>
                  <a:lnTo>
                    <a:pt x="10289260" y="2146300"/>
                  </a:lnTo>
                  <a:lnTo>
                    <a:pt x="10365193" y="2146300"/>
                  </a:lnTo>
                  <a:lnTo>
                    <a:pt x="10365193" y="2108200"/>
                  </a:lnTo>
                  <a:close/>
                </a:path>
                <a:path w="14579600" h="2146300">
                  <a:moveTo>
                    <a:pt x="10517060" y="2108200"/>
                  </a:moveTo>
                  <a:lnTo>
                    <a:pt x="10441127" y="2108200"/>
                  </a:lnTo>
                  <a:lnTo>
                    <a:pt x="10441127" y="2146300"/>
                  </a:lnTo>
                  <a:lnTo>
                    <a:pt x="10517060" y="2146300"/>
                  </a:lnTo>
                  <a:lnTo>
                    <a:pt x="10517060" y="2108200"/>
                  </a:lnTo>
                  <a:close/>
                </a:path>
                <a:path w="14579600" h="2146300">
                  <a:moveTo>
                    <a:pt x="10668939" y="2108200"/>
                  </a:moveTo>
                  <a:lnTo>
                    <a:pt x="10592993" y="2108200"/>
                  </a:lnTo>
                  <a:lnTo>
                    <a:pt x="10592993" y="2146300"/>
                  </a:lnTo>
                  <a:lnTo>
                    <a:pt x="10668939" y="2146300"/>
                  </a:lnTo>
                  <a:lnTo>
                    <a:pt x="10668939" y="2108200"/>
                  </a:lnTo>
                  <a:close/>
                </a:path>
                <a:path w="14579600" h="2146300">
                  <a:moveTo>
                    <a:pt x="10820806" y="2108200"/>
                  </a:moveTo>
                  <a:lnTo>
                    <a:pt x="10744873" y="2108200"/>
                  </a:lnTo>
                  <a:lnTo>
                    <a:pt x="10744873" y="2146300"/>
                  </a:lnTo>
                  <a:lnTo>
                    <a:pt x="10820806" y="2146300"/>
                  </a:lnTo>
                  <a:lnTo>
                    <a:pt x="10820806" y="2108200"/>
                  </a:lnTo>
                  <a:close/>
                </a:path>
                <a:path w="14579600" h="2146300">
                  <a:moveTo>
                    <a:pt x="10972673" y="2108200"/>
                  </a:moveTo>
                  <a:lnTo>
                    <a:pt x="10896739" y="2108200"/>
                  </a:lnTo>
                  <a:lnTo>
                    <a:pt x="10896739" y="2146300"/>
                  </a:lnTo>
                  <a:lnTo>
                    <a:pt x="10972673" y="2146300"/>
                  </a:lnTo>
                  <a:lnTo>
                    <a:pt x="10972673" y="2108200"/>
                  </a:lnTo>
                  <a:close/>
                </a:path>
                <a:path w="14579600" h="2146300">
                  <a:moveTo>
                    <a:pt x="11124552" y="2108200"/>
                  </a:moveTo>
                  <a:lnTo>
                    <a:pt x="11048619" y="2108200"/>
                  </a:lnTo>
                  <a:lnTo>
                    <a:pt x="11048619" y="2146300"/>
                  </a:lnTo>
                  <a:lnTo>
                    <a:pt x="11124552" y="2146300"/>
                  </a:lnTo>
                  <a:lnTo>
                    <a:pt x="11124552" y="2108200"/>
                  </a:lnTo>
                  <a:close/>
                </a:path>
                <a:path w="14579600" h="2146300">
                  <a:moveTo>
                    <a:pt x="11276418" y="2108200"/>
                  </a:moveTo>
                  <a:lnTo>
                    <a:pt x="11200485" y="2108200"/>
                  </a:lnTo>
                  <a:lnTo>
                    <a:pt x="11200485" y="2146300"/>
                  </a:lnTo>
                  <a:lnTo>
                    <a:pt x="11276418" y="2146300"/>
                  </a:lnTo>
                  <a:lnTo>
                    <a:pt x="11276418" y="2108200"/>
                  </a:lnTo>
                  <a:close/>
                </a:path>
                <a:path w="14579600" h="2146300">
                  <a:moveTo>
                    <a:pt x="11428298" y="2108200"/>
                  </a:moveTo>
                  <a:lnTo>
                    <a:pt x="11352352" y="2108200"/>
                  </a:lnTo>
                  <a:lnTo>
                    <a:pt x="11352352" y="2146300"/>
                  </a:lnTo>
                  <a:lnTo>
                    <a:pt x="11428298" y="2146300"/>
                  </a:lnTo>
                  <a:lnTo>
                    <a:pt x="11428298" y="2108200"/>
                  </a:lnTo>
                  <a:close/>
                </a:path>
                <a:path w="14579600" h="2146300">
                  <a:moveTo>
                    <a:pt x="11580164" y="2108200"/>
                  </a:moveTo>
                  <a:lnTo>
                    <a:pt x="11504231" y="2108200"/>
                  </a:lnTo>
                  <a:lnTo>
                    <a:pt x="11504231" y="2146300"/>
                  </a:lnTo>
                  <a:lnTo>
                    <a:pt x="11580164" y="2146300"/>
                  </a:lnTo>
                  <a:lnTo>
                    <a:pt x="11580164" y="2108200"/>
                  </a:lnTo>
                  <a:close/>
                </a:path>
                <a:path w="14579600" h="2146300">
                  <a:moveTo>
                    <a:pt x="11732031" y="2108200"/>
                  </a:moveTo>
                  <a:lnTo>
                    <a:pt x="11656098" y="2108200"/>
                  </a:lnTo>
                  <a:lnTo>
                    <a:pt x="11656098" y="2146300"/>
                  </a:lnTo>
                  <a:lnTo>
                    <a:pt x="11732031" y="2146300"/>
                  </a:lnTo>
                  <a:lnTo>
                    <a:pt x="11732031" y="2108200"/>
                  </a:lnTo>
                  <a:close/>
                </a:path>
                <a:path w="14579600" h="2146300">
                  <a:moveTo>
                    <a:pt x="11883910" y="2108200"/>
                  </a:moveTo>
                  <a:lnTo>
                    <a:pt x="11807964" y="2108200"/>
                  </a:lnTo>
                  <a:lnTo>
                    <a:pt x="11807964" y="2146300"/>
                  </a:lnTo>
                  <a:lnTo>
                    <a:pt x="11883910" y="2146300"/>
                  </a:lnTo>
                  <a:lnTo>
                    <a:pt x="11883910" y="2108200"/>
                  </a:lnTo>
                  <a:close/>
                </a:path>
                <a:path w="14579600" h="2146300">
                  <a:moveTo>
                    <a:pt x="12035777" y="2108200"/>
                  </a:moveTo>
                  <a:lnTo>
                    <a:pt x="11959844" y="2108200"/>
                  </a:lnTo>
                  <a:lnTo>
                    <a:pt x="11959844" y="2146300"/>
                  </a:lnTo>
                  <a:lnTo>
                    <a:pt x="12035777" y="2146300"/>
                  </a:lnTo>
                  <a:lnTo>
                    <a:pt x="12035777" y="2108200"/>
                  </a:lnTo>
                  <a:close/>
                </a:path>
                <a:path w="14579600" h="2146300">
                  <a:moveTo>
                    <a:pt x="12187643" y="2108200"/>
                  </a:moveTo>
                  <a:lnTo>
                    <a:pt x="12111710" y="2108200"/>
                  </a:lnTo>
                  <a:lnTo>
                    <a:pt x="12111710" y="2146300"/>
                  </a:lnTo>
                  <a:lnTo>
                    <a:pt x="12187643" y="2146300"/>
                  </a:lnTo>
                  <a:lnTo>
                    <a:pt x="12187643" y="2108200"/>
                  </a:lnTo>
                  <a:close/>
                </a:path>
                <a:path w="14579600" h="2146300">
                  <a:moveTo>
                    <a:pt x="12339523" y="2108200"/>
                  </a:moveTo>
                  <a:lnTo>
                    <a:pt x="12263589" y="2108200"/>
                  </a:lnTo>
                  <a:lnTo>
                    <a:pt x="12263589" y="2146300"/>
                  </a:lnTo>
                  <a:lnTo>
                    <a:pt x="12339523" y="2146300"/>
                  </a:lnTo>
                  <a:lnTo>
                    <a:pt x="12339523" y="2108200"/>
                  </a:lnTo>
                  <a:close/>
                </a:path>
                <a:path w="14579600" h="2146300">
                  <a:moveTo>
                    <a:pt x="12491389" y="2108200"/>
                  </a:moveTo>
                  <a:lnTo>
                    <a:pt x="12415456" y="2108200"/>
                  </a:lnTo>
                  <a:lnTo>
                    <a:pt x="12415456" y="2146300"/>
                  </a:lnTo>
                  <a:lnTo>
                    <a:pt x="12491389" y="2146300"/>
                  </a:lnTo>
                  <a:lnTo>
                    <a:pt x="12491389" y="2108200"/>
                  </a:lnTo>
                  <a:close/>
                </a:path>
                <a:path w="14579600" h="2146300">
                  <a:moveTo>
                    <a:pt x="12643269" y="2108200"/>
                  </a:moveTo>
                  <a:lnTo>
                    <a:pt x="12567323" y="2108200"/>
                  </a:lnTo>
                  <a:lnTo>
                    <a:pt x="12567323" y="2146300"/>
                  </a:lnTo>
                  <a:lnTo>
                    <a:pt x="12643269" y="2146300"/>
                  </a:lnTo>
                  <a:lnTo>
                    <a:pt x="12643269" y="2108200"/>
                  </a:lnTo>
                  <a:close/>
                </a:path>
                <a:path w="14579600" h="2146300">
                  <a:moveTo>
                    <a:pt x="12795123" y="2108200"/>
                  </a:moveTo>
                  <a:lnTo>
                    <a:pt x="12719177" y="2108200"/>
                  </a:lnTo>
                  <a:lnTo>
                    <a:pt x="12719177" y="2146300"/>
                  </a:lnTo>
                  <a:lnTo>
                    <a:pt x="12795123" y="2146300"/>
                  </a:lnTo>
                  <a:lnTo>
                    <a:pt x="12795123" y="2108200"/>
                  </a:lnTo>
                  <a:close/>
                </a:path>
                <a:path w="14579600" h="2146300">
                  <a:moveTo>
                    <a:pt x="12947015" y="2108200"/>
                  </a:moveTo>
                  <a:lnTo>
                    <a:pt x="12871069" y="2108200"/>
                  </a:lnTo>
                  <a:lnTo>
                    <a:pt x="12871069" y="2146300"/>
                  </a:lnTo>
                  <a:lnTo>
                    <a:pt x="12947015" y="2146300"/>
                  </a:lnTo>
                  <a:lnTo>
                    <a:pt x="12947015" y="2108200"/>
                  </a:lnTo>
                  <a:close/>
                </a:path>
                <a:path w="14579600" h="2146300">
                  <a:moveTo>
                    <a:pt x="13098907" y="2108200"/>
                  </a:moveTo>
                  <a:lnTo>
                    <a:pt x="13022961" y="2108200"/>
                  </a:lnTo>
                  <a:lnTo>
                    <a:pt x="13022961" y="2146300"/>
                  </a:lnTo>
                  <a:lnTo>
                    <a:pt x="13098907" y="2146300"/>
                  </a:lnTo>
                  <a:lnTo>
                    <a:pt x="13098907" y="2108200"/>
                  </a:lnTo>
                  <a:close/>
                </a:path>
                <a:path w="14579600" h="2146300">
                  <a:moveTo>
                    <a:pt x="13250798" y="2108200"/>
                  </a:moveTo>
                  <a:lnTo>
                    <a:pt x="13174853" y="2108200"/>
                  </a:lnTo>
                  <a:lnTo>
                    <a:pt x="13174853" y="2146300"/>
                  </a:lnTo>
                  <a:lnTo>
                    <a:pt x="13250798" y="2146300"/>
                  </a:lnTo>
                  <a:lnTo>
                    <a:pt x="13250798" y="2108200"/>
                  </a:lnTo>
                  <a:close/>
                </a:path>
                <a:path w="14579600" h="2146300">
                  <a:moveTo>
                    <a:pt x="13402564" y="2108200"/>
                  </a:moveTo>
                  <a:lnTo>
                    <a:pt x="13326617" y="2108200"/>
                  </a:lnTo>
                  <a:lnTo>
                    <a:pt x="13326617" y="2146300"/>
                  </a:lnTo>
                  <a:lnTo>
                    <a:pt x="13402564" y="2146300"/>
                  </a:lnTo>
                  <a:lnTo>
                    <a:pt x="13402564" y="2108200"/>
                  </a:lnTo>
                  <a:close/>
                </a:path>
                <a:path w="14579600" h="2146300">
                  <a:moveTo>
                    <a:pt x="13554456" y="2108200"/>
                  </a:moveTo>
                  <a:lnTo>
                    <a:pt x="13478510" y="2108200"/>
                  </a:lnTo>
                  <a:lnTo>
                    <a:pt x="13478510" y="2146300"/>
                  </a:lnTo>
                  <a:lnTo>
                    <a:pt x="13554456" y="2146300"/>
                  </a:lnTo>
                  <a:lnTo>
                    <a:pt x="13554456" y="2108200"/>
                  </a:lnTo>
                  <a:close/>
                </a:path>
                <a:path w="14579600" h="2146300">
                  <a:moveTo>
                    <a:pt x="13706348" y="2108200"/>
                  </a:moveTo>
                  <a:lnTo>
                    <a:pt x="13630402" y="2108200"/>
                  </a:lnTo>
                  <a:lnTo>
                    <a:pt x="13630402" y="2146300"/>
                  </a:lnTo>
                  <a:lnTo>
                    <a:pt x="13706348" y="2146300"/>
                  </a:lnTo>
                  <a:lnTo>
                    <a:pt x="13706348" y="2108200"/>
                  </a:lnTo>
                  <a:close/>
                </a:path>
                <a:path w="14579600" h="2146300">
                  <a:moveTo>
                    <a:pt x="13858240" y="2108200"/>
                  </a:moveTo>
                  <a:lnTo>
                    <a:pt x="13782294" y="2108200"/>
                  </a:lnTo>
                  <a:lnTo>
                    <a:pt x="13782294" y="2146300"/>
                  </a:lnTo>
                  <a:lnTo>
                    <a:pt x="13858240" y="2146300"/>
                  </a:lnTo>
                  <a:lnTo>
                    <a:pt x="13858240" y="2108200"/>
                  </a:lnTo>
                  <a:close/>
                </a:path>
                <a:path w="14579600" h="2146300">
                  <a:moveTo>
                    <a:pt x="14010132" y="2108200"/>
                  </a:moveTo>
                  <a:lnTo>
                    <a:pt x="13934186" y="2108200"/>
                  </a:lnTo>
                  <a:lnTo>
                    <a:pt x="13934186" y="2146300"/>
                  </a:lnTo>
                  <a:lnTo>
                    <a:pt x="14010132" y="2146300"/>
                  </a:lnTo>
                  <a:lnTo>
                    <a:pt x="14010132" y="2108200"/>
                  </a:lnTo>
                  <a:close/>
                </a:path>
                <a:path w="14579600" h="2146300">
                  <a:moveTo>
                    <a:pt x="14162023" y="2108200"/>
                  </a:moveTo>
                  <a:lnTo>
                    <a:pt x="14086078" y="2108200"/>
                  </a:lnTo>
                  <a:lnTo>
                    <a:pt x="14086078" y="2146300"/>
                  </a:lnTo>
                  <a:lnTo>
                    <a:pt x="14162023" y="2146300"/>
                  </a:lnTo>
                  <a:lnTo>
                    <a:pt x="14162023" y="2108200"/>
                  </a:lnTo>
                  <a:close/>
                </a:path>
                <a:path w="14579600" h="2146300">
                  <a:moveTo>
                    <a:pt x="14313789" y="2108200"/>
                  </a:moveTo>
                  <a:lnTo>
                    <a:pt x="14237842" y="2108200"/>
                  </a:lnTo>
                  <a:lnTo>
                    <a:pt x="14237842" y="2146300"/>
                  </a:lnTo>
                  <a:lnTo>
                    <a:pt x="14313789" y="2146300"/>
                  </a:lnTo>
                  <a:lnTo>
                    <a:pt x="14313789" y="2108200"/>
                  </a:lnTo>
                  <a:close/>
                </a:path>
                <a:path w="14579600" h="2146300">
                  <a:moveTo>
                    <a:pt x="14465681" y="2108200"/>
                  </a:moveTo>
                  <a:lnTo>
                    <a:pt x="14389735" y="2108200"/>
                  </a:lnTo>
                  <a:lnTo>
                    <a:pt x="14389735" y="2146300"/>
                  </a:lnTo>
                  <a:lnTo>
                    <a:pt x="14465681" y="2146300"/>
                  </a:lnTo>
                  <a:lnTo>
                    <a:pt x="14465681" y="2108200"/>
                  </a:lnTo>
                  <a:close/>
                </a:path>
                <a:path w="14579600" h="2146300">
                  <a:moveTo>
                    <a:pt x="14560550" y="2107973"/>
                  </a:moveTo>
                  <a:lnTo>
                    <a:pt x="14541500" y="2107973"/>
                  </a:lnTo>
                  <a:lnTo>
                    <a:pt x="14541500" y="2146300"/>
                  </a:lnTo>
                  <a:lnTo>
                    <a:pt x="14541627" y="2108200"/>
                  </a:lnTo>
                  <a:lnTo>
                    <a:pt x="14560550" y="2108200"/>
                  </a:lnTo>
                  <a:lnTo>
                    <a:pt x="14560550" y="2107973"/>
                  </a:lnTo>
                  <a:close/>
                </a:path>
                <a:path w="14579600" h="2146300">
                  <a:moveTo>
                    <a:pt x="14560550" y="2108200"/>
                  </a:moveTo>
                  <a:lnTo>
                    <a:pt x="14541627" y="2108200"/>
                  </a:lnTo>
                  <a:lnTo>
                    <a:pt x="14541627" y="2146300"/>
                  </a:lnTo>
                  <a:lnTo>
                    <a:pt x="14560550" y="2146300"/>
                  </a:lnTo>
                  <a:lnTo>
                    <a:pt x="14560550" y="2108200"/>
                  </a:lnTo>
                  <a:close/>
                </a:path>
                <a:path w="14579600" h="2146300">
                  <a:moveTo>
                    <a:pt x="14579600" y="2107973"/>
                  </a:moveTo>
                  <a:lnTo>
                    <a:pt x="14560550" y="2107973"/>
                  </a:lnTo>
                  <a:lnTo>
                    <a:pt x="14560550" y="2146300"/>
                  </a:lnTo>
                  <a:lnTo>
                    <a:pt x="14579600" y="2146300"/>
                  </a:lnTo>
                  <a:lnTo>
                    <a:pt x="14579600" y="2107973"/>
                  </a:lnTo>
                  <a:close/>
                </a:path>
                <a:path w="14579600" h="2146300">
                  <a:moveTo>
                    <a:pt x="14560550" y="1954665"/>
                  </a:moveTo>
                  <a:lnTo>
                    <a:pt x="14541500" y="1954665"/>
                  </a:lnTo>
                  <a:lnTo>
                    <a:pt x="14541500" y="2031319"/>
                  </a:lnTo>
                  <a:lnTo>
                    <a:pt x="14560550" y="2031319"/>
                  </a:lnTo>
                  <a:lnTo>
                    <a:pt x="14560550" y="1954665"/>
                  </a:lnTo>
                  <a:close/>
                </a:path>
                <a:path w="14579600" h="2146300">
                  <a:moveTo>
                    <a:pt x="14579600" y="1954665"/>
                  </a:moveTo>
                  <a:lnTo>
                    <a:pt x="14560550" y="1954665"/>
                  </a:lnTo>
                  <a:lnTo>
                    <a:pt x="14560550" y="2031319"/>
                  </a:lnTo>
                  <a:lnTo>
                    <a:pt x="14579600" y="2031319"/>
                  </a:lnTo>
                  <a:lnTo>
                    <a:pt x="14579600" y="1954665"/>
                  </a:lnTo>
                  <a:close/>
                </a:path>
                <a:path w="14579600" h="2146300">
                  <a:moveTo>
                    <a:pt x="14560550" y="1801359"/>
                  </a:moveTo>
                  <a:lnTo>
                    <a:pt x="14541500" y="1801359"/>
                  </a:lnTo>
                  <a:lnTo>
                    <a:pt x="14541500" y="1878012"/>
                  </a:lnTo>
                  <a:lnTo>
                    <a:pt x="14560550" y="1878012"/>
                  </a:lnTo>
                  <a:lnTo>
                    <a:pt x="14560550" y="1801359"/>
                  </a:lnTo>
                  <a:close/>
                </a:path>
                <a:path w="14579600" h="2146300">
                  <a:moveTo>
                    <a:pt x="14579600" y="1801359"/>
                  </a:moveTo>
                  <a:lnTo>
                    <a:pt x="14560550" y="1801359"/>
                  </a:lnTo>
                  <a:lnTo>
                    <a:pt x="14560550" y="1878012"/>
                  </a:lnTo>
                  <a:lnTo>
                    <a:pt x="14579600" y="1878012"/>
                  </a:lnTo>
                  <a:lnTo>
                    <a:pt x="14579600" y="1801359"/>
                  </a:lnTo>
                  <a:close/>
                </a:path>
                <a:path w="14579600" h="2146300">
                  <a:moveTo>
                    <a:pt x="14560550" y="1648052"/>
                  </a:moveTo>
                  <a:lnTo>
                    <a:pt x="14541500" y="1648052"/>
                  </a:lnTo>
                  <a:lnTo>
                    <a:pt x="14541500" y="1724705"/>
                  </a:lnTo>
                  <a:lnTo>
                    <a:pt x="14560550" y="1724705"/>
                  </a:lnTo>
                  <a:lnTo>
                    <a:pt x="14560550" y="1648052"/>
                  </a:lnTo>
                  <a:close/>
                </a:path>
                <a:path w="14579600" h="2146300">
                  <a:moveTo>
                    <a:pt x="14579600" y="1648052"/>
                  </a:moveTo>
                  <a:lnTo>
                    <a:pt x="14560550" y="1648052"/>
                  </a:lnTo>
                  <a:lnTo>
                    <a:pt x="14560550" y="1724705"/>
                  </a:lnTo>
                  <a:lnTo>
                    <a:pt x="14579600" y="1724705"/>
                  </a:lnTo>
                  <a:lnTo>
                    <a:pt x="14579600" y="1648052"/>
                  </a:lnTo>
                  <a:close/>
                </a:path>
                <a:path w="14579600" h="2146300">
                  <a:moveTo>
                    <a:pt x="14560550" y="1494744"/>
                  </a:moveTo>
                  <a:lnTo>
                    <a:pt x="14541500" y="1494744"/>
                  </a:lnTo>
                  <a:lnTo>
                    <a:pt x="14541500" y="1571397"/>
                  </a:lnTo>
                  <a:lnTo>
                    <a:pt x="14560550" y="1571397"/>
                  </a:lnTo>
                  <a:lnTo>
                    <a:pt x="14560550" y="1494744"/>
                  </a:lnTo>
                  <a:close/>
                </a:path>
                <a:path w="14579600" h="2146300">
                  <a:moveTo>
                    <a:pt x="14579600" y="1494744"/>
                  </a:moveTo>
                  <a:lnTo>
                    <a:pt x="14560550" y="1494744"/>
                  </a:lnTo>
                  <a:lnTo>
                    <a:pt x="14560550" y="1571397"/>
                  </a:lnTo>
                  <a:lnTo>
                    <a:pt x="14579600" y="1571397"/>
                  </a:lnTo>
                  <a:lnTo>
                    <a:pt x="14579600" y="1494744"/>
                  </a:lnTo>
                  <a:close/>
                </a:path>
                <a:path w="14579600" h="2146300">
                  <a:moveTo>
                    <a:pt x="14560550" y="1341437"/>
                  </a:moveTo>
                  <a:lnTo>
                    <a:pt x="14541500" y="1341437"/>
                  </a:lnTo>
                  <a:lnTo>
                    <a:pt x="14541500" y="1418090"/>
                  </a:lnTo>
                  <a:lnTo>
                    <a:pt x="14560550" y="1418090"/>
                  </a:lnTo>
                  <a:lnTo>
                    <a:pt x="14560550" y="1341437"/>
                  </a:lnTo>
                  <a:close/>
                </a:path>
                <a:path w="14579600" h="2146300">
                  <a:moveTo>
                    <a:pt x="14579600" y="1341437"/>
                  </a:moveTo>
                  <a:lnTo>
                    <a:pt x="14560550" y="1341437"/>
                  </a:lnTo>
                  <a:lnTo>
                    <a:pt x="14560550" y="1418090"/>
                  </a:lnTo>
                  <a:lnTo>
                    <a:pt x="14579600" y="1418090"/>
                  </a:lnTo>
                  <a:lnTo>
                    <a:pt x="14579600" y="1341437"/>
                  </a:lnTo>
                  <a:close/>
                </a:path>
                <a:path w="14579600" h="2146300">
                  <a:moveTo>
                    <a:pt x="14560550" y="1188130"/>
                  </a:moveTo>
                  <a:lnTo>
                    <a:pt x="14541500" y="1188130"/>
                  </a:lnTo>
                  <a:lnTo>
                    <a:pt x="14541500" y="1264784"/>
                  </a:lnTo>
                  <a:lnTo>
                    <a:pt x="14560550" y="1264784"/>
                  </a:lnTo>
                  <a:lnTo>
                    <a:pt x="14560550" y="1188130"/>
                  </a:lnTo>
                  <a:close/>
                </a:path>
                <a:path w="14579600" h="2146300">
                  <a:moveTo>
                    <a:pt x="14579600" y="1188130"/>
                  </a:moveTo>
                  <a:lnTo>
                    <a:pt x="14560550" y="1188130"/>
                  </a:lnTo>
                  <a:lnTo>
                    <a:pt x="14560550" y="1264784"/>
                  </a:lnTo>
                  <a:lnTo>
                    <a:pt x="14579600" y="1264784"/>
                  </a:lnTo>
                  <a:lnTo>
                    <a:pt x="14579600" y="1188130"/>
                  </a:lnTo>
                  <a:close/>
                </a:path>
                <a:path w="14579600" h="2146300">
                  <a:moveTo>
                    <a:pt x="14560550" y="1034823"/>
                  </a:moveTo>
                  <a:lnTo>
                    <a:pt x="14541500" y="1034823"/>
                  </a:lnTo>
                  <a:lnTo>
                    <a:pt x="14541500" y="1111477"/>
                  </a:lnTo>
                  <a:lnTo>
                    <a:pt x="14560550" y="1111477"/>
                  </a:lnTo>
                  <a:lnTo>
                    <a:pt x="14560550" y="1034823"/>
                  </a:lnTo>
                  <a:close/>
                </a:path>
                <a:path w="14579600" h="2146300">
                  <a:moveTo>
                    <a:pt x="14579600" y="1034823"/>
                  </a:moveTo>
                  <a:lnTo>
                    <a:pt x="14560550" y="1034823"/>
                  </a:lnTo>
                  <a:lnTo>
                    <a:pt x="14560550" y="1111477"/>
                  </a:lnTo>
                  <a:lnTo>
                    <a:pt x="14579600" y="1111477"/>
                  </a:lnTo>
                  <a:lnTo>
                    <a:pt x="14579600" y="1034823"/>
                  </a:lnTo>
                  <a:close/>
                </a:path>
                <a:path w="14579600" h="2146300">
                  <a:moveTo>
                    <a:pt x="14560550" y="881515"/>
                  </a:moveTo>
                  <a:lnTo>
                    <a:pt x="14541500" y="881515"/>
                  </a:lnTo>
                  <a:lnTo>
                    <a:pt x="14541500" y="958169"/>
                  </a:lnTo>
                  <a:lnTo>
                    <a:pt x="14560550" y="958169"/>
                  </a:lnTo>
                  <a:lnTo>
                    <a:pt x="14560550" y="881515"/>
                  </a:lnTo>
                  <a:close/>
                </a:path>
                <a:path w="14579600" h="2146300">
                  <a:moveTo>
                    <a:pt x="14579600" y="881515"/>
                  </a:moveTo>
                  <a:lnTo>
                    <a:pt x="14560550" y="881515"/>
                  </a:lnTo>
                  <a:lnTo>
                    <a:pt x="14560550" y="958169"/>
                  </a:lnTo>
                  <a:lnTo>
                    <a:pt x="14579600" y="958169"/>
                  </a:lnTo>
                  <a:lnTo>
                    <a:pt x="14579600" y="881515"/>
                  </a:lnTo>
                  <a:close/>
                </a:path>
                <a:path w="14579600" h="2146300">
                  <a:moveTo>
                    <a:pt x="14560550" y="728205"/>
                  </a:moveTo>
                  <a:lnTo>
                    <a:pt x="14541500" y="728205"/>
                  </a:lnTo>
                  <a:lnTo>
                    <a:pt x="14541500" y="804862"/>
                  </a:lnTo>
                  <a:lnTo>
                    <a:pt x="14560550" y="804862"/>
                  </a:lnTo>
                  <a:lnTo>
                    <a:pt x="14560550" y="728205"/>
                  </a:lnTo>
                  <a:close/>
                </a:path>
                <a:path w="14579600" h="2146300">
                  <a:moveTo>
                    <a:pt x="14579600" y="728205"/>
                  </a:moveTo>
                  <a:lnTo>
                    <a:pt x="14560550" y="728205"/>
                  </a:lnTo>
                  <a:lnTo>
                    <a:pt x="14560550" y="804862"/>
                  </a:lnTo>
                  <a:lnTo>
                    <a:pt x="14579600" y="804862"/>
                  </a:lnTo>
                  <a:lnTo>
                    <a:pt x="14579600" y="728205"/>
                  </a:lnTo>
                  <a:close/>
                </a:path>
                <a:path w="14579600" h="2146300">
                  <a:moveTo>
                    <a:pt x="14560550" y="574903"/>
                  </a:moveTo>
                  <a:lnTo>
                    <a:pt x="14541500" y="574903"/>
                  </a:lnTo>
                  <a:lnTo>
                    <a:pt x="14541500" y="651560"/>
                  </a:lnTo>
                  <a:lnTo>
                    <a:pt x="14560550" y="651560"/>
                  </a:lnTo>
                  <a:lnTo>
                    <a:pt x="14560550" y="574903"/>
                  </a:lnTo>
                  <a:close/>
                </a:path>
                <a:path w="14579600" h="2146300">
                  <a:moveTo>
                    <a:pt x="14579600" y="574903"/>
                  </a:moveTo>
                  <a:lnTo>
                    <a:pt x="14560550" y="574903"/>
                  </a:lnTo>
                  <a:lnTo>
                    <a:pt x="14560550" y="651560"/>
                  </a:lnTo>
                  <a:lnTo>
                    <a:pt x="14579600" y="651560"/>
                  </a:lnTo>
                  <a:lnTo>
                    <a:pt x="14579600" y="574903"/>
                  </a:lnTo>
                  <a:close/>
                </a:path>
                <a:path w="14579600" h="2146300">
                  <a:moveTo>
                    <a:pt x="14560550" y="421589"/>
                  </a:moveTo>
                  <a:lnTo>
                    <a:pt x="14541500" y="421589"/>
                  </a:lnTo>
                  <a:lnTo>
                    <a:pt x="14541500" y="498246"/>
                  </a:lnTo>
                  <a:lnTo>
                    <a:pt x="14560550" y="498246"/>
                  </a:lnTo>
                  <a:lnTo>
                    <a:pt x="14560550" y="421589"/>
                  </a:lnTo>
                  <a:close/>
                </a:path>
                <a:path w="14579600" h="2146300">
                  <a:moveTo>
                    <a:pt x="14579600" y="421589"/>
                  </a:moveTo>
                  <a:lnTo>
                    <a:pt x="14560550" y="421589"/>
                  </a:lnTo>
                  <a:lnTo>
                    <a:pt x="14560550" y="498246"/>
                  </a:lnTo>
                  <a:lnTo>
                    <a:pt x="14579600" y="498246"/>
                  </a:lnTo>
                  <a:lnTo>
                    <a:pt x="14579600" y="421589"/>
                  </a:lnTo>
                  <a:close/>
                </a:path>
                <a:path w="14579600" h="2146300">
                  <a:moveTo>
                    <a:pt x="14560550" y="268287"/>
                  </a:moveTo>
                  <a:lnTo>
                    <a:pt x="14541500" y="268287"/>
                  </a:lnTo>
                  <a:lnTo>
                    <a:pt x="14541500" y="344944"/>
                  </a:lnTo>
                  <a:lnTo>
                    <a:pt x="14560550" y="344944"/>
                  </a:lnTo>
                  <a:lnTo>
                    <a:pt x="14560550" y="268287"/>
                  </a:lnTo>
                  <a:close/>
                </a:path>
                <a:path w="14579600" h="2146300">
                  <a:moveTo>
                    <a:pt x="14579600" y="268287"/>
                  </a:moveTo>
                  <a:lnTo>
                    <a:pt x="14560550" y="268287"/>
                  </a:lnTo>
                  <a:lnTo>
                    <a:pt x="14560550" y="344944"/>
                  </a:lnTo>
                  <a:lnTo>
                    <a:pt x="14579600" y="344944"/>
                  </a:lnTo>
                  <a:lnTo>
                    <a:pt x="14579600" y="268287"/>
                  </a:lnTo>
                  <a:close/>
                </a:path>
                <a:path w="14579600" h="2146300">
                  <a:moveTo>
                    <a:pt x="14560550" y="114985"/>
                  </a:moveTo>
                  <a:lnTo>
                    <a:pt x="14541500" y="114985"/>
                  </a:lnTo>
                  <a:lnTo>
                    <a:pt x="14541500" y="191630"/>
                  </a:lnTo>
                  <a:lnTo>
                    <a:pt x="14560550" y="191630"/>
                  </a:lnTo>
                  <a:lnTo>
                    <a:pt x="14560550" y="114985"/>
                  </a:lnTo>
                  <a:close/>
                </a:path>
                <a:path w="14579600" h="2146300">
                  <a:moveTo>
                    <a:pt x="14579600" y="114985"/>
                  </a:moveTo>
                  <a:lnTo>
                    <a:pt x="14560550" y="114985"/>
                  </a:lnTo>
                  <a:lnTo>
                    <a:pt x="14560550" y="191630"/>
                  </a:lnTo>
                  <a:lnTo>
                    <a:pt x="14579600" y="191630"/>
                  </a:lnTo>
                  <a:lnTo>
                    <a:pt x="14579600" y="114985"/>
                  </a:lnTo>
                  <a:close/>
                </a:path>
                <a:path w="14579600" h="2146300">
                  <a:moveTo>
                    <a:pt x="14560550" y="0"/>
                  </a:moveTo>
                  <a:lnTo>
                    <a:pt x="14541627" y="0"/>
                  </a:lnTo>
                  <a:lnTo>
                    <a:pt x="14541627" y="38100"/>
                  </a:lnTo>
                  <a:lnTo>
                    <a:pt x="14541500" y="38328"/>
                  </a:lnTo>
                  <a:lnTo>
                    <a:pt x="14560550" y="38328"/>
                  </a:lnTo>
                  <a:lnTo>
                    <a:pt x="14560550" y="0"/>
                  </a:lnTo>
                  <a:close/>
                </a:path>
                <a:path w="14579600" h="2146300">
                  <a:moveTo>
                    <a:pt x="14579600" y="0"/>
                  </a:moveTo>
                  <a:lnTo>
                    <a:pt x="14560550" y="0"/>
                  </a:lnTo>
                  <a:lnTo>
                    <a:pt x="14560550" y="38328"/>
                  </a:lnTo>
                  <a:lnTo>
                    <a:pt x="14579600" y="38328"/>
                  </a:lnTo>
                  <a:lnTo>
                    <a:pt x="14579600" y="0"/>
                  </a:lnTo>
                  <a:close/>
                </a:path>
                <a:path w="14579600" h="2146300">
                  <a:moveTo>
                    <a:pt x="14541627" y="0"/>
                  </a:moveTo>
                  <a:lnTo>
                    <a:pt x="14541500" y="38100"/>
                  </a:lnTo>
                  <a:lnTo>
                    <a:pt x="14541627" y="0"/>
                  </a:lnTo>
                  <a:close/>
                </a:path>
                <a:path w="14579600" h="2146300">
                  <a:moveTo>
                    <a:pt x="14465681" y="0"/>
                  </a:moveTo>
                  <a:lnTo>
                    <a:pt x="14389735" y="0"/>
                  </a:lnTo>
                  <a:lnTo>
                    <a:pt x="14389735" y="38100"/>
                  </a:lnTo>
                  <a:lnTo>
                    <a:pt x="14465681" y="38100"/>
                  </a:lnTo>
                  <a:lnTo>
                    <a:pt x="14465681" y="0"/>
                  </a:lnTo>
                  <a:close/>
                </a:path>
                <a:path w="14579600" h="2146300">
                  <a:moveTo>
                    <a:pt x="14313789" y="0"/>
                  </a:moveTo>
                  <a:lnTo>
                    <a:pt x="14237842" y="0"/>
                  </a:lnTo>
                  <a:lnTo>
                    <a:pt x="14237842" y="38100"/>
                  </a:lnTo>
                  <a:lnTo>
                    <a:pt x="14313789" y="38100"/>
                  </a:lnTo>
                  <a:lnTo>
                    <a:pt x="14313789" y="0"/>
                  </a:lnTo>
                  <a:close/>
                </a:path>
                <a:path w="14579600" h="2146300">
                  <a:moveTo>
                    <a:pt x="14161896" y="0"/>
                  </a:moveTo>
                  <a:lnTo>
                    <a:pt x="14086078" y="0"/>
                  </a:lnTo>
                  <a:lnTo>
                    <a:pt x="14086078" y="38100"/>
                  </a:lnTo>
                  <a:lnTo>
                    <a:pt x="14161896" y="38100"/>
                  </a:lnTo>
                  <a:lnTo>
                    <a:pt x="14161896" y="0"/>
                  </a:lnTo>
                  <a:close/>
                </a:path>
                <a:path w="14579600" h="2146300">
                  <a:moveTo>
                    <a:pt x="14010132" y="0"/>
                  </a:moveTo>
                  <a:lnTo>
                    <a:pt x="13934186" y="0"/>
                  </a:lnTo>
                  <a:lnTo>
                    <a:pt x="13934186" y="38100"/>
                  </a:lnTo>
                  <a:lnTo>
                    <a:pt x="14010132" y="38100"/>
                  </a:lnTo>
                  <a:lnTo>
                    <a:pt x="14010132" y="0"/>
                  </a:lnTo>
                  <a:close/>
                </a:path>
                <a:path w="14579600" h="2146300">
                  <a:moveTo>
                    <a:pt x="13858240" y="0"/>
                  </a:moveTo>
                  <a:lnTo>
                    <a:pt x="13782294" y="0"/>
                  </a:lnTo>
                  <a:lnTo>
                    <a:pt x="13782294" y="38100"/>
                  </a:lnTo>
                  <a:lnTo>
                    <a:pt x="13858240" y="38100"/>
                  </a:lnTo>
                  <a:lnTo>
                    <a:pt x="13858240" y="0"/>
                  </a:lnTo>
                  <a:close/>
                </a:path>
                <a:path w="14579600" h="2146300">
                  <a:moveTo>
                    <a:pt x="13706348" y="0"/>
                  </a:moveTo>
                  <a:lnTo>
                    <a:pt x="13630402" y="0"/>
                  </a:lnTo>
                  <a:lnTo>
                    <a:pt x="13630402" y="38100"/>
                  </a:lnTo>
                  <a:lnTo>
                    <a:pt x="13706348" y="38100"/>
                  </a:lnTo>
                  <a:lnTo>
                    <a:pt x="13706348" y="0"/>
                  </a:lnTo>
                  <a:close/>
                </a:path>
                <a:path w="14579600" h="2146300">
                  <a:moveTo>
                    <a:pt x="13554456" y="0"/>
                  </a:moveTo>
                  <a:lnTo>
                    <a:pt x="13478510" y="0"/>
                  </a:lnTo>
                  <a:lnTo>
                    <a:pt x="13478510" y="38100"/>
                  </a:lnTo>
                  <a:lnTo>
                    <a:pt x="13554456" y="38100"/>
                  </a:lnTo>
                  <a:lnTo>
                    <a:pt x="13554456" y="0"/>
                  </a:lnTo>
                  <a:close/>
                </a:path>
                <a:path w="14579600" h="2146300">
                  <a:moveTo>
                    <a:pt x="13402564" y="0"/>
                  </a:moveTo>
                  <a:lnTo>
                    <a:pt x="13326617" y="0"/>
                  </a:lnTo>
                  <a:lnTo>
                    <a:pt x="13326617" y="38100"/>
                  </a:lnTo>
                  <a:lnTo>
                    <a:pt x="13402564" y="38100"/>
                  </a:lnTo>
                  <a:lnTo>
                    <a:pt x="13402564" y="0"/>
                  </a:lnTo>
                  <a:close/>
                </a:path>
                <a:path w="14579600" h="2146300">
                  <a:moveTo>
                    <a:pt x="13250671" y="0"/>
                  </a:moveTo>
                  <a:lnTo>
                    <a:pt x="13174853" y="0"/>
                  </a:lnTo>
                  <a:lnTo>
                    <a:pt x="13174853" y="38100"/>
                  </a:lnTo>
                  <a:lnTo>
                    <a:pt x="13250671" y="38100"/>
                  </a:lnTo>
                  <a:lnTo>
                    <a:pt x="13250671" y="0"/>
                  </a:lnTo>
                  <a:close/>
                </a:path>
                <a:path w="14579600" h="2146300">
                  <a:moveTo>
                    <a:pt x="13098907" y="0"/>
                  </a:moveTo>
                  <a:lnTo>
                    <a:pt x="13022961" y="0"/>
                  </a:lnTo>
                  <a:lnTo>
                    <a:pt x="13022961" y="38100"/>
                  </a:lnTo>
                  <a:lnTo>
                    <a:pt x="13098907" y="38100"/>
                  </a:lnTo>
                  <a:lnTo>
                    <a:pt x="13098907" y="0"/>
                  </a:lnTo>
                  <a:close/>
                </a:path>
                <a:path w="14579600" h="2146300">
                  <a:moveTo>
                    <a:pt x="12947015" y="0"/>
                  </a:moveTo>
                  <a:lnTo>
                    <a:pt x="12871069" y="0"/>
                  </a:lnTo>
                  <a:lnTo>
                    <a:pt x="12871069" y="38100"/>
                  </a:lnTo>
                  <a:lnTo>
                    <a:pt x="12947015" y="38100"/>
                  </a:lnTo>
                  <a:lnTo>
                    <a:pt x="12947015" y="0"/>
                  </a:lnTo>
                  <a:close/>
                </a:path>
                <a:path w="14579600" h="2146300">
                  <a:moveTo>
                    <a:pt x="12795123" y="0"/>
                  </a:moveTo>
                  <a:lnTo>
                    <a:pt x="12719177" y="0"/>
                  </a:lnTo>
                  <a:lnTo>
                    <a:pt x="12719177" y="38100"/>
                  </a:lnTo>
                  <a:lnTo>
                    <a:pt x="12795123" y="38100"/>
                  </a:lnTo>
                  <a:lnTo>
                    <a:pt x="12795123" y="0"/>
                  </a:lnTo>
                  <a:close/>
                </a:path>
                <a:path w="14579600" h="2146300">
                  <a:moveTo>
                    <a:pt x="12643243" y="0"/>
                  </a:moveTo>
                  <a:lnTo>
                    <a:pt x="12567310" y="0"/>
                  </a:lnTo>
                  <a:lnTo>
                    <a:pt x="12567310" y="38100"/>
                  </a:lnTo>
                  <a:lnTo>
                    <a:pt x="12643243" y="38100"/>
                  </a:lnTo>
                  <a:lnTo>
                    <a:pt x="12643243" y="0"/>
                  </a:lnTo>
                  <a:close/>
                </a:path>
                <a:path w="14579600" h="2146300">
                  <a:moveTo>
                    <a:pt x="12491377" y="0"/>
                  </a:moveTo>
                  <a:lnTo>
                    <a:pt x="12415443" y="0"/>
                  </a:lnTo>
                  <a:lnTo>
                    <a:pt x="12415443" y="38100"/>
                  </a:lnTo>
                  <a:lnTo>
                    <a:pt x="12491377" y="38100"/>
                  </a:lnTo>
                  <a:lnTo>
                    <a:pt x="12491377" y="0"/>
                  </a:lnTo>
                  <a:close/>
                </a:path>
                <a:path w="14579600" h="2146300">
                  <a:moveTo>
                    <a:pt x="12339510" y="0"/>
                  </a:moveTo>
                  <a:lnTo>
                    <a:pt x="12263564" y="0"/>
                  </a:lnTo>
                  <a:lnTo>
                    <a:pt x="12263564" y="38100"/>
                  </a:lnTo>
                  <a:lnTo>
                    <a:pt x="12339510" y="38100"/>
                  </a:lnTo>
                  <a:lnTo>
                    <a:pt x="12339510" y="0"/>
                  </a:lnTo>
                  <a:close/>
                </a:path>
                <a:path w="14579600" h="2146300">
                  <a:moveTo>
                    <a:pt x="12187631" y="0"/>
                  </a:moveTo>
                  <a:lnTo>
                    <a:pt x="12111697" y="0"/>
                  </a:lnTo>
                  <a:lnTo>
                    <a:pt x="12111697" y="38100"/>
                  </a:lnTo>
                  <a:lnTo>
                    <a:pt x="12187631" y="38100"/>
                  </a:lnTo>
                  <a:lnTo>
                    <a:pt x="12187631" y="0"/>
                  </a:lnTo>
                  <a:close/>
                </a:path>
                <a:path w="14579600" h="2146300">
                  <a:moveTo>
                    <a:pt x="12035764" y="0"/>
                  </a:moveTo>
                  <a:lnTo>
                    <a:pt x="11959831" y="0"/>
                  </a:lnTo>
                  <a:lnTo>
                    <a:pt x="11959831" y="38100"/>
                  </a:lnTo>
                  <a:lnTo>
                    <a:pt x="12035764" y="38100"/>
                  </a:lnTo>
                  <a:lnTo>
                    <a:pt x="12035764" y="0"/>
                  </a:lnTo>
                  <a:close/>
                </a:path>
                <a:path w="14579600" h="2146300">
                  <a:moveTo>
                    <a:pt x="11883898" y="0"/>
                  </a:moveTo>
                  <a:lnTo>
                    <a:pt x="11807952" y="0"/>
                  </a:lnTo>
                  <a:lnTo>
                    <a:pt x="11807952" y="38100"/>
                  </a:lnTo>
                  <a:lnTo>
                    <a:pt x="11883898" y="38100"/>
                  </a:lnTo>
                  <a:lnTo>
                    <a:pt x="11883898" y="0"/>
                  </a:lnTo>
                  <a:close/>
                </a:path>
                <a:path w="14579600" h="2146300">
                  <a:moveTo>
                    <a:pt x="11732018" y="0"/>
                  </a:moveTo>
                  <a:lnTo>
                    <a:pt x="11656085" y="0"/>
                  </a:lnTo>
                  <a:lnTo>
                    <a:pt x="11656085" y="38100"/>
                  </a:lnTo>
                  <a:lnTo>
                    <a:pt x="11732018" y="38100"/>
                  </a:lnTo>
                  <a:lnTo>
                    <a:pt x="11732018" y="0"/>
                  </a:lnTo>
                  <a:close/>
                </a:path>
                <a:path w="14579600" h="2146300">
                  <a:moveTo>
                    <a:pt x="11580152" y="0"/>
                  </a:moveTo>
                  <a:lnTo>
                    <a:pt x="11504218" y="0"/>
                  </a:lnTo>
                  <a:lnTo>
                    <a:pt x="11504218" y="38100"/>
                  </a:lnTo>
                  <a:lnTo>
                    <a:pt x="11580152" y="38100"/>
                  </a:lnTo>
                  <a:lnTo>
                    <a:pt x="11580152" y="0"/>
                  </a:lnTo>
                  <a:close/>
                </a:path>
                <a:path w="14579600" h="2146300">
                  <a:moveTo>
                    <a:pt x="11428285" y="0"/>
                  </a:moveTo>
                  <a:lnTo>
                    <a:pt x="11352339" y="0"/>
                  </a:lnTo>
                  <a:lnTo>
                    <a:pt x="11352339" y="38100"/>
                  </a:lnTo>
                  <a:lnTo>
                    <a:pt x="11428285" y="38100"/>
                  </a:lnTo>
                  <a:lnTo>
                    <a:pt x="11428285" y="0"/>
                  </a:lnTo>
                  <a:close/>
                </a:path>
                <a:path w="14579600" h="2146300">
                  <a:moveTo>
                    <a:pt x="11276406" y="0"/>
                  </a:moveTo>
                  <a:lnTo>
                    <a:pt x="11200472" y="0"/>
                  </a:lnTo>
                  <a:lnTo>
                    <a:pt x="11200472" y="38100"/>
                  </a:lnTo>
                  <a:lnTo>
                    <a:pt x="11276406" y="38100"/>
                  </a:lnTo>
                  <a:lnTo>
                    <a:pt x="11276406" y="0"/>
                  </a:lnTo>
                  <a:close/>
                </a:path>
                <a:path w="14579600" h="2146300">
                  <a:moveTo>
                    <a:pt x="11124539" y="0"/>
                  </a:moveTo>
                  <a:lnTo>
                    <a:pt x="11048606" y="0"/>
                  </a:lnTo>
                  <a:lnTo>
                    <a:pt x="11048606" y="38100"/>
                  </a:lnTo>
                  <a:lnTo>
                    <a:pt x="11124539" y="38100"/>
                  </a:lnTo>
                  <a:lnTo>
                    <a:pt x="11124539" y="0"/>
                  </a:lnTo>
                  <a:close/>
                </a:path>
                <a:path w="14579600" h="2146300">
                  <a:moveTo>
                    <a:pt x="10972673" y="0"/>
                  </a:moveTo>
                  <a:lnTo>
                    <a:pt x="10896727" y="0"/>
                  </a:lnTo>
                  <a:lnTo>
                    <a:pt x="10896727" y="38100"/>
                  </a:lnTo>
                  <a:lnTo>
                    <a:pt x="10972673" y="38100"/>
                  </a:lnTo>
                  <a:lnTo>
                    <a:pt x="10972673" y="0"/>
                  </a:lnTo>
                  <a:close/>
                </a:path>
                <a:path w="14579600" h="2146300">
                  <a:moveTo>
                    <a:pt x="10820793" y="0"/>
                  </a:moveTo>
                  <a:lnTo>
                    <a:pt x="10744860" y="0"/>
                  </a:lnTo>
                  <a:lnTo>
                    <a:pt x="10744860" y="38100"/>
                  </a:lnTo>
                  <a:lnTo>
                    <a:pt x="10820793" y="38100"/>
                  </a:lnTo>
                  <a:lnTo>
                    <a:pt x="10820793" y="0"/>
                  </a:lnTo>
                  <a:close/>
                </a:path>
                <a:path w="14579600" h="2146300">
                  <a:moveTo>
                    <a:pt x="10668927" y="0"/>
                  </a:moveTo>
                  <a:lnTo>
                    <a:pt x="10592993" y="0"/>
                  </a:lnTo>
                  <a:lnTo>
                    <a:pt x="10592993" y="38100"/>
                  </a:lnTo>
                  <a:lnTo>
                    <a:pt x="10668927" y="38100"/>
                  </a:lnTo>
                  <a:lnTo>
                    <a:pt x="10668927" y="0"/>
                  </a:lnTo>
                  <a:close/>
                </a:path>
                <a:path w="14579600" h="2146300">
                  <a:moveTo>
                    <a:pt x="10517060" y="0"/>
                  </a:moveTo>
                  <a:lnTo>
                    <a:pt x="10441114" y="0"/>
                  </a:lnTo>
                  <a:lnTo>
                    <a:pt x="10441114" y="38100"/>
                  </a:lnTo>
                  <a:lnTo>
                    <a:pt x="10517060" y="38100"/>
                  </a:lnTo>
                  <a:lnTo>
                    <a:pt x="10517060" y="0"/>
                  </a:lnTo>
                  <a:close/>
                </a:path>
                <a:path w="14579600" h="2146300">
                  <a:moveTo>
                    <a:pt x="10365181" y="0"/>
                  </a:moveTo>
                  <a:lnTo>
                    <a:pt x="10289247" y="0"/>
                  </a:lnTo>
                  <a:lnTo>
                    <a:pt x="10289247" y="38100"/>
                  </a:lnTo>
                  <a:lnTo>
                    <a:pt x="10365181" y="38100"/>
                  </a:lnTo>
                  <a:lnTo>
                    <a:pt x="10365181" y="0"/>
                  </a:lnTo>
                  <a:close/>
                </a:path>
                <a:path w="14579600" h="2146300">
                  <a:moveTo>
                    <a:pt x="10213314" y="0"/>
                  </a:moveTo>
                  <a:lnTo>
                    <a:pt x="10137381" y="0"/>
                  </a:lnTo>
                  <a:lnTo>
                    <a:pt x="10137381" y="38100"/>
                  </a:lnTo>
                  <a:lnTo>
                    <a:pt x="10213314" y="38100"/>
                  </a:lnTo>
                  <a:lnTo>
                    <a:pt x="10213314" y="0"/>
                  </a:lnTo>
                  <a:close/>
                </a:path>
                <a:path w="14579600" h="2146300">
                  <a:moveTo>
                    <a:pt x="10061448" y="0"/>
                  </a:moveTo>
                  <a:lnTo>
                    <a:pt x="9985502" y="0"/>
                  </a:lnTo>
                  <a:lnTo>
                    <a:pt x="9985502" y="38100"/>
                  </a:lnTo>
                  <a:lnTo>
                    <a:pt x="10061448" y="38100"/>
                  </a:lnTo>
                  <a:lnTo>
                    <a:pt x="10061448" y="0"/>
                  </a:lnTo>
                  <a:close/>
                </a:path>
                <a:path w="14579600" h="2146300">
                  <a:moveTo>
                    <a:pt x="9909568" y="0"/>
                  </a:moveTo>
                  <a:lnTo>
                    <a:pt x="9833635" y="0"/>
                  </a:lnTo>
                  <a:lnTo>
                    <a:pt x="9833635" y="38100"/>
                  </a:lnTo>
                  <a:lnTo>
                    <a:pt x="9909568" y="38100"/>
                  </a:lnTo>
                  <a:lnTo>
                    <a:pt x="9909568" y="0"/>
                  </a:lnTo>
                  <a:close/>
                </a:path>
                <a:path w="14579600" h="2146300">
                  <a:moveTo>
                    <a:pt x="9757702" y="0"/>
                  </a:moveTo>
                  <a:lnTo>
                    <a:pt x="9681768" y="0"/>
                  </a:lnTo>
                  <a:lnTo>
                    <a:pt x="9681768" y="38100"/>
                  </a:lnTo>
                  <a:lnTo>
                    <a:pt x="9757702" y="38100"/>
                  </a:lnTo>
                  <a:lnTo>
                    <a:pt x="9757702" y="0"/>
                  </a:lnTo>
                  <a:close/>
                </a:path>
                <a:path w="14579600" h="2146300">
                  <a:moveTo>
                    <a:pt x="9605835" y="0"/>
                  </a:moveTo>
                  <a:lnTo>
                    <a:pt x="9529902" y="0"/>
                  </a:lnTo>
                  <a:lnTo>
                    <a:pt x="9529902" y="38100"/>
                  </a:lnTo>
                  <a:lnTo>
                    <a:pt x="9605835" y="38100"/>
                  </a:lnTo>
                  <a:lnTo>
                    <a:pt x="9605835" y="0"/>
                  </a:lnTo>
                  <a:close/>
                </a:path>
                <a:path w="14579600" h="2146300">
                  <a:moveTo>
                    <a:pt x="9453956" y="0"/>
                  </a:moveTo>
                  <a:lnTo>
                    <a:pt x="9378022" y="0"/>
                  </a:lnTo>
                  <a:lnTo>
                    <a:pt x="9378022" y="38100"/>
                  </a:lnTo>
                  <a:lnTo>
                    <a:pt x="9453956" y="38100"/>
                  </a:lnTo>
                  <a:lnTo>
                    <a:pt x="9453956" y="0"/>
                  </a:lnTo>
                  <a:close/>
                </a:path>
                <a:path w="14579600" h="2146300">
                  <a:moveTo>
                    <a:pt x="9302089" y="0"/>
                  </a:moveTo>
                  <a:lnTo>
                    <a:pt x="9226156" y="0"/>
                  </a:lnTo>
                  <a:lnTo>
                    <a:pt x="9226156" y="38100"/>
                  </a:lnTo>
                  <a:lnTo>
                    <a:pt x="9302089" y="38100"/>
                  </a:lnTo>
                  <a:lnTo>
                    <a:pt x="9302089" y="0"/>
                  </a:lnTo>
                  <a:close/>
                </a:path>
                <a:path w="14579600" h="2146300">
                  <a:moveTo>
                    <a:pt x="9150223" y="0"/>
                  </a:moveTo>
                  <a:lnTo>
                    <a:pt x="9074289" y="0"/>
                  </a:lnTo>
                  <a:lnTo>
                    <a:pt x="9074289" y="38100"/>
                  </a:lnTo>
                  <a:lnTo>
                    <a:pt x="9150223" y="38100"/>
                  </a:lnTo>
                  <a:lnTo>
                    <a:pt x="9150223" y="0"/>
                  </a:lnTo>
                  <a:close/>
                </a:path>
                <a:path w="14579600" h="2146300">
                  <a:moveTo>
                    <a:pt x="8998343" y="0"/>
                  </a:moveTo>
                  <a:lnTo>
                    <a:pt x="8922410" y="0"/>
                  </a:lnTo>
                  <a:lnTo>
                    <a:pt x="8922410" y="38100"/>
                  </a:lnTo>
                  <a:lnTo>
                    <a:pt x="8998343" y="38100"/>
                  </a:lnTo>
                  <a:lnTo>
                    <a:pt x="8998343" y="0"/>
                  </a:lnTo>
                  <a:close/>
                </a:path>
                <a:path w="14579600" h="2146300">
                  <a:moveTo>
                    <a:pt x="8846477" y="0"/>
                  </a:moveTo>
                  <a:lnTo>
                    <a:pt x="8770543" y="0"/>
                  </a:lnTo>
                  <a:lnTo>
                    <a:pt x="8770543" y="38100"/>
                  </a:lnTo>
                  <a:lnTo>
                    <a:pt x="8846477" y="38100"/>
                  </a:lnTo>
                  <a:lnTo>
                    <a:pt x="8846477" y="0"/>
                  </a:lnTo>
                  <a:close/>
                </a:path>
                <a:path w="14579600" h="2146300">
                  <a:moveTo>
                    <a:pt x="8694610" y="0"/>
                  </a:moveTo>
                  <a:lnTo>
                    <a:pt x="8618677" y="0"/>
                  </a:lnTo>
                  <a:lnTo>
                    <a:pt x="8618677" y="38100"/>
                  </a:lnTo>
                  <a:lnTo>
                    <a:pt x="8694610" y="38100"/>
                  </a:lnTo>
                  <a:lnTo>
                    <a:pt x="8694610" y="0"/>
                  </a:lnTo>
                  <a:close/>
                </a:path>
                <a:path w="14579600" h="2146300">
                  <a:moveTo>
                    <a:pt x="8542731" y="0"/>
                  </a:moveTo>
                  <a:lnTo>
                    <a:pt x="8466797" y="0"/>
                  </a:lnTo>
                  <a:lnTo>
                    <a:pt x="8466797" y="38100"/>
                  </a:lnTo>
                  <a:lnTo>
                    <a:pt x="8542731" y="38100"/>
                  </a:lnTo>
                  <a:lnTo>
                    <a:pt x="8542731" y="0"/>
                  </a:lnTo>
                  <a:close/>
                </a:path>
                <a:path w="14579600" h="2146300">
                  <a:moveTo>
                    <a:pt x="8390864" y="0"/>
                  </a:moveTo>
                  <a:lnTo>
                    <a:pt x="8314931" y="0"/>
                  </a:lnTo>
                  <a:lnTo>
                    <a:pt x="8314931" y="38100"/>
                  </a:lnTo>
                  <a:lnTo>
                    <a:pt x="8390864" y="38100"/>
                  </a:lnTo>
                  <a:lnTo>
                    <a:pt x="8390864" y="0"/>
                  </a:lnTo>
                  <a:close/>
                </a:path>
                <a:path w="14579600" h="2146300">
                  <a:moveTo>
                    <a:pt x="8238998" y="0"/>
                  </a:moveTo>
                  <a:lnTo>
                    <a:pt x="8163064" y="0"/>
                  </a:lnTo>
                  <a:lnTo>
                    <a:pt x="8163064" y="38100"/>
                  </a:lnTo>
                  <a:lnTo>
                    <a:pt x="8238998" y="38100"/>
                  </a:lnTo>
                  <a:lnTo>
                    <a:pt x="8238998" y="0"/>
                  </a:lnTo>
                  <a:close/>
                </a:path>
                <a:path w="14579600" h="2146300">
                  <a:moveTo>
                    <a:pt x="8087131" y="0"/>
                  </a:moveTo>
                  <a:lnTo>
                    <a:pt x="8011185" y="0"/>
                  </a:lnTo>
                  <a:lnTo>
                    <a:pt x="8011185" y="38100"/>
                  </a:lnTo>
                  <a:lnTo>
                    <a:pt x="8087131" y="38100"/>
                  </a:lnTo>
                  <a:lnTo>
                    <a:pt x="8087131" y="0"/>
                  </a:lnTo>
                  <a:close/>
                </a:path>
                <a:path w="14579600" h="2146300">
                  <a:moveTo>
                    <a:pt x="7935252" y="0"/>
                  </a:moveTo>
                  <a:lnTo>
                    <a:pt x="7859318" y="0"/>
                  </a:lnTo>
                  <a:lnTo>
                    <a:pt x="7859318" y="38100"/>
                  </a:lnTo>
                  <a:lnTo>
                    <a:pt x="7935252" y="38100"/>
                  </a:lnTo>
                  <a:lnTo>
                    <a:pt x="7935252" y="0"/>
                  </a:lnTo>
                  <a:close/>
                </a:path>
                <a:path w="14579600" h="2146300">
                  <a:moveTo>
                    <a:pt x="7783385" y="0"/>
                  </a:moveTo>
                  <a:lnTo>
                    <a:pt x="7707452" y="0"/>
                  </a:lnTo>
                  <a:lnTo>
                    <a:pt x="7707452" y="38100"/>
                  </a:lnTo>
                  <a:lnTo>
                    <a:pt x="7783385" y="38100"/>
                  </a:lnTo>
                  <a:lnTo>
                    <a:pt x="7783385" y="0"/>
                  </a:lnTo>
                  <a:close/>
                </a:path>
                <a:path w="14579600" h="2146300">
                  <a:moveTo>
                    <a:pt x="7631506" y="0"/>
                  </a:moveTo>
                  <a:lnTo>
                    <a:pt x="7555572" y="0"/>
                  </a:lnTo>
                  <a:lnTo>
                    <a:pt x="7555572" y="38100"/>
                  </a:lnTo>
                  <a:lnTo>
                    <a:pt x="7631506" y="38100"/>
                  </a:lnTo>
                  <a:lnTo>
                    <a:pt x="7631506" y="0"/>
                  </a:lnTo>
                  <a:close/>
                </a:path>
                <a:path w="14579600" h="2146300">
                  <a:moveTo>
                    <a:pt x="7479639" y="0"/>
                  </a:moveTo>
                  <a:lnTo>
                    <a:pt x="7403706" y="0"/>
                  </a:lnTo>
                  <a:lnTo>
                    <a:pt x="7403706" y="38100"/>
                  </a:lnTo>
                  <a:lnTo>
                    <a:pt x="7479639" y="38100"/>
                  </a:lnTo>
                  <a:lnTo>
                    <a:pt x="7479639" y="0"/>
                  </a:lnTo>
                  <a:close/>
                </a:path>
                <a:path w="14579600" h="2146300">
                  <a:moveTo>
                    <a:pt x="7327773" y="0"/>
                  </a:moveTo>
                  <a:lnTo>
                    <a:pt x="7251839" y="0"/>
                  </a:lnTo>
                  <a:lnTo>
                    <a:pt x="7251839" y="38100"/>
                  </a:lnTo>
                  <a:lnTo>
                    <a:pt x="7327773" y="38100"/>
                  </a:lnTo>
                  <a:lnTo>
                    <a:pt x="7327773" y="0"/>
                  </a:lnTo>
                  <a:close/>
                </a:path>
                <a:path w="14579600" h="2146300">
                  <a:moveTo>
                    <a:pt x="7175893" y="0"/>
                  </a:moveTo>
                  <a:lnTo>
                    <a:pt x="7099960" y="0"/>
                  </a:lnTo>
                  <a:lnTo>
                    <a:pt x="7099960" y="38100"/>
                  </a:lnTo>
                  <a:lnTo>
                    <a:pt x="7175893" y="38100"/>
                  </a:lnTo>
                  <a:lnTo>
                    <a:pt x="7175893" y="0"/>
                  </a:lnTo>
                  <a:close/>
                </a:path>
                <a:path w="14579600" h="2146300">
                  <a:moveTo>
                    <a:pt x="7024027" y="0"/>
                  </a:moveTo>
                  <a:lnTo>
                    <a:pt x="6948093" y="0"/>
                  </a:lnTo>
                  <a:lnTo>
                    <a:pt x="6948093" y="38100"/>
                  </a:lnTo>
                  <a:lnTo>
                    <a:pt x="7024027" y="38100"/>
                  </a:lnTo>
                  <a:lnTo>
                    <a:pt x="7024027" y="0"/>
                  </a:lnTo>
                  <a:close/>
                </a:path>
                <a:path w="14579600" h="2146300">
                  <a:moveTo>
                    <a:pt x="6872160" y="0"/>
                  </a:moveTo>
                  <a:lnTo>
                    <a:pt x="6796214" y="0"/>
                  </a:lnTo>
                  <a:lnTo>
                    <a:pt x="6796214" y="38100"/>
                  </a:lnTo>
                  <a:lnTo>
                    <a:pt x="6872160" y="38100"/>
                  </a:lnTo>
                  <a:lnTo>
                    <a:pt x="6872160" y="0"/>
                  </a:lnTo>
                  <a:close/>
                </a:path>
                <a:path w="14579600" h="2146300">
                  <a:moveTo>
                    <a:pt x="6720281" y="0"/>
                  </a:moveTo>
                  <a:lnTo>
                    <a:pt x="6644347" y="0"/>
                  </a:lnTo>
                  <a:lnTo>
                    <a:pt x="6644347" y="38100"/>
                  </a:lnTo>
                  <a:lnTo>
                    <a:pt x="6720281" y="38100"/>
                  </a:lnTo>
                  <a:lnTo>
                    <a:pt x="6720281" y="0"/>
                  </a:lnTo>
                  <a:close/>
                </a:path>
                <a:path w="14579600" h="2146300">
                  <a:moveTo>
                    <a:pt x="6568414" y="0"/>
                  </a:moveTo>
                  <a:lnTo>
                    <a:pt x="6492481" y="0"/>
                  </a:lnTo>
                  <a:lnTo>
                    <a:pt x="6492481" y="38100"/>
                  </a:lnTo>
                  <a:lnTo>
                    <a:pt x="6568414" y="38100"/>
                  </a:lnTo>
                  <a:lnTo>
                    <a:pt x="6568414" y="0"/>
                  </a:lnTo>
                  <a:close/>
                </a:path>
                <a:path w="14579600" h="2146300">
                  <a:moveTo>
                    <a:pt x="6416535" y="0"/>
                  </a:moveTo>
                  <a:lnTo>
                    <a:pt x="6340602" y="0"/>
                  </a:lnTo>
                  <a:lnTo>
                    <a:pt x="6340602" y="38100"/>
                  </a:lnTo>
                  <a:lnTo>
                    <a:pt x="6416535" y="38100"/>
                  </a:lnTo>
                  <a:lnTo>
                    <a:pt x="6416535" y="0"/>
                  </a:lnTo>
                  <a:close/>
                </a:path>
                <a:path w="14579600" h="2146300">
                  <a:moveTo>
                    <a:pt x="6264668" y="0"/>
                  </a:moveTo>
                  <a:lnTo>
                    <a:pt x="6188735" y="0"/>
                  </a:lnTo>
                  <a:lnTo>
                    <a:pt x="6188735" y="38100"/>
                  </a:lnTo>
                  <a:lnTo>
                    <a:pt x="6264668" y="38100"/>
                  </a:lnTo>
                  <a:lnTo>
                    <a:pt x="6264668" y="0"/>
                  </a:lnTo>
                  <a:close/>
                </a:path>
                <a:path w="14579600" h="2146300">
                  <a:moveTo>
                    <a:pt x="6112802" y="0"/>
                  </a:moveTo>
                  <a:lnTo>
                    <a:pt x="6036868" y="0"/>
                  </a:lnTo>
                  <a:lnTo>
                    <a:pt x="6036868" y="38100"/>
                  </a:lnTo>
                  <a:lnTo>
                    <a:pt x="6112802" y="38100"/>
                  </a:lnTo>
                  <a:lnTo>
                    <a:pt x="6112802" y="0"/>
                  </a:lnTo>
                  <a:close/>
                </a:path>
                <a:path w="14579600" h="2146300">
                  <a:moveTo>
                    <a:pt x="5960922" y="0"/>
                  </a:moveTo>
                  <a:lnTo>
                    <a:pt x="5884989" y="0"/>
                  </a:lnTo>
                  <a:lnTo>
                    <a:pt x="5884989" y="38100"/>
                  </a:lnTo>
                  <a:lnTo>
                    <a:pt x="5960922" y="38100"/>
                  </a:lnTo>
                  <a:lnTo>
                    <a:pt x="5960922" y="0"/>
                  </a:lnTo>
                  <a:close/>
                </a:path>
                <a:path w="14579600" h="2146300">
                  <a:moveTo>
                    <a:pt x="5809056" y="0"/>
                  </a:moveTo>
                  <a:lnTo>
                    <a:pt x="5733122" y="0"/>
                  </a:lnTo>
                  <a:lnTo>
                    <a:pt x="5733122" y="38100"/>
                  </a:lnTo>
                  <a:lnTo>
                    <a:pt x="5809056" y="38100"/>
                  </a:lnTo>
                  <a:lnTo>
                    <a:pt x="5809056" y="0"/>
                  </a:lnTo>
                  <a:close/>
                </a:path>
                <a:path w="14579600" h="2146300">
                  <a:moveTo>
                    <a:pt x="5657189" y="0"/>
                  </a:moveTo>
                  <a:lnTo>
                    <a:pt x="5581243" y="0"/>
                  </a:lnTo>
                  <a:lnTo>
                    <a:pt x="5581243" y="38100"/>
                  </a:lnTo>
                  <a:lnTo>
                    <a:pt x="5657189" y="38100"/>
                  </a:lnTo>
                  <a:lnTo>
                    <a:pt x="5657189" y="0"/>
                  </a:lnTo>
                  <a:close/>
                </a:path>
                <a:path w="14579600" h="2146300">
                  <a:moveTo>
                    <a:pt x="5505310" y="0"/>
                  </a:moveTo>
                  <a:lnTo>
                    <a:pt x="5429377" y="0"/>
                  </a:lnTo>
                  <a:lnTo>
                    <a:pt x="5429377" y="38100"/>
                  </a:lnTo>
                  <a:lnTo>
                    <a:pt x="5505310" y="38100"/>
                  </a:lnTo>
                  <a:lnTo>
                    <a:pt x="5505310" y="0"/>
                  </a:lnTo>
                  <a:close/>
                </a:path>
                <a:path w="14579600" h="2146300">
                  <a:moveTo>
                    <a:pt x="5353443" y="0"/>
                  </a:moveTo>
                  <a:lnTo>
                    <a:pt x="5277510" y="0"/>
                  </a:lnTo>
                  <a:lnTo>
                    <a:pt x="5277510" y="38100"/>
                  </a:lnTo>
                  <a:lnTo>
                    <a:pt x="5353443" y="38100"/>
                  </a:lnTo>
                  <a:lnTo>
                    <a:pt x="5353443" y="0"/>
                  </a:lnTo>
                  <a:close/>
                </a:path>
                <a:path w="14579600" h="2146300">
                  <a:moveTo>
                    <a:pt x="5201564" y="0"/>
                  </a:moveTo>
                  <a:lnTo>
                    <a:pt x="5125631" y="0"/>
                  </a:lnTo>
                  <a:lnTo>
                    <a:pt x="5125631" y="38100"/>
                  </a:lnTo>
                  <a:lnTo>
                    <a:pt x="5201564" y="38100"/>
                  </a:lnTo>
                  <a:lnTo>
                    <a:pt x="5201564" y="0"/>
                  </a:lnTo>
                  <a:close/>
                </a:path>
                <a:path w="14579600" h="2146300">
                  <a:moveTo>
                    <a:pt x="5049697" y="0"/>
                  </a:moveTo>
                  <a:lnTo>
                    <a:pt x="4973764" y="0"/>
                  </a:lnTo>
                  <a:lnTo>
                    <a:pt x="4973764" y="38100"/>
                  </a:lnTo>
                  <a:lnTo>
                    <a:pt x="5049697" y="38100"/>
                  </a:lnTo>
                  <a:lnTo>
                    <a:pt x="5049697" y="0"/>
                  </a:lnTo>
                  <a:close/>
                </a:path>
                <a:path w="14579600" h="2146300">
                  <a:moveTo>
                    <a:pt x="4897831" y="0"/>
                  </a:moveTo>
                  <a:lnTo>
                    <a:pt x="4821897" y="0"/>
                  </a:lnTo>
                  <a:lnTo>
                    <a:pt x="4821897" y="38100"/>
                  </a:lnTo>
                  <a:lnTo>
                    <a:pt x="4897831" y="38100"/>
                  </a:lnTo>
                  <a:lnTo>
                    <a:pt x="4897831" y="0"/>
                  </a:lnTo>
                  <a:close/>
                </a:path>
                <a:path w="14579600" h="2146300">
                  <a:moveTo>
                    <a:pt x="4745951" y="0"/>
                  </a:moveTo>
                  <a:lnTo>
                    <a:pt x="4670018" y="0"/>
                  </a:lnTo>
                  <a:lnTo>
                    <a:pt x="4670018" y="38100"/>
                  </a:lnTo>
                  <a:lnTo>
                    <a:pt x="4745951" y="38100"/>
                  </a:lnTo>
                  <a:lnTo>
                    <a:pt x="4745951" y="0"/>
                  </a:lnTo>
                  <a:close/>
                </a:path>
                <a:path w="14579600" h="2146300">
                  <a:moveTo>
                    <a:pt x="4594085" y="0"/>
                  </a:moveTo>
                  <a:lnTo>
                    <a:pt x="4518152" y="0"/>
                  </a:lnTo>
                  <a:lnTo>
                    <a:pt x="4518152" y="38100"/>
                  </a:lnTo>
                  <a:lnTo>
                    <a:pt x="4594085" y="38100"/>
                  </a:lnTo>
                  <a:lnTo>
                    <a:pt x="4594085" y="0"/>
                  </a:lnTo>
                  <a:close/>
                </a:path>
                <a:path w="14579600" h="2146300">
                  <a:moveTo>
                    <a:pt x="4442218" y="0"/>
                  </a:moveTo>
                  <a:lnTo>
                    <a:pt x="4366272" y="0"/>
                  </a:lnTo>
                  <a:lnTo>
                    <a:pt x="4366272" y="38100"/>
                  </a:lnTo>
                  <a:lnTo>
                    <a:pt x="4442218" y="38100"/>
                  </a:lnTo>
                  <a:lnTo>
                    <a:pt x="4442218" y="0"/>
                  </a:lnTo>
                  <a:close/>
                </a:path>
                <a:path w="14579600" h="2146300">
                  <a:moveTo>
                    <a:pt x="4290339" y="0"/>
                  </a:moveTo>
                  <a:lnTo>
                    <a:pt x="4214406" y="0"/>
                  </a:lnTo>
                  <a:lnTo>
                    <a:pt x="4214406" y="38100"/>
                  </a:lnTo>
                  <a:lnTo>
                    <a:pt x="4290339" y="38100"/>
                  </a:lnTo>
                  <a:lnTo>
                    <a:pt x="4290339" y="0"/>
                  </a:lnTo>
                  <a:close/>
                </a:path>
                <a:path w="14579600" h="2146300">
                  <a:moveTo>
                    <a:pt x="4138472" y="0"/>
                  </a:moveTo>
                  <a:lnTo>
                    <a:pt x="4062539" y="0"/>
                  </a:lnTo>
                  <a:lnTo>
                    <a:pt x="4062539" y="38100"/>
                  </a:lnTo>
                  <a:lnTo>
                    <a:pt x="4138472" y="38100"/>
                  </a:lnTo>
                  <a:lnTo>
                    <a:pt x="4138472" y="0"/>
                  </a:lnTo>
                  <a:close/>
                </a:path>
                <a:path w="14579600" h="2146300">
                  <a:moveTo>
                    <a:pt x="3986593" y="0"/>
                  </a:moveTo>
                  <a:lnTo>
                    <a:pt x="3910660" y="0"/>
                  </a:lnTo>
                  <a:lnTo>
                    <a:pt x="3910660" y="38100"/>
                  </a:lnTo>
                  <a:lnTo>
                    <a:pt x="3986593" y="38100"/>
                  </a:lnTo>
                  <a:lnTo>
                    <a:pt x="3986593" y="0"/>
                  </a:lnTo>
                  <a:close/>
                </a:path>
                <a:path w="14579600" h="2146300">
                  <a:moveTo>
                    <a:pt x="3834726" y="0"/>
                  </a:moveTo>
                  <a:lnTo>
                    <a:pt x="3758793" y="0"/>
                  </a:lnTo>
                  <a:lnTo>
                    <a:pt x="3758793" y="38100"/>
                  </a:lnTo>
                  <a:lnTo>
                    <a:pt x="3834726" y="38100"/>
                  </a:lnTo>
                  <a:lnTo>
                    <a:pt x="3834726" y="0"/>
                  </a:lnTo>
                  <a:close/>
                </a:path>
                <a:path w="14579600" h="2146300">
                  <a:moveTo>
                    <a:pt x="3682860" y="0"/>
                  </a:moveTo>
                  <a:lnTo>
                    <a:pt x="3606927" y="0"/>
                  </a:lnTo>
                  <a:lnTo>
                    <a:pt x="3606927" y="38100"/>
                  </a:lnTo>
                  <a:lnTo>
                    <a:pt x="3682860" y="38100"/>
                  </a:lnTo>
                  <a:lnTo>
                    <a:pt x="3682860" y="0"/>
                  </a:lnTo>
                  <a:close/>
                </a:path>
                <a:path w="14579600" h="2146300">
                  <a:moveTo>
                    <a:pt x="3530980" y="0"/>
                  </a:moveTo>
                  <a:lnTo>
                    <a:pt x="3455047" y="0"/>
                  </a:lnTo>
                  <a:lnTo>
                    <a:pt x="3455047" y="38100"/>
                  </a:lnTo>
                  <a:lnTo>
                    <a:pt x="3530980" y="38100"/>
                  </a:lnTo>
                  <a:lnTo>
                    <a:pt x="3530980" y="0"/>
                  </a:lnTo>
                  <a:close/>
                </a:path>
                <a:path w="14579600" h="2146300">
                  <a:moveTo>
                    <a:pt x="3379114" y="0"/>
                  </a:moveTo>
                  <a:lnTo>
                    <a:pt x="3303181" y="0"/>
                  </a:lnTo>
                  <a:lnTo>
                    <a:pt x="3303181" y="38100"/>
                  </a:lnTo>
                  <a:lnTo>
                    <a:pt x="3379114" y="38100"/>
                  </a:lnTo>
                  <a:lnTo>
                    <a:pt x="3379114" y="0"/>
                  </a:lnTo>
                  <a:close/>
                </a:path>
                <a:path w="14579600" h="2146300">
                  <a:moveTo>
                    <a:pt x="3227247" y="0"/>
                  </a:moveTo>
                  <a:lnTo>
                    <a:pt x="3151301" y="0"/>
                  </a:lnTo>
                  <a:lnTo>
                    <a:pt x="3151301" y="38100"/>
                  </a:lnTo>
                  <a:lnTo>
                    <a:pt x="3227247" y="38100"/>
                  </a:lnTo>
                  <a:lnTo>
                    <a:pt x="3227247" y="0"/>
                  </a:lnTo>
                  <a:close/>
                </a:path>
                <a:path w="14579600" h="2146300">
                  <a:moveTo>
                    <a:pt x="3075368" y="0"/>
                  </a:moveTo>
                  <a:lnTo>
                    <a:pt x="2999435" y="0"/>
                  </a:lnTo>
                  <a:lnTo>
                    <a:pt x="2999435" y="38100"/>
                  </a:lnTo>
                  <a:lnTo>
                    <a:pt x="3075368" y="38100"/>
                  </a:lnTo>
                  <a:lnTo>
                    <a:pt x="3075368" y="0"/>
                  </a:lnTo>
                  <a:close/>
                </a:path>
                <a:path w="14579600" h="2146300">
                  <a:moveTo>
                    <a:pt x="2923501" y="0"/>
                  </a:moveTo>
                  <a:lnTo>
                    <a:pt x="2847568" y="0"/>
                  </a:lnTo>
                  <a:lnTo>
                    <a:pt x="2847568" y="38100"/>
                  </a:lnTo>
                  <a:lnTo>
                    <a:pt x="2923501" y="38100"/>
                  </a:lnTo>
                  <a:lnTo>
                    <a:pt x="2923501" y="0"/>
                  </a:lnTo>
                  <a:close/>
                </a:path>
                <a:path w="14579600" h="2146300">
                  <a:moveTo>
                    <a:pt x="2771635" y="0"/>
                  </a:moveTo>
                  <a:lnTo>
                    <a:pt x="2695689" y="0"/>
                  </a:lnTo>
                  <a:lnTo>
                    <a:pt x="2695689" y="38100"/>
                  </a:lnTo>
                  <a:lnTo>
                    <a:pt x="2771635" y="38100"/>
                  </a:lnTo>
                  <a:lnTo>
                    <a:pt x="2771635" y="0"/>
                  </a:lnTo>
                  <a:close/>
                </a:path>
                <a:path w="14579600" h="2146300">
                  <a:moveTo>
                    <a:pt x="2619756" y="0"/>
                  </a:moveTo>
                  <a:lnTo>
                    <a:pt x="2543822" y="0"/>
                  </a:lnTo>
                  <a:lnTo>
                    <a:pt x="2543822" y="38100"/>
                  </a:lnTo>
                  <a:lnTo>
                    <a:pt x="2619756" y="38100"/>
                  </a:lnTo>
                  <a:lnTo>
                    <a:pt x="2619756" y="0"/>
                  </a:lnTo>
                  <a:close/>
                </a:path>
                <a:path w="14579600" h="2146300">
                  <a:moveTo>
                    <a:pt x="2467889" y="0"/>
                  </a:moveTo>
                  <a:lnTo>
                    <a:pt x="2391956" y="0"/>
                  </a:lnTo>
                  <a:lnTo>
                    <a:pt x="2391956" y="38100"/>
                  </a:lnTo>
                  <a:lnTo>
                    <a:pt x="2467889" y="38100"/>
                  </a:lnTo>
                  <a:lnTo>
                    <a:pt x="2467889" y="0"/>
                  </a:lnTo>
                  <a:close/>
                </a:path>
                <a:path w="14579600" h="2146300">
                  <a:moveTo>
                    <a:pt x="2316010" y="0"/>
                  </a:moveTo>
                  <a:lnTo>
                    <a:pt x="2240076" y="0"/>
                  </a:lnTo>
                  <a:lnTo>
                    <a:pt x="2240076" y="38100"/>
                  </a:lnTo>
                  <a:lnTo>
                    <a:pt x="2316010" y="38100"/>
                  </a:lnTo>
                  <a:lnTo>
                    <a:pt x="2316010" y="0"/>
                  </a:lnTo>
                  <a:close/>
                </a:path>
                <a:path w="14579600" h="2146300">
                  <a:moveTo>
                    <a:pt x="2164143" y="0"/>
                  </a:moveTo>
                  <a:lnTo>
                    <a:pt x="2088210" y="0"/>
                  </a:lnTo>
                  <a:lnTo>
                    <a:pt x="2088210" y="38100"/>
                  </a:lnTo>
                  <a:lnTo>
                    <a:pt x="2164143" y="38100"/>
                  </a:lnTo>
                  <a:lnTo>
                    <a:pt x="2164143" y="0"/>
                  </a:lnTo>
                  <a:close/>
                </a:path>
                <a:path w="14579600" h="2146300">
                  <a:moveTo>
                    <a:pt x="2012276" y="0"/>
                  </a:moveTo>
                  <a:lnTo>
                    <a:pt x="1936330" y="0"/>
                  </a:lnTo>
                  <a:lnTo>
                    <a:pt x="1936330" y="38100"/>
                  </a:lnTo>
                  <a:lnTo>
                    <a:pt x="2012276" y="38100"/>
                  </a:lnTo>
                  <a:lnTo>
                    <a:pt x="2012276" y="0"/>
                  </a:lnTo>
                  <a:close/>
                </a:path>
                <a:path w="14579600" h="2146300">
                  <a:moveTo>
                    <a:pt x="1860397" y="0"/>
                  </a:moveTo>
                  <a:lnTo>
                    <a:pt x="1784464" y="0"/>
                  </a:lnTo>
                  <a:lnTo>
                    <a:pt x="1784464" y="38100"/>
                  </a:lnTo>
                  <a:lnTo>
                    <a:pt x="1860397" y="38100"/>
                  </a:lnTo>
                  <a:lnTo>
                    <a:pt x="1860397" y="0"/>
                  </a:lnTo>
                  <a:close/>
                </a:path>
                <a:path w="14579600" h="2146300">
                  <a:moveTo>
                    <a:pt x="1708531" y="0"/>
                  </a:moveTo>
                  <a:lnTo>
                    <a:pt x="1632597" y="0"/>
                  </a:lnTo>
                  <a:lnTo>
                    <a:pt x="1632597" y="38100"/>
                  </a:lnTo>
                  <a:lnTo>
                    <a:pt x="1708531" y="38100"/>
                  </a:lnTo>
                  <a:lnTo>
                    <a:pt x="1708531" y="0"/>
                  </a:lnTo>
                  <a:close/>
                </a:path>
                <a:path w="14579600" h="2146300">
                  <a:moveTo>
                    <a:pt x="1556664" y="0"/>
                  </a:moveTo>
                  <a:lnTo>
                    <a:pt x="1480718" y="0"/>
                  </a:lnTo>
                  <a:lnTo>
                    <a:pt x="1480718" y="38100"/>
                  </a:lnTo>
                  <a:lnTo>
                    <a:pt x="1556664" y="38100"/>
                  </a:lnTo>
                  <a:lnTo>
                    <a:pt x="1556664" y="0"/>
                  </a:lnTo>
                  <a:close/>
                </a:path>
                <a:path w="14579600" h="2146300">
                  <a:moveTo>
                    <a:pt x="1404785" y="0"/>
                  </a:moveTo>
                  <a:lnTo>
                    <a:pt x="1328851" y="0"/>
                  </a:lnTo>
                  <a:lnTo>
                    <a:pt x="1328851" y="38100"/>
                  </a:lnTo>
                  <a:lnTo>
                    <a:pt x="1404785" y="38100"/>
                  </a:lnTo>
                  <a:lnTo>
                    <a:pt x="1404785" y="0"/>
                  </a:lnTo>
                  <a:close/>
                </a:path>
                <a:path w="14579600" h="2146300">
                  <a:moveTo>
                    <a:pt x="1252918" y="0"/>
                  </a:moveTo>
                  <a:lnTo>
                    <a:pt x="1176983" y="0"/>
                  </a:lnTo>
                  <a:lnTo>
                    <a:pt x="1176983" y="38100"/>
                  </a:lnTo>
                  <a:lnTo>
                    <a:pt x="1252918" y="38100"/>
                  </a:lnTo>
                  <a:lnTo>
                    <a:pt x="1252918" y="0"/>
                  </a:lnTo>
                  <a:close/>
                </a:path>
                <a:path w="14579600" h="2146300">
                  <a:moveTo>
                    <a:pt x="1101049" y="0"/>
                  </a:moveTo>
                  <a:lnTo>
                    <a:pt x="1025114" y="0"/>
                  </a:lnTo>
                  <a:lnTo>
                    <a:pt x="1025114" y="38100"/>
                  </a:lnTo>
                  <a:lnTo>
                    <a:pt x="1101049" y="38100"/>
                  </a:lnTo>
                  <a:lnTo>
                    <a:pt x="1101049" y="0"/>
                  </a:lnTo>
                  <a:close/>
                </a:path>
                <a:path w="14579600" h="2146300">
                  <a:moveTo>
                    <a:pt x="949178" y="0"/>
                  </a:moveTo>
                  <a:lnTo>
                    <a:pt x="873244" y="0"/>
                  </a:lnTo>
                  <a:lnTo>
                    <a:pt x="873244" y="38100"/>
                  </a:lnTo>
                  <a:lnTo>
                    <a:pt x="949178" y="38100"/>
                  </a:lnTo>
                  <a:lnTo>
                    <a:pt x="949178" y="0"/>
                  </a:lnTo>
                  <a:close/>
                </a:path>
                <a:path w="14579600" h="2146300">
                  <a:moveTo>
                    <a:pt x="797309" y="0"/>
                  </a:moveTo>
                  <a:lnTo>
                    <a:pt x="721373" y="0"/>
                  </a:lnTo>
                  <a:lnTo>
                    <a:pt x="721373" y="38100"/>
                  </a:lnTo>
                  <a:lnTo>
                    <a:pt x="797309" y="38100"/>
                  </a:lnTo>
                  <a:lnTo>
                    <a:pt x="797309" y="0"/>
                  </a:lnTo>
                  <a:close/>
                </a:path>
                <a:path w="14579600" h="2146300">
                  <a:moveTo>
                    <a:pt x="645439" y="0"/>
                  </a:moveTo>
                  <a:lnTo>
                    <a:pt x="569504" y="0"/>
                  </a:lnTo>
                  <a:lnTo>
                    <a:pt x="569504" y="38100"/>
                  </a:lnTo>
                  <a:lnTo>
                    <a:pt x="645439" y="38100"/>
                  </a:lnTo>
                  <a:lnTo>
                    <a:pt x="645439" y="0"/>
                  </a:lnTo>
                  <a:close/>
                </a:path>
                <a:path w="14579600" h="2146300">
                  <a:moveTo>
                    <a:pt x="493570" y="0"/>
                  </a:moveTo>
                  <a:lnTo>
                    <a:pt x="417634" y="0"/>
                  </a:lnTo>
                  <a:lnTo>
                    <a:pt x="417634" y="38100"/>
                  </a:lnTo>
                  <a:lnTo>
                    <a:pt x="493570" y="38100"/>
                  </a:lnTo>
                  <a:lnTo>
                    <a:pt x="493570" y="0"/>
                  </a:lnTo>
                  <a:close/>
                </a:path>
                <a:path w="14579600" h="2146300">
                  <a:moveTo>
                    <a:pt x="341699" y="0"/>
                  </a:moveTo>
                  <a:lnTo>
                    <a:pt x="265765" y="0"/>
                  </a:lnTo>
                  <a:lnTo>
                    <a:pt x="265765" y="38100"/>
                  </a:lnTo>
                  <a:lnTo>
                    <a:pt x="341699" y="38100"/>
                  </a:lnTo>
                  <a:lnTo>
                    <a:pt x="341699" y="0"/>
                  </a:lnTo>
                  <a:close/>
                </a:path>
                <a:path w="14579600" h="2146300">
                  <a:moveTo>
                    <a:pt x="189830" y="0"/>
                  </a:moveTo>
                  <a:lnTo>
                    <a:pt x="113895" y="0"/>
                  </a:lnTo>
                  <a:lnTo>
                    <a:pt x="113895" y="38100"/>
                  </a:lnTo>
                  <a:lnTo>
                    <a:pt x="189830" y="38100"/>
                  </a:lnTo>
                  <a:lnTo>
                    <a:pt x="189830" y="0"/>
                  </a:lnTo>
                  <a:close/>
                </a:path>
              </a:pathLst>
            </a:custGeom>
            <a:solidFill>
              <a:srgbClr val="155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40819" y="6482479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30" h="646429">
                  <a:moveTo>
                    <a:pt x="645957" y="318562"/>
                  </a:moveTo>
                  <a:lnTo>
                    <a:pt x="536392" y="428126"/>
                  </a:lnTo>
                  <a:lnTo>
                    <a:pt x="217830" y="109564"/>
                  </a:lnTo>
                  <a:lnTo>
                    <a:pt x="327395" y="0"/>
                  </a:lnTo>
                  <a:lnTo>
                    <a:pt x="0" y="0"/>
                  </a:lnTo>
                  <a:lnTo>
                    <a:pt x="0" y="327395"/>
                  </a:lnTo>
                  <a:lnTo>
                    <a:pt x="109565" y="217829"/>
                  </a:lnTo>
                  <a:lnTo>
                    <a:pt x="428128" y="536392"/>
                  </a:lnTo>
                  <a:lnTo>
                    <a:pt x="318563" y="645958"/>
                  </a:lnTo>
                  <a:lnTo>
                    <a:pt x="645957" y="645957"/>
                  </a:lnTo>
                  <a:lnTo>
                    <a:pt x="645957" y="318562"/>
                  </a:lnTo>
                  <a:close/>
                </a:path>
              </a:pathLst>
            </a:custGeom>
            <a:solidFill>
              <a:srgbClr val="5C75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8288000" cy="1219200"/>
            <a:chOff x="0" y="0"/>
            <a:chExt cx="18288000" cy="12192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82880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8288000" cy="1130300"/>
            </a:xfrm>
            <a:custGeom>
              <a:avLst/>
              <a:gdLst/>
              <a:ahLst/>
              <a:cxnLst/>
              <a:rect l="l" t="t" r="r" b="b"/>
              <a:pathLst>
                <a:path w="18288000" h="1130300">
                  <a:moveTo>
                    <a:pt x="18288000" y="0"/>
                  </a:moveTo>
                  <a:lnTo>
                    <a:pt x="0" y="0"/>
                  </a:lnTo>
                  <a:lnTo>
                    <a:pt x="0" y="1130300"/>
                  </a:lnTo>
                  <a:lnTo>
                    <a:pt x="18288000" y="1130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6499" y="431794"/>
              <a:ext cx="938510" cy="231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1650" y="400049"/>
              <a:ext cx="2590800" cy="317500"/>
            </a:xfrm>
            <a:custGeom>
              <a:avLst/>
              <a:gdLst/>
              <a:ahLst/>
              <a:cxnLst/>
              <a:rect l="l" t="t" r="r" b="b"/>
              <a:pathLst>
                <a:path w="2590800" h="317500">
                  <a:moveTo>
                    <a:pt x="190500" y="222250"/>
                  </a:moveTo>
                  <a:lnTo>
                    <a:pt x="168275" y="200025"/>
                  </a:lnTo>
                  <a:lnTo>
                    <a:pt x="95250" y="273050"/>
                  </a:lnTo>
                  <a:lnTo>
                    <a:pt x="22225" y="200025"/>
                  </a:lnTo>
                  <a:lnTo>
                    <a:pt x="0" y="222250"/>
                  </a:lnTo>
                  <a:lnTo>
                    <a:pt x="95250" y="317500"/>
                  </a:lnTo>
                  <a:lnTo>
                    <a:pt x="190500" y="222250"/>
                  </a:lnTo>
                  <a:close/>
                </a:path>
                <a:path w="2590800" h="317500">
                  <a:moveTo>
                    <a:pt x="190500" y="95250"/>
                  </a:moveTo>
                  <a:lnTo>
                    <a:pt x="95250" y="0"/>
                  </a:lnTo>
                  <a:lnTo>
                    <a:pt x="0" y="95250"/>
                  </a:lnTo>
                  <a:lnTo>
                    <a:pt x="22225" y="117475"/>
                  </a:lnTo>
                  <a:lnTo>
                    <a:pt x="95250" y="44450"/>
                  </a:lnTo>
                  <a:lnTo>
                    <a:pt x="168275" y="117475"/>
                  </a:lnTo>
                  <a:lnTo>
                    <a:pt x="190500" y="95250"/>
                  </a:lnTo>
                  <a:close/>
                </a:path>
                <a:path w="2590800" h="317500">
                  <a:moveTo>
                    <a:pt x="1176782" y="43662"/>
                  </a:moveTo>
                  <a:lnTo>
                    <a:pt x="1148346" y="43662"/>
                  </a:lnTo>
                  <a:lnTo>
                    <a:pt x="1148346" y="211239"/>
                  </a:lnTo>
                  <a:lnTo>
                    <a:pt x="1071206" y="93218"/>
                  </a:lnTo>
                  <a:lnTo>
                    <a:pt x="1038809" y="43662"/>
                  </a:lnTo>
                  <a:lnTo>
                    <a:pt x="1010094" y="43662"/>
                  </a:lnTo>
                  <a:lnTo>
                    <a:pt x="1010094" y="260350"/>
                  </a:lnTo>
                  <a:lnTo>
                    <a:pt x="1038809" y="260350"/>
                  </a:lnTo>
                  <a:lnTo>
                    <a:pt x="1038809" y="93218"/>
                  </a:lnTo>
                  <a:lnTo>
                    <a:pt x="1147902" y="260350"/>
                  </a:lnTo>
                  <a:lnTo>
                    <a:pt x="1176782" y="260350"/>
                  </a:lnTo>
                  <a:lnTo>
                    <a:pt x="1176782" y="211239"/>
                  </a:lnTo>
                  <a:lnTo>
                    <a:pt x="1176782" y="43662"/>
                  </a:lnTo>
                  <a:close/>
                </a:path>
                <a:path w="2590800" h="317500">
                  <a:moveTo>
                    <a:pt x="1362811" y="178193"/>
                  </a:moveTo>
                  <a:lnTo>
                    <a:pt x="1354937" y="138633"/>
                  </a:lnTo>
                  <a:lnTo>
                    <a:pt x="1342161" y="118960"/>
                  </a:lnTo>
                  <a:lnTo>
                    <a:pt x="1337995" y="114592"/>
                  </a:lnTo>
                  <a:lnTo>
                    <a:pt x="1335062" y="112153"/>
                  </a:lnTo>
                  <a:lnTo>
                    <a:pt x="1335062" y="190169"/>
                  </a:lnTo>
                  <a:lnTo>
                    <a:pt x="1334135" y="197243"/>
                  </a:lnTo>
                  <a:lnTo>
                    <a:pt x="1332153" y="204393"/>
                  </a:lnTo>
                  <a:lnTo>
                    <a:pt x="1330274" y="211442"/>
                  </a:lnTo>
                  <a:lnTo>
                    <a:pt x="1327442" y="217690"/>
                  </a:lnTo>
                  <a:lnTo>
                    <a:pt x="1319898" y="228600"/>
                  </a:lnTo>
                  <a:lnTo>
                    <a:pt x="1315135" y="232918"/>
                  </a:lnTo>
                  <a:lnTo>
                    <a:pt x="1303731" y="239166"/>
                  </a:lnTo>
                  <a:lnTo>
                    <a:pt x="1297127" y="240703"/>
                  </a:lnTo>
                  <a:lnTo>
                    <a:pt x="1281950" y="240703"/>
                  </a:lnTo>
                  <a:lnTo>
                    <a:pt x="1251292" y="217690"/>
                  </a:lnTo>
                  <a:lnTo>
                    <a:pt x="1243812" y="190169"/>
                  </a:lnTo>
                  <a:lnTo>
                    <a:pt x="1243825" y="169646"/>
                  </a:lnTo>
                  <a:lnTo>
                    <a:pt x="1244688" y="162775"/>
                  </a:lnTo>
                  <a:lnTo>
                    <a:pt x="1246581" y="155727"/>
                  </a:lnTo>
                  <a:lnTo>
                    <a:pt x="1248460" y="148577"/>
                  </a:lnTo>
                  <a:lnTo>
                    <a:pt x="1275105" y="120548"/>
                  </a:lnTo>
                  <a:lnTo>
                    <a:pt x="1281747" y="118960"/>
                  </a:lnTo>
                  <a:lnTo>
                    <a:pt x="1296936" y="118960"/>
                  </a:lnTo>
                  <a:lnTo>
                    <a:pt x="1303578" y="120548"/>
                  </a:lnTo>
                  <a:lnTo>
                    <a:pt x="1314996" y="126898"/>
                  </a:lnTo>
                  <a:lnTo>
                    <a:pt x="1319758" y="131267"/>
                  </a:lnTo>
                  <a:lnTo>
                    <a:pt x="1323517" y="136829"/>
                  </a:lnTo>
                  <a:lnTo>
                    <a:pt x="1327391" y="142278"/>
                  </a:lnTo>
                  <a:lnTo>
                    <a:pt x="1330274" y="148577"/>
                  </a:lnTo>
                  <a:lnTo>
                    <a:pt x="1332153" y="155727"/>
                  </a:lnTo>
                  <a:lnTo>
                    <a:pt x="1334135" y="162775"/>
                  </a:lnTo>
                  <a:lnTo>
                    <a:pt x="1335049" y="169646"/>
                  </a:lnTo>
                  <a:lnTo>
                    <a:pt x="1335062" y="190169"/>
                  </a:lnTo>
                  <a:lnTo>
                    <a:pt x="1335062" y="112153"/>
                  </a:lnTo>
                  <a:lnTo>
                    <a:pt x="1297559" y="96735"/>
                  </a:lnTo>
                  <a:lnTo>
                    <a:pt x="1289291" y="96342"/>
                  </a:lnTo>
                  <a:lnTo>
                    <a:pt x="1281087" y="96735"/>
                  </a:lnTo>
                  <a:lnTo>
                    <a:pt x="1240878" y="114592"/>
                  </a:lnTo>
                  <a:lnTo>
                    <a:pt x="1219060" y="153504"/>
                  </a:lnTo>
                  <a:lnTo>
                    <a:pt x="1216215" y="178193"/>
                  </a:lnTo>
                  <a:lnTo>
                    <a:pt x="1216215" y="181622"/>
                  </a:lnTo>
                  <a:lnTo>
                    <a:pt x="1224089" y="221132"/>
                  </a:lnTo>
                  <a:lnTo>
                    <a:pt x="1252550" y="253809"/>
                  </a:lnTo>
                  <a:lnTo>
                    <a:pt x="1289596" y="263321"/>
                  </a:lnTo>
                  <a:lnTo>
                    <a:pt x="1297851" y="262940"/>
                  </a:lnTo>
                  <a:lnTo>
                    <a:pt x="1338008" y="245173"/>
                  </a:lnTo>
                  <a:lnTo>
                    <a:pt x="1342301" y="240703"/>
                  </a:lnTo>
                  <a:lnTo>
                    <a:pt x="1343025" y="239966"/>
                  </a:lnTo>
                  <a:lnTo>
                    <a:pt x="1361554" y="198399"/>
                  </a:lnTo>
                  <a:lnTo>
                    <a:pt x="1362811" y="181622"/>
                  </a:lnTo>
                  <a:lnTo>
                    <a:pt x="1362811" y="178193"/>
                  </a:lnTo>
                  <a:close/>
                </a:path>
                <a:path w="2590800" h="317500">
                  <a:moveTo>
                    <a:pt x="1475181" y="98425"/>
                  </a:moveTo>
                  <a:lnTo>
                    <a:pt x="1474190" y="97929"/>
                  </a:lnTo>
                  <a:lnTo>
                    <a:pt x="1472399" y="97485"/>
                  </a:lnTo>
                  <a:lnTo>
                    <a:pt x="1469821" y="97091"/>
                  </a:lnTo>
                  <a:lnTo>
                    <a:pt x="1467243" y="96596"/>
                  </a:lnTo>
                  <a:lnTo>
                    <a:pt x="1464957" y="96342"/>
                  </a:lnTo>
                  <a:lnTo>
                    <a:pt x="1454238" y="96342"/>
                  </a:lnTo>
                  <a:lnTo>
                    <a:pt x="1446707" y="98221"/>
                  </a:lnTo>
                  <a:lnTo>
                    <a:pt x="1434096" y="105664"/>
                  </a:lnTo>
                  <a:lnTo>
                    <a:pt x="1428940" y="110832"/>
                  </a:lnTo>
                  <a:lnTo>
                    <a:pt x="1424673" y="117805"/>
                  </a:lnTo>
                  <a:lnTo>
                    <a:pt x="1424127" y="99314"/>
                  </a:lnTo>
                  <a:lnTo>
                    <a:pt x="1397342" y="99314"/>
                  </a:lnTo>
                  <a:lnTo>
                    <a:pt x="1397342" y="260350"/>
                  </a:lnTo>
                  <a:lnTo>
                    <a:pt x="1424876" y="260350"/>
                  </a:lnTo>
                  <a:lnTo>
                    <a:pt x="1424876" y="167487"/>
                  </a:lnTo>
                  <a:lnTo>
                    <a:pt x="1424876" y="145834"/>
                  </a:lnTo>
                  <a:lnTo>
                    <a:pt x="1455280" y="122834"/>
                  </a:lnTo>
                  <a:lnTo>
                    <a:pt x="1464221" y="122834"/>
                  </a:lnTo>
                  <a:lnTo>
                    <a:pt x="1466494" y="122936"/>
                  </a:lnTo>
                  <a:lnTo>
                    <a:pt x="1468475" y="123126"/>
                  </a:lnTo>
                  <a:lnTo>
                    <a:pt x="1470571" y="123228"/>
                  </a:lnTo>
                  <a:lnTo>
                    <a:pt x="1472742" y="123532"/>
                  </a:lnTo>
                  <a:lnTo>
                    <a:pt x="1475028" y="124028"/>
                  </a:lnTo>
                  <a:lnTo>
                    <a:pt x="1475041" y="122834"/>
                  </a:lnTo>
                  <a:lnTo>
                    <a:pt x="1475181" y="98425"/>
                  </a:lnTo>
                  <a:close/>
                </a:path>
                <a:path w="2590800" h="317500">
                  <a:moveTo>
                    <a:pt x="1726247" y="260350"/>
                  </a:moveTo>
                  <a:lnTo>
                    <a:pt x="1726145" y="151218"/>
                  </a:lnTo>
                  <a:lnTo>
                    <a:pt x="1719453" y="119557"/>
                  </a:lnTo>
                  <a:lnTo>
                    <a:pt x="1716773" y="114998"/>
                  </a:lnTo>
                  <a:lnTo>
                    <a:pt x="1712112" y="110337"/>
                  </a:lnTo>
                  <a:lnTo>
                    <a:pt x="1707553" y="105575"/>
                  </a:lnTo>
                  <a:lnTo>
                    <a:pt x="1701888" y="102044"/>
                  </a:lnTo>
                  <a:lnTo>
                    <a:pt x="1694688" y="99606"/>
                  </a:lnTo>
                  <a:lnTo>
                    <a:pt x="1688503" y="97485"/>
                  </a:lnTo>
                  <a:lnTo>
                    <a:pt x="1680857" y="96342"/>
                  </a:lnTo>
                  <a:lnTo>
                    <a:pt x="1672221" y="96342"/>
                  </a:lnTo>
                  <a:lnTo>
                    <a:pt x="1664716" y="96710"/>
                  </a:lnTo>
                  <a:lnTo>
                    <a:pt x="1626044" y="115709"/>
                  </a:lnTo>
                  <a:lnTo>
                    <a:pt x="1626044" y="139204"/>
                  </a:lnTo>
                  <a:lnTo>
                    <a:pt x="1625917" y="138544"/>
                  </a:lnTo>
                  <a:lnTo>
                    <a:pt x="1625968" y="138760"/>
                  </a:lnTo>
                  <a:lnTo>
                    <a:pt x="1626044" y="139204"/>
                  </a:lnTo>
                  <a:lnTo>
                    <a:pt x="1626044" y="115709"/>
                  </a:lnTo>
                  <a:lnTo>
                    <a:pt x="1624901" y="117030"/>
                  </a:lnTo>
                  <a:lnTo>
                    <a:pt x="1621091" y="121539"/>
                  </a:lnTo>
                  <a:lnTo>
                    <a:pt x="1620532" y="120002"/>
                  </a:lnTo>
                  <a:lnTo>
                    <a:pt x="1620253" y="119557"/>
                  </a:lnTo>
                  <a:lnTo>
                    <a:pt x="1616913" y="114147"/>
                  </a:lnTo>
                  <a:lnTo>
                    <a:pt x="1615427" y="112699"/>
                  </a:lnTo>
                  <a:lnTo>
                    <a:pt x="1615427" y="130619"/>
                  </a:lnTo>
                  <a:lnTo>
                    <a:pt x="1612417" y="139204"/>
                  </a:lnTo>
                  <a:lnTo>
                    <a:pt x="1610715" y="144932"/>
                  </a:lnTo>
                  <a:lnTo>
                    <a:pt x="1612544" y="138760"/>
                  </a:lnTo>
                  <a:lnTo>
                    <a:pt x="1615427" y="130619"/>
                  </a:lnTo>
                  <a:lnTo>
                    <a:pt x="1615427" y="112699"/>
                  </a:lnTo>
                  <a:lnTo>
                    <a:pt x="1607591" y="105029"/>
                  </a:lnTo>
                  <a:lnTo>
                    <a:pt x="1602079" y="101701"/>
                  </a:lnTo>
                  <a:lnTo>
                    <a:pt x="1595704" y="99606"/>
                  </a:lnTo>
                  <a:lnTo>
                    <a:pt x="1589379" y="97434"/>
                  </a:lnTo>
                  <a:lnTo>
                    <a:pt x="1582432" y="96342"/>
                  </a:lnTo>
                  <a:lnTo>
                    <a:pt x="1574888" y="96342"/>
                  </a:lnTo>
                  <a:lnTo>
                    <a:pt x="1535417" y="108991"/>
                  </a:lnTo>
                  <a:lnTo>
                    <a:pt x="1527276" y="117030"/>
                  </a:lnTo>
                  <a:lnTo>
                    <a:pt x="1527175" y="113309"/>
                  </a:lnTo>
                  <a:lnTo>
                    <a:pt x="1526527" y="99314"/>
                  </a:lnTo>
                  <a:lnTo>
                    <a:pt x="1500327" y="99314"/>
                  </a:lnTo>
                  <a:lnTo>
                    <a:pt x="1500327" y="260350"/>
                  </a:lnTo>
                  <a:lnTo>
                    <a:pt x="1528013" y="260350"/>
                  </a:lnTo>
                  <a:lnTo>
                    <a:pt x="1528013" y="173736"/>
                  </a:lnTo>
                  <a:lnTo>
                    <a:pt x="1528013" y="141566"/>
                  </a:lnTo>
                  <a:lnTo>
                    <a:pt x="1556931" y="119557"/>
                  </a:lnTo>
                  <a:lnTo>
                    <a:pt x="1572018" y="119557"/>
                  </a:lnTo>
                  <a:lnTo>
                    <a:pt x="1578063" y="120751"/>
                  </a:lnTo>
                  <a:lnTo>
                    <a:pt x="1583232" y="123126"/>
                  </a:lnTo>
                  <a:lnTo>
                    <a:pt x="1588389" y="125412"/>
                  </a:lnTo>
                  <a:lnTo>
                    <a:pt x="1592351" y="129082"/>
                  </a:lnTo>
                  <a:lnTo>
                    <a:pt x="1595132" y="134150"/>
                  </a:lnTo>
                  <a:lnTo>
                    <a:pt x="1598015" y="139204"/>
                  </a:lnTo>
                  <a:lnTo>
                    <a:pt x="1599399" y="145732"/>
                  </a:lnTo>
                  <a:lnTo>
                    <a:pt x="1599450" y="260350"/>
                  </a:lnTo>
                  <a:lnTo>
                    <a:pt x="1626984" y="260350"/>
                  </a:lnTo>
                  <a:lnTo>
                    <a:pt x="1626984" y="164211"/>
                  </a:lnTo>
                  <a:lnTo>
                    <a:pt x="1626933" y="151701"/>
                  </a:lnTo>
                  <a:lnTo>
                    <a:pt x="1627479" y="148336"/>
                  </a:lnTo>
                  <a:lnTo>
                    <a:pt x="1629067" y="143675"/>
                  </a:lnTo>
                  <a:lnTo>
                    <a:pt x="1630768" y="138976"/>
                  </a:lnTo>
                  <a:lnTo>
                    <a:pt x="1633181" y="134886"/>
                  </a:lnTo>
                  <a:lnTo>
                    <a:pt x="1636953" y="130619"/>
                  </a:lnTo>
                  <a:lnTo>
                    <a:pt x="1639531" y="127647"/>
                  </a:lnTo>
                  <a:lnTo>
                    <a:pt x="1643456" y="124764"/>
                  </a:lnTo>
                  <a:lnTo>
                    <a:pt x="1652778" y="120599"/>
                  </a:lnTo>
                  <a:lnTo>
                    <a:pt x="1658137" y="119557"/>
                  </a:lnTo>
                  <a:lnTo>
                    <a:pt x="1671231" y="119557"/>
                  </a:lnTo>
                  <a:lnTo>
                    <a:pt x="1677289" y="120599"/>
                  </a:lnTo>
                  <a:lnTo>
                    <a:pt x="1682343" y="122682"/>
                  </a:lnTo>
                  <a:lnTo>
                    <a:pt x="1687512" y="124675"/>
                  </a:lnTo>
                  <a:lnTo>
                    <a:pt x="1691474" y="128193"/>
                  </a:lnTo>
                  <a:lnTo>
                    <a:pt x="1694256" y="133248"/>
                  </a:lnTo>
                  <a:lnTo>
                    <a:pt x="1697126" y="138214"/>
                  </a:lnTo>
                  <a:lnTo>
                    <a:pt x="1698510" y="144932"/>
                  </a:lnTo>
                  <a:lnTo>
                    <a:pt x="1698574" y="260350"/>
                  </a:lnTo>
                  <a:lnTo>
                    <a:pt x="1726247" y="260350"/>
                  </a:lnTo>
                  <a:close/>
                </a:path>
                <a:path w="2590800" h="317500">
                  <a:moveTo>
                    <a:pt x="1896059" y="257975"/>
                  </a:moveTo>
                  <a:lnTo>
                    <a:pt x="1890407" y="230581"/>
                  </a:lnTo>
                  <a:lnTo>
                    <a:pt x="1890407" y="205727"/>
                  </a:lnTo>
                  <a:lnTo>
                    <a:pt x="1890407" y="182067"/>
                  </a:lnTo>
                  <a:lnTo>
                    <a:pt x="1890407" y="162725"/>
                  </a:lnTo>
                  <a:lnTo>
                    <a:pt x="1890407" y="150215"/>
                  </a:lnTo>
                  <a:lnTo>
                    <a:pt x="1889925" y="141592"/>
                  </a:lnTo>
                  <a:lnTo>
                    <a:pt x="1888477" y="133731"/>
                  </a:lnTo>
                  <a:lnTo>
                    <a:pt x="1886051" y="126644"/>
                  </a:lnTo>
                  <a:lnTo>
                    <a:pt x="1882673" y="120307"/>
                  </a:lnTo>
                  <a:lnTo>
                    <a:pt x="1881352" y="118516"/>
                  </a:lnTo>
                  <a:lnTo>
                    <a:pt x="1878507" y="114655"/>
                  </a:lnTo>
                  <a:lnTo>
                    <a:pt x="1839099" y="96710"/>
                  </a:lnTo>
                  <a:lnTo>
                    <a:pt x="1830578" y="96342"/>
                  </a:lnTo>
                  <a:lnTo>
                    <a:pt x="1823453" y="96608"/>
                  </a:lnTo>
                  <a:lnTo>
                    <a:pt x="1778292" y="116090"/>
                  </a:lnTo>
                  <a:lnTo>
                    <a:pt x="1766582" y="143967"/>
                  </a:lnTo>
                  <a:lnTo>
                    <a:pt x="1794116" y="143967"/>
                  </a:lnTo>
                  <a:lnTo>
                    <a:pt x="1794116" y="139496"/>
                  </a:lnTo>
                  <a:lnTo>
                    <a:pt x="1795551" y="135331"/>
                  </a:lnTo>
                  <a:lnTo>
                    <a:pt x="1821992" y="118516"/>
                  </a:lnTo>
                  <a:lnTo>
                    <a:pt x="1836381" y="118516"/>
                  </a:lnTo>
                  <a:lnTo>
                    <a:pt x="1842630" y="119811"/>
                  </a:lnTo>
                  <a:lnTo>
                    <a:pt x="1852752" y="124968"/>
                  </a:lnTo>
                  <a:lnTo>
                    <a:pt x="1856524" y="128638"/>
                  </a:lnTo>
                  <a:lnTo>
                    <a:pt x="1859000" y="133400"/>
                  </a:lnTo>
                  <a:lnTo>
                    <a:pt x="1861591" y="138061"/>
                  </a:lnTo>
                  <a:lnTo>
                    <a:pt x="1862874" y="143573"/>
                  </a:lnTo>
                  <a:lnTo>
                    <a:pt x="1862874" y="162725"/>
                  </a:lnTo>
                  <a:lnTo>
                    <a:pt x="1862874" y="182067"/>
                  </a:lnTo>
                  <a:lnTo>
                    <a:pt x="1862874" y="216001"/>
                  </a:lnTo>
                  <a:lnTo>
                    <a:pt x="1859305" y="220764"/>
                  </a:lnTo>
                  <a:lnTo>
                    <a:pt x="1855533" y="225920"/>
                  </a:lnTo>
                  <a:lnTo>
                    <a:pt x="1850428" y="230289"/>
                  </a:lnTo>
                  <a:lnTo>
                    <a:pt x="1837524" y="237426"/>
                  </a:lnTo>
                  <a:lnTo>
                    <a:pt x="1830082" y="239217"/>
                  </a:lnTo>
                  <a:lnTo>
                    <a:pt x="1814906" y="239217"/>
                  </a:lnTo>
                  <a:lnTo>
                    <a:pt x="1790839" y="216890"/>
                  </a:lnTo>
                  <a:lnTo>
                    <a:pt x="1790839" y="206870"/>
                  </a:lnTo>
                  <a:lnTo>
                    <a:pt x="1791931" y="202552"/>
                  </a:lnTo>
                  <a:lnTo>
                    <a:pt x="1794116" y="198882"/>
                  </a:lnTo>
                  <a:lnTo>
                    <a:pt x="1796300" y="195110"/>
                  </a:lnTo>
                  <a:lnTo>
                    <a:pt x="1799475" y="191985"/>
                  </a:lnTo>
                  <a:lnTo>
                    <a:pt x="1807806" y="187032"/>
                  </a:lnTo>
                  <a:lnTo>
                    <a:pt x="1812963" y="185191"/>
                  </a:lnTo>
                  <a:lnTo>
                    <a:pt x="1819122" y="183997"/>
                  </a:lnTo>
                  <a:lnTo>
                    <a:pt x="1825269" y="182714"/>
                  </a:lnTo>
                  <a:lnTo>
                    <a:pt x="1832267" y="182067"/>
                  </a:lnTo>
                  <a:lnTo>
                    <a:pt x="1862874" y="182067"/>
                  </a:lnTo>
                  <a:lnTo>
                    <a:pt x="1862874" y="162725"/>
                  </a:lnTo>
                  <a:lnTo>
                    <a:pt x="1835645" y="162725"/>
                  </a:lnTo>
                  <a:lnTo>
                    <a:pt x="1827580" y="162928"/>
                  </a:lnTo>
                  <a:lnTo>
                    <a:pt x="1789150" y="171792"/>
                  </a:lnTo>
                  <a:lnTo>
                    <a:pt x="1782800" y="176263"/>
                  </a:lnTo>
                  <a:lnTo>
                    <a:pt x="1776450" y="180632"/>
                  </a:lnTo>
                  <a:lnTo>
                    <a:pt x="1771599" y="186131"/>
                  </a:lnTo>
                  <a:lnTo>
                    <a:pt x="1768221" y="192786"/>
                  </a:lnTo>
                  <a:lnTo>
                    <a:pt x="1764842" y="199326"/>
                  </a:lnTo>
                  <a:lnTo>
                    <a:pt x="1763166" y="206870"/>
                  </a:lnTo>
                  <a:lnTo>
                    <a:pt x="1763166" y="224485"/>
                  </a:lnTo>
                  <a:lnTo>
                    <a:pt x="1788909" y="256933"/>
                  </a:lnTo>
                  <a:lnTo>
                    <a:pt x="1817636" y="263321"/>
                  </a:lnTo>
                  <a:lnTo>
                    <a:pt x="1826361" y="263321"/>
                  </a:lnTo>
                  <a:lnTo>
                    <a:pt x="1834197" y="261835"/>
                  </a:lnTo>
                  <a:lnTo>
                    <a:pt x="1848192" y="255790"/>
                  </a:lnTo>
                  <a:lnTo>
                    <a:pt x="1854238" y="251968"/>
                  </a:lnTo>
                  <a:lnTo>
                    <a:pt x="1863471" y="243636"/>
                  </a:lnTo>
                  <a:lnTo>
                    <a:pt x="1864855" y="252958"/>
                  </a:lnTo>
                  <a:lnTo>
                    <a:pt x="1865947" y="257175"/>
                  </a:lnTo>
                  <a:lnTo>
                    <a:pt x="1867344" y="260350"/>
                  </a:lnTo>
                  <a:lnTo>
                    <a:pt x="1896059" y="260350"/>
                  </a:lnTo>
                  <a:lnTo>
                    <a:pt x="1896059" y="257975"/>
                  </a:lnTo>
                  <a:close/>
                </a:path>
                <a:path w="2590800" h="317500">
                  <a:moveTo>
                    <a:pt x="1963635" y="31750"/>
                  </a:moveTo>
                  <a:lnTo>
                    <a:pt x="1935949" y="31750"/>
                  </a:lnTo>
                  <a:lnTo>
                    <a:pt x="1935949" y="260350"/>
                  </a:lnTo>
                  <a:lnTo>
                    <a:pt x="1963635" y="260350"/>
                  </a:lnTo>
                  <a:lnTo>
                    <a:pt x="1963635" y="31750"/>
                  </a:lnTo>
                  <a:close/>
                </a:path>
                <a:path w="2590800" h="317500">
                  <a:moveTo>
                    <a:pt x="2590800" y="222250"/>
                  </a:moveTo>
                  <a:lnTo>
                    <a:pt x="2568575" y="200025"/>
                  </a:lnTo>
                  <a:lnTo>
                    <a:pt x="2495550" y="273050"/>
                  </a:lnTo>
                  <a:lnTo>
                    <a:pt x="2422525" y="200025"/>
                  </a:lnTo>
                  <a:lnTo>
                    <a:pt x="2400300" y="222250"/>
                  </a:lnTo>
                  <a:lnTo>
                    <a:pt x="2495550" y="317500"/>
                  </a:lnTo>
                  <a:lnTo>
                    <a:pt x="2590800" y="222250"/>
                  </a:lnTo>
                  <a:close/>
                </a:path>
                <a:path w="2590800" h="317500">
                  <a:moveTo>
                    <a:pt x="2590800" y="95250"/>
                  </a:moveTo>
                  <a:lnTo>
                    <a:pt x="2495550" y="0"/>
                  </a:lnTo>
                  <a:lnTo>
                    <a:pt x="2400300" y="95250"/>
                  </a:lnTo>
                  <a:lnTo>
                    <a:pt x="2422525" y="117475"/>
                  </a:lnTo>
                  <a:lnTo>
                    <a:pt x="2495550" y="44450"/>
                  </a:lnTo>
                  <a:lnTo>
                    <a:pt x="2568575" y="117475"/>
                  </a:lnTo>
                  <a:lnTo>
                    <a:pt x="2590800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61774" y="447675"/>
              <a:ext cx="169946" cy="222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79465" y="447675"/>
              <a:ext cx="77470" cy="222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78575" y="415949"/>
              <a:ext cx="7381875" cy="325755"/>
            </a:xfrm>
            <a:custGeom>
              <a:avLst/>
              <a:gdLst/>
              <a:ahLst/>
              <a:cxnLst/>
              <a:rect l="l" t="t" r="r" b="b"/>
              <a:pathLst>
                <a:path w="7381875" h="325755">
                  <a:moveTo>
                    <a:pt x="206375" y="31813"/>
                  </a:moveTo>
                  <a:lnTo>
                    <a:pt x="174625" y="31813"/>
                  </a:lnTo>
                  <a:lnTo>
                    <a:pt x="174625" y="162140"/>
                  </a:lnTo>
                  <a:lnTo>
                    <a:pt x="173748" y="169938"/>
                  </a:lnTo>
                  <a:lnTo>
                    <a:pt x="155917" y="204063"/>
                  </a:lnTo>
                  <a:lnTo>
                    <a:pt x="121640" y="221615"/>
                  </a:lnTo>
                  <a:lnTo>
                    <a:pt x="113842" y="222427"/>
                  </a:lnTo>
                  <a:lnTo>
                    <a:pt x="106006" y="222262"/>
                  </a:lnTo>
                  <a:lnTo>
                    <a:pt x="68567" y="206832"/>
                  </a:lnTo>
                  <a:lnTo>
                    <a:pt x="48069" y="168910"/>
                  </a:lnTo>
                  <a:lnTo>
                    <a:pt x="47625" y="31813"/>
                  </a:lnTo>
                  <a:lnTo>
                    <a:pt x="15875" y="31813"/>
                  </a:lnTo>
                  <a:lnTo>
                    <a:pt x="15875" y="162140"/>
                  </a:lnTo>
                  <a:lnTo>
                    <a:pt x="16929" y="173266"/>
                  </a:lnTo>
                  <a:lnTo>
                    <a:pt x="33655" y="214236"/>
                  </a:lnTo>
                  <a:lnTo>
                    <a:pt x="67094" y="243217"/>
                  </a:lnTo>
                  <a:lnTo>
                    <a:pt x="110020" y="253961"/>
                  </a:lnTo>
                  <a:lnTo>
                    <a:pt x="121145" y="253441"/>
                  </a:lnTo>
                  <a:lnTo>
                    <a:pt x="168833" y="234988"/>
                  </a:lnTo>
                  <a:lnTo>
                    <a:pt x="196837" y="201396"/>
                  </a:lnTo>
                  <a:lnTo>
                    <a:pt x="206286" y="160083"/>
                  </a:lnTo>
                  <a:lnTo>
                    <a:pt x="206375" y="31813"/>
                  </a:lnTo>
                  <a:close/>
                </a:path>
                <a:path w="7381875" h="325755">
                  <a:moveTo>
                    <a:pt x="222250" y="269849"/>
                  </a:moveTo>
                  <a:lnTo>
                    <a:pt x="0" y="269849"/>
                  </a:lnTo>
                  <a:lnTo>
                    <a:pt x="0" y="301599"/>
                  </a:lnTo>
                  <a:lnTo>
                    <a:pt x="222250" y="301599"/>
                  </a:lnTo>
                  <a:lnTo>
                    <a:pt x="222250" y="269849"/>
                  </a:lnTo>
                  <a:close/>
                </a:path>
                <a:path w="7381875" h="325755">
                  <a:moveTo>
                    <a:pt x="761288" y="97980"/>
                  </a:moveTo>
                  <a:lnTo>
                    <a:pt x="747001" y="58280"/>
                  </a:lnTo>
                  <a:lnTo>
                    <a:pt x="746074" y="57035"/>
                  </a:lnTo>
                  <a:lnTo>
                    <a:pt x="704824" y="33756"/>
                  </a:lnTo>
                  <a:lnTo>
                    <a:pt x="684377" y="31737"/>
                  </a:lnTo>
                  <a:lnTo>
                    <a:pt x="670064" y="32372"/>
                  </a:lnTo>
                  <a:lnTo>
                    <a:pt x="630974" y="48590"/>
                  </a:lnTo>
                  <a:lnTo>
                    <a:pt x="610120" y="83273"/>
                  </a:lnTo>
                  <a:lnTo>
                    <a:pt x="610158" y="86448"/>
                  </a:lnTo>
                  <a:lnTo>
                    <a:pt x="610260" y="99783"/>
                  </a:lnTo>
                  <a:lnTo>
                    <a:pt x="611924" y="107162"/>
                  </a:lnTo>
                  <a:lnTo>
                    <a:pt x="615340" y="114223"/>
                  </a:lnTo>
                  <a:lnTo>
                    <a:pt x="656551" y="114223"/>
                  </a:lnTo>
                  <a:lnTo>
                    <a:pt x="655231" y="113372"/>
                  </a:lnTo>
                  <a:lnTo>
                    <a:pt x="653618" y="112547"/>
                  </a:lnTo>
                  <a:lnTo>
                    <a:pt x="652551" y="111671"/>
                  </a:lnTo>
                  <a:lnTo>
                    <a:pt x="642086" y="89141"/>
                  </a:lnTo>
                  <a:lnTo>
                    <a:pt x="641946" y="86448"/>
                  </a:lnTo>
                  <a:lnTo>
                    <a:pt x="676084" y="58470"/>
                  </a:lnTo>
                  <a:lnTo>
                    <a:pt x="684377" y="58280"/>
                  </a:lnTo>
                  <a:lnTo>
                    <a:pt x="693369" y="58547"/>
                  </a:lnTo>
                  <a:lnTo>
                    <a:pt x="728878" y="87172"/>
                  </a:lnTo>
                  <a:lnTo>
                    <a:pt x="729767" y="92583"/>
                  </a:lnTo>
                  <a:lnTo>
                    <a:pt x="729488" y="97980"/>
                  </a:lnTo>
                  <a:lnTo>
                    <a:pt x="729488" y="99783"/>
                  </a:lnTo>
                  <a:lnTo>
                    <a:pt x="761288" y="99783"/>
                  </a:lnTo>
                  <a:lnTo>
                    <a:pt x="761288" y="97980"/>
                  </a:lnTo>
                  <a:close/>
                </a:path>
                <a:path w="7381875" h="325755">
                  <a:moveTo>
                    <a:pt x="825500" y="146075"/>
                  </a:moveTo>
                  <a:lnTo>
                    <a:pt x="539750" y="146075"/>
                  </a:lnTo>
                  <a:lnTo>
                    <a:pt x="539750" y="169887"/>
                  </a:lnTo>
                  <a:lnTo>
                    <a:pt x="715302" y="169887"/>
                  </a:lnTo>
                  <a:lnTo>
                    <a:pt x="716800" y="170751"/>
                  </a:lnTo>
                  <a:lnTo>
                    <a:pt x="730186" y="191135"/>
                  </a:lnTo>
                  <a:lnTo>
                    <a:pt x="730072" y="193154"/>
                  </a:lnTo>
                  <a:lnTo>
                    <a:pt x="729983" y="196684"/>
                  </a:lnTo>
                  <a:lnTo>
                    <a:pt x="703021" y="225767"/>
                  </a:lnTo>
                  <a:lnTo>
                    <a:pt x="685838" y="227431"/>
                  </a:lnTo>
                  <a:lnTo>
                    <a:pt x="676008" y="227101"/>
                  </a:lnTo>
                  <a:lnTo>
                    <a:pt x="640892" y="208838"/>
                  </a:lnTo>
                  <a:lnTo>
                    <a:pt x="635063" y="193154"/>
                  </a:lnTo>
                  <a:lnTo>
                    <a:pt x="635266" y="188645"/>
                  </a:lnTo>
                  <a:lnTo>
                    <a:pt x="635317" y="185788"/>
                  </a:lnTo>
                  <a:lnTo>
                    <a:pt x="613486" y="185788"/>
                  </a:lnTo>
                  <a:lnTo>
                    <a:pt x="608063" y="185762"/>
                  </a:lnTo>
                  <a:lnTo>
                    <a:pt x="603504" y="185788"/>
                  </a:lnTo>
                  <a:lnTo>
                    <a:pt x="603580" y="188645"/>
                  </a:lnTo>
                  <a:lnTo>
                    <a:pt x="620382" y="229209"/>
                  </a:lnTo>
                  <a:lnTo>
                    <a:pt x="654215" y="249199"/>
                  </a:lnTo>
                  <a:lnTo>
                    <a:pt x="685838" y="253987"/>
                  </a:lnTo>
                  <a:lnTo>
                    <a:pt x="700443" y="253492"/>
                  </a:lnTo>
                  <a:lnTo>
                    <a:pt x="740867" y="238036"/>
                  </a:lnTo>
                  <a:lnTo>
                    <a:pt x="761961" y="203466"/>
                  </a:lnTo>
                  <a:lnTo>
                    <a:pt x="761746" y="195478"/>
                  </a:lnTo>
                  <a:lnTo>
                    <a:pt x="761441" y="188645"/>
                  </a:lnTo>
                  <a:lnTo>
                    <a:pt x="760412" y="182219"/>
                  </a:lnTo>
                  <a:lnTo>
                    <a:pt x="758659" y="175945"/>
                  </a:lnTo>
                  <a:lnTo>
                    <a:pt x="756183" y="169887"/>
                  </a:lnTo>
                  <a:lnTo>
                    <a:pt x="825500" y="169887"/>
                  </a:lnTo>
                  <a:lnTo>
                    <a:pt x="825500" y="146075"/>
                  </a:lnTo>
                  <a:close/>
                </a:path>
                <a:path w="7381875" h="325755">
                  <a:moveTo>
                    <a:pt x="1546199" y="133540"/>
                  </a:moveTo>
                  <a:lnTo>
                    <a:pt x="1525638" y="76174"/>
                  </a:lnTo>
                  <a:lnTo>
                    <a:pt x="1523365" y="69837"/>
                  </a:lnTo>
                  <a:lnTo>
                    <a:pt x="1523365" y="158724"/>
                  </a:lnTo>
                  <a:lnTo>
                    <a:pt x="1464373" y="158724"/>
                  </a:lnTo>
                  <a:lnTo>
                    <a:pt x="1493837" y="76174"/>
                  </a:lnTo>
                  <a:lnTo>
                    <a:pt x="1523365" y="158724"/>
                  </a:lnTo>
                  <a:lnTo>
                    <a:pt x="1523365" y="69837"/>
                  </a:lnTo>
                  <a:lnTo>
                    <a:pt x="1509712" y="31724"/>
                  </a:lnTo>
                  <a:lnTo>
                    <a:pt x="1477962" y="31724"/>
                  </a:lnTo>
                  <a:lnTo>
                    <a:pt x="1398587" y="253974"/>
                  </a:lnTo>
                  <a:lnTo>
                    <a:pt x="1430337" y="253974"/>
                  </a:lnTo>
                  <a:lnTo>
                    <a:pt x="1453032" y="190474"/>
                  </a:lnTo>
                  <a:lnTo>
                    <a:pt x="1499755" y="190474"/>
                  </a:lnTo>
                  <a:lnTo>
                    <a:pt x="1523619" y="158724"/>
                  </a:lnTo>
                  <a:lnTo>
                    <a:pt x="1535518" y="145034"/>
                  </a:lnTo>
                  <a:lnTo>
                    <a:pt x="1546199" y="133540"/>
                  </a:lnTo>
                  <a:close/>
                </a:path>
                <a:path w="7381875" h="325755">
                  <a:moveTo>
                    <a:pt x="1617662" y="266585"/>
                  </a:moveTo>
                  <a:lnTo>
                    <a:pt x="1608480" y="234886"/>
                  </a:lnTo>
                  <a:lnTo>
                    <a:pt x="1588287" y="202285"/>
                  </a:lnTo>
                  <a:lnTo>
                    <a:pt x="1568094" y="176847"/>
                  </a:lnTo>
                  <a:lnTo>
                    <a:pt x="1558925" y="166573"/>
                  </a:lnTo>
                  <a:lnTo>
                    <a:pt x="1525879" y="202958"/>
                  </a:lnTo>
                  <a:lnTo>
                    <a:pt x="1508912" y="225513"/>
                  </a:lnTo>
                  <a:lnTo>
                    <a:pt x="1502664" y="243586"/>
                  </a:lnTo>
                  <a:lnTo>
                    <a:pt x="1501775" y="266585"/>
                  </a:lnTo>
                  <a:lnTo>
                    <a:pt x="1501660" y="274193"/>
                  </a:lnTo>
                  <a:lnTo>
                    <a:pt x="1503057" y="281749"/>
                  </a:lnTo>
                  <a:lnTo>
                    <a:pt x="1526908" y="315150"/>
                  </a:lnTo>
                  <a:lnTo>
                    <a:pt x="1558925" y="325323"/>
                  </a:lnTo>
                  <a:lnTo>
                    <a:pt x="1570291" y="324358"/>
                  </a:lnTo>
                  <a:lnTo>
                    <a:pt x="1605572" y="303606"/>
                  </a:lnTo>
                  <a:lnTo>
                    <a:pt x="1617662" y="266585"/>
                  </a:lnTo>
                  <a:close/>
                </a:path>
                <a:path w="7381875" h="325755">
                  <a:moveTo>
                    <a:pt x="2046122" y="240550"/>
                  </a:moveTo>
                  <a:lnTo>
                    <a:pt x="1998040" y="187718"/>
                  </a:lnTo>
                  <a:lnTo>
                    <a:pt x="1933473" y="246481"/>
                  </a:lnTo>
                  <a:lnTo>
                    <a:pt x="2022640" y="261924"/>
                  </a:lnTo>
                  <a:lnTo>
                    <a:pt x="2046122" y="240550"/>
                  </a:lnTo>
                  <a:close/>
                </a:path>
                <a:path w="7381875" h="325755">
                  <a:moveTo>
                    <a:pt x="2225814" y="78016"/>
                  </a:moveTo>
                  <a:lnTo>
                    <a:pt x="2224608" y="74612"/>
                  </a:lnTo>
                  <a:lnTo>
                    <a:pt x="2222347" y="71945"/>
                  </a:lnTo>
                  <a:lnTo>
                    <a:pt x="2212479" y="61112"/>
                  </a:lnTo>
                  <a:lnTo>
                    <a:pt x="2188273" y="34518"/>
                  </a:lnTo>
                  <a:lnTo>
                    <a:pt x="2188273" y="81686"/>
                  </a:lnTo>
                  <a:lnTo>
                    <a:pt x="2091537" y="196100"/>
                  </a:lnTo>
                  <a:lnTo>
                    <a:pt x="2046554" y="146685"/>
                  </a:lnTo>
                  <a:lnTo>
                    <a:pt x="2169553" y="61112"/>
                  </a:lnTo>
                  <a:lnTo>
                    <a:pt x="2188273" y="81686"/>
                  </a:lnTo>
                  <a:lnTo>
                    <a:pt x="2188273" y="34518"/>
                  </a:lnTo>
                  <a:lnTo>
                    <a:pt x="2182444" y="28105"/>
                  </a:lnTo>
                  <a:lnTo>
                    <a:pt x="2180005" y="25603"/>
                  </a:lnTo>
                  <a:lnTo>
                    <a:pt x="2176729" y="24079"/>
                  </a:lnTo>
                  <a:lnTo>
                    <a:pt x="2169744" y="23545"/>
                  </a:lnTo>
                  <a:lnTo>
                    <a:pt x="2166277" y="24561"/>
                  </a:lnTo>
                  <a:lnTo>
                    <a:pt x="2163483" y="26657"/>
                  </a:lnTo>
                  <a:lnTo>
                    <a:pt x="2013077" y="131292"/>
                  </a:lnTo>
                  <a:lnTo>
                    <a:pt x="2006053" y="143535"/>
                  </a:lnTo>
                  <a:lnTo>
                    <a:pt x="2006168" y="145643"/>
                  </a:lnTo>
                  <a:lnTo>
                    <a:pt x="2081568" y="232321"/>
                  </a:lnTo>
                  <a:lnTo>
                    <a:pt x="2090864" y="236715"/>
                  </a:lnTo>
                  <a:lnTo>
                    <a:pt x="2095055" y="236448"/>
                  </a:lnTo>
                  <a:lnTo>
                    <a:pt x="2097100" y="235864"/>
                  </a:lnTo>
                  <a:lnTo>
                    <a:pt x="2100808" y="233895"/>
                  </a:lnTo>
                  <a:lnTo>
                    <a:pt x="2102421" y="232537"/>
                  </a:lnTo>
                  <a:lnTo>
                    <a:pt x="2103716" y="230873"/>
                  </a:lnTo>
                  <a:lnTo>
                    <a:pt x="2133117" y="196100"/>
                  </a:lnTo>
                  <a:lnTo>
                    <a:pt x="2222004" y="90970"/>
                  </a:lnTo>
                  <a:lnTo>
                    <a:pt x="2224367" y="88379"/>
                  </a:lnTo>
                  <a:lnTo>
                    <a:pt x="2225700" y="85026"/>
                  </a:lnTo>
                  <a:lnTo>
                    <a:pt x="2225814" y="78016"/>
                  </a:lnTo>
                  <a:close/>
                </a:path>
                <a:path w="7381875" h="325755">
                  <a:moveTo>
                    <a:pt x="2722562" y="31724"/>
                  </a:moveTo>
                  <a:lnTo>
                    <a:pt x="2690812" y="31724"/>
                  </a:lnTo>
                  <a:lnTo>
                    <a:pt x="2690812" y="47599"/>
                  </a:lnTo>
                  <a:lnTo>
                    <a:pt x="2706687" y="47599"/>
                  </a:lnTo>
                  <a:lnTo>
                    <a:pt x="2706687" y="95224"/>
                  </a:lnTo>
                  <a:lnTo>
                    <a:pt x="2722562" y="95224"/>
                  </a:lnTo>
                  <a:lnTo>
                    <a:pt x="2722562" y="31724"/>
                  </a:lnTo>
                  <a:close/>
                </a:path>
                <a:path w="7381875" h="325755">
                  <a:moveTo>
                    <a:pt x="2738437" y="190474"/>
                  </a:moveTo>
                  <a:lnTo>
                    <a:pt x="2690812" y="190474"/>
                  </a:lnTo>
                  <a:lnTo>
                    <a:pt x="2690812" y="206349"/>
                  </a:lnTo>
                  <a:lnTo>
                    <a:pt x="2722562" y="206349"/>
                  </a:lnTo>
                  <a:lnTo>
                    <a:pt x="2722562" y="214287"/>
                  </a:lnTo>
                  <a:lnTo>
                    <a:pt x="2706687" y="214287"/>
                  </a:lnTo>
                  <a:lnTo>
                    <a:pt x="2706687" y="230162"/>
                  </a:lnTo>
                  <a:lnTo>
                    <a:pt x="2722562" y="230162"/>
                  </a:lnTo>
                  <a:lnTo>
                    <a:pt x="2722562" y="238099"/>
                  </a:lnTo>
                  <a:lnTo>
                    <a:pt x="2690812" y="238099"/>
                  </a:lnTo>
                  <a:lnTo>
                    <a:pt x="2690812" y="253974"/>
                  </a:lnTo>
                  <a:lnTo>
                    <a:pt x="2738437" y="253974"/>
                  </a:lnTo>
                  <a:lnTo>
                    <a:pt x="2738437" y="190474"/>
                  </a:lnTo>
                  <a:close/>
                </a:path>
                <a:path w="7381875" h="325755">
                  <a:moveTo>
                    <a:pt x="2738437" y="111099"/>
                  </a:moveTo>
                  <a:lnTo>
                    <a:pt x="2690812" y="111099"/>
                  </a:lnTo>
                  <a:lnTo>
                    <a:pt x="2690812" y="126974"/>
                  </a:lnTo>
                  <a:lnTo>
                    <a:pt x="2719387" y="126974"/>
                  </a:lnTo>
                  <a:lnTo>
                    <a:pt x="2690812" y="160312"/>
                  </a:lnTo>
                  <a:lnTo>
                    <a:pt x="2690812" y="174599"/>
                  </a:lnTo>
                  <a:lnTo>
                    <a:pt x="2738437" y="174599"/>
                  </a:lnTo>
                  <a:lnTo>
                    <a:pt x="2738437" y="158724"/>
                  </a:lnTo>
                  <a:lnTo>
                    <a:pt x="2709862" y="158724"/>
                  </a:lnTo>
                  <a:lnTo>
                    <a:pt x="2738437" y="125387"/>
                  </a:lnTo>
                  <a:lnTo>
                    <a:pt x="2738437" y="111099"/>
                  </a:lnTo>
                  <a:close/>
                </a:path>
                <a:path w="7381875" h="325755">
                  <a:moveTo>
                    <a:pt x="2992437" y="206349"/>
                  </a:moveTo>
                  <a:lnTo>
                    <a:pt x="2770187" y="206349"/>
                  </a:lnTo>
                  <a:lnTo>
                    <a:pt x="2770187" y="238099"/>
                  </a:lnTo>
                  <a:lnTo>
                    <a:pt x="2992437" y="238099"/>
                  </a:lnTo>
                  <a:lnTo>
                    <a:pt x="2992437" y="206349"/>
                  </a:lnTo>
                  <a:close/>
                </a:path>
                <a:path w="7381875" h="325755">
                  <a:moveTo>
                    <a:pt x="2992437" y="126974"/>
                  </a:moveTo>
                  <a:lnTo>
                    <a:pt x="2770187" y="126974"/>
                  </a:lnTo>
                  <a:lnTo>
                    <a:pt x="2770187" y="158724"/>
                  </a:lnTo>
                  <a:lnTo>
                    <a:pt x="2992437" y="158724"/>
                  </a:lnTo>
                  <a:lnTo>
                    <a:pt x="2992437" y="126974"/>
                  </a:lnTo>
                  <a:close/>
                </a:path>
                <a:path w="7381875" h="325755">
                  <a:moveTo>
                    <a:pt x="2992437" y="47599"/>
                  </a:moveTo>
                  <a:lnTo>
                    <a:pt x="2770187" y="47599"/>
                  </a:lnTo>
                  <a:lnTo>
                    <a:pt x="2770187" y="79349"/>
                  </a:lnTo>
                  <a:lnTo>
                    <a:pt x="2992437" y="79349"/>
                  </a:lnTo>
                  <a:lnTo>
                    <a:pt x="2992437" y="47599"/>
                  </a:lnTo>
                  <a:close/>
                </a:path>
                <a:path w="7381875" h="325755">
                  <a:moveTo>
                    <a:pt x="3309937" y="222224"/>
                  </a:moveTo>
                  <a:lnTo>
                    <a:pt x="3307994" y="213156"/>
                  </a:lnTo>
                  <a:lnTo>
                    <a:pt x="3302787" y="205562"/>
                  </a:lnTo>
                  <a:lnTo>
                    <a:pt x="3295192" y="200355"/>
                  </a:lnTo>
                  <a:lnTo>
                    <a:pt x="3286125" y="198412"/>
                  </a:lnTo>
                  <a:lnTo>
                    <a:pt x="3277044" y="200355"/>
                  </a:lnTo>
                  <a:lnTo>
                    <a:pt x="3269450" y="205562"/>
                  </a:lnTo>
                  <a:lnTo>
                    <a:pt x="3264243" y="213156"/>
                  </a:lnTo>
                  <a:lnTo>
                    <a:pt x="3262312" y="222224"/>
                  </a:lnTo>
                  <a:lnTo>
                    <a:pt x="3264243" y="231305"/>
                  </a:lnTo>
                  <a:lnTo>
                    <a:pt x="3269450" y="238899"/>
                  </a:lnTo>
                  <a:lnTo>
                    <a:pt x="3277044" y="244106"/>
                  </a:lnTo>
                  <a:lnTo>
                    <a:pt x="3286125" y="246037"/>
                  </a:lnTo>
                  <a:lnTo>
                    <a:pt x="3295192" y="244106"/>
                  </a:lnTo>
                  <a:lnTo>
                    <a:pt x="3302787" y="238899"/>
                  </a:lnTo>
                  <a:lnTo>
                    <a:pt x="3307994" y="231305"/>
                  </a:lnTo>
                  <a:lnTo>
                    <a:pt x="3309937" y="222224"/>
                  </a:lnTo>
                  <a:close/>
                </a:path>
                <a:path w="7381875" h="325755">
                  <a:moveTo>
                    <a:pt x="3309937" y="142849"/>
                  </a:moveTo>
                  <a:lnTo>
                    <a:pt x="3307994" y="133781"/>
                  </a:lnTo>
                  <a:lnTo>
                    <a:pt x="3302787" y="126187"/>
                  </a:lnTo>
                  <a:lnTo>
                    <a:pt x="3295192" y="120980"/>
                  </a:lnTo>
                  <a:lnTo>
                    <a:pt x="3286125" y="119037"/>
                  </a:lnTo>
                  <a:lnTo>
                    <a:pt x="3277044" y="120980"/>
                  </a:lnTo>
                  <a:lnTo>
                    <a:pt x="3269450" y="126187"/>
                  </a:lnTo>
                  <a:lnTo>
                    <a:pt x="3264243" y="133781"/>
                  </a:lnTo>
                  <a:lnTo>
                    <a:pt x="3262312" y="142849"/>
                  </a:lnTo>
                  <a:lnTo>
                    <a:pt x="3264243" y="151930"/>
                  </a:lnTo>
                  <a:lnTo>
                    <a:pt x="3269450" y="159524"/>
                  </a:lnTo>
                  <a:lnTo>
                    <a:pt x="3277044" y="164731"/>
                  </a:lnTo>
                  <a:lnTo>
                    <a:pt x="3286125" y="166662"/>
                  </a:lnTo>
                  <a:lnTo>
                    <a:pt x="3295192" y="164731"/>
                  </a:lnTo>
                  <a:lnTo>
                    <a:pt x="3302787" y="159524"/>
                  </a:lnTo>
                  <a:lnTo>
                    <a:pt x="3307994" y="151930"/>
                  </a:lnTo>
                  <a:lnTo>
                    <a:pt x="3309937" y="142849"/>
                  </a:lnTo>
                  <a:close/>
                </a:path>
                <a:path w="7381875" h="325755">
                  <a:moveTo>
                    <a:pt x="3309937" y="63474"/>
                  </a:moveTo>
                  <a:lnTo>
                    <a:pt x="3307994" y="54406"/>
                  </a:lnTo>
                  <a:lnTo>
                    <a:pt x="3302787" y="46812"/>
                  </a:lnTo>
                  <a:lnTo>
                    <a:pt x="3295192" y="41605"/>
                  </a:lnTo>
                  <a:lnTo>
                    <a:pt x="3286125" y="39662"/>
                  </a:lnTo>
                  <a:lnTo>
                    <a:pt x="3277044" y="41605"/>
                  </a:lnTo>
                  <a:lnTo>
                    <a:pt x="3269450" y="46812"/>
                  </a:lnTo>
                  <a:lnTo>
                    <a:pt x="3264243" y="54406"/>
                  </a:lnTo>
                  <a:lnTo>
                    <a:pt x="3262312" y="63474"/>
                  </a:lnTo>
                  <a:lnTo>
                    <a:pt x="3264243" y="72555"/>
                  </a:lnTo>
                  <a:lnTo>
                    <a:pt x="3269450" y="80149"/>
                  </a:lnTo>
                  <a:lnTo>
                    <a:pt x="3277044" y="85356"/>
                  </a:lnTo>
                  <a:lnTo>
                    <a:pt x="3286125" y="87287"/>
                  </a:lnTo>
                  <a:lnTo>
                    <a:pt x="3295192" y="85356"/>
                  </a:lnTo>
                  <a:lnTo>
                    <a:pt x="3302787" y="80149"/>
                  </a:lnTo>
                  <a:lnTo>
                    <a:pt x="3307994" y="72555"/>
                  </a:lnTo>
                  <a:lnTo>
                    <a:pt x="3309937" y="63474"/>
                  </a:lnTo>
                  <a:close/>
                </a:path>
                <a:path w="7381875" h="325755">
                  <a:moveTo>
                    <a:pt x="3563937" y="206349"/>
                  </a:moveTo>
                  <a:lnTo>
                    <a:pt x="3341687" y="206349"/>
                  </a:lnTo>
                  <a:lnTo>
                    <a:pt x="3341687" y="238099"/>
                  </a:lnTo>
                  <a:lnTo>
                    <a:pt x="3563937" y="238099"/>
                  </a:lnTo>
                  <a:lnTo>
                    <a:pt x="3563937" y="206349"/>
                  </a:lnTo>
                  <a:close/>
                </a:path>
                <a:path w="7381875" h="325755">
                  <a:moveTo>
                    <a:pt x="3563937" y="126974"/>
                  </a:moveTo>
                  <a:lnTo>
                    <a:pt x="3341687" y="126974"/>
                  </a:lnTo>
                  <a:lnTo>
                    <a:pt x="3341687" y="158724"/>
                  </a:lnTo>
                  <a:lnTo>
                    <a:pt x="3563937" y="158724"/>
                  </a:lnTo>
                  <a:lnTo>
                    <a:pt x="3563937" y="126974"/>
                  </a:lnTo>
                  <a:close/>
                </a:path>
                <a:path w="7381875" h="325755">
                  <a:moveTo>
                    <a:pt x="3563937" y="47599"/>
                  </a:moveTo>
                  <a:lnTo>
                    <a:pt x="3341687" y="47599"/>
                  </a:lnTo>
                  <a:lnTo>
                    <a:pt x="3341687" y="79349"/>
                  </a:lnTo>
                  <a:lnTo>
                    <a:pt x="3563937" y="79349"/>
                  </a:lnTo>
                  <a:lnTo>
                    <a:pt x="3563937" y="47599"/>
                  </a:lnTo>
                  <a:close/>
                </a:path>
                <a:path w="7381875" h="325755">
                  <a:moveTo>
                    <a:pt x="3889375" y="95224"/>
                  </a:moveTo>
                  <a:lnTo>
                    <a:pt x="3841750" y="142849"/>
                  </a:lnTo>
                  <a:lnTo>
                    <a:pt x="3889375" y="190474"/>
                  </a:lnTo>
                  <a:lnTo>
                    <a:pt x="3889375" y="95224"/>
                  </a:lnTo>
                  <a:close/>
                </a:path>
                <a:path w="7381875" h="325755">
                  <a:moveTo>
                    <a:pt x="4127500" y="222224"/>
                  </a:moveTo>
                  <a:lnTo>
                    <a:pt x="3841750" y="222224"/>
                  </a:lnTo>
                  <a:lnTo>
                    <a:pt x="3841750" y="253974"/>
                  </a:lnTo>
                  <a:lnTo>
                    <a:pt x="4127500" y="253974"/>
                  </a:lnTo>
                  <a:lnTo>
                    <a:pt x="4127500" y="222224"/>
                  </a:lnTo>
                  <a:close/>
                </a:path>
                <a:path w="7381875" h="325755">
                  <a:moveTo>
                    <a:pt x="4127500" y="158724"/>
                  </a:moveTo>
                  <a:lnTo>
                    <a:pt x="3937000" y="158724"/>
                  </a:lnTo>
                  <a:lnTo>
                    <a:pt x="3937000" y="190474"/>
                  </a:lnTo>
                  <a:lnTo>
                    <a:pt x="4127500" y="190474"/>
                  </a:lnTo>
                  <a:lnTo>
                    <a:pt x="4127500" y="158724"/>
                  </a:lnTo>
                  <a:close/>
                </a:path>
                <a:path w="7381875" h="325755">
                  <a:moveTo>
                    <a:pt x="4127500" y="95224"/>
                  </a:moveTo>
                  <a:lnTo>
                    <a:pt x="3937000" y="95224"/>
                  </a:lnTo>
                  <a:lnTo>
                    <a:pt x="3937000" y="126974"/>
                  </a:lnTo>
                  <a:lnTo>
                    <a:pt x="4127500" y="126974"/>
                  </a:lnTo>
                  <a:lnTo>
                    <a:pt x="4127500" y="95224"/>
                  </a:lnTo>
                  <a:close/>
                </a:path>
                <a:path w="7381875" h="325755">
                  <a:moveTo>
                    <a:pt x="4127500" y="31724"/>
                  </a:moveTo>
                  <a:lnTo>
                    <a:pt x="3841750" y="31724"/>
                  </a:lnTo>
                  <a:lnTo>
                    <a:pt x="3841750" y="63474"/>
                  </a:lnTo>
                  <a:lnTo>
                    <a:pt x="4127500" y="63474"/>
                  </a:lnTo>
                  <a:lnTo>
                    <a:pt x="4127500" y="31724"/>
                  </a:lnTo>
                  <a:close/>
                </a:path>
                <a:path w="7381875" h="325755">
                  <a:moveTo>
                    <a:pt x="4460875" y="142849"/>
                  </a:moveTo>
                  <a:lnTo>
                    <a:pt x="4413250" y="95224"/>
                  </a:lnTo>
                  <a:lnTo>
                    <a:pt x="4413250" y="190474"/>
                  </a:lnTo>
                  <a:lnTo>
                    <a:pt x="4460875" y="142849"/>
                  </a:lnTo>
                  <a:close/>
                </a:path>
                <a:path w="7381875" h="325755">
                  <a:moveTo>
                    <a:pt x="4699000" y="222224"/>
                  </a:moveTo>
                  <a:lnTo>
                    <a:pt x="4413250" y="222224"/>
                  </a:lnTo>
                  <a:lnTo>
                    <a:pt x="4413250" y="253974"/>
                  </a:lnTo>
                  <a:lnTo>
                    <a:pt x="4699000" y="253974"/>
                  </a:lnTo>
                  <a:lnTo>
                    <a:pt x="4699000" y="222224"/>
                  </a:lnTo>
                  <a:close/>
                </a:path>
                <a:path w="7381875" h="325755">
                  <a:moveTo>
                    <a:pt x="4699000" y="158724"/>
                  </a:moveTo>
                  <a:lnTo>
                    <a:pt x="4508500" y="158724"/>
                  </a:lnTo>
                  <a:lnTo>
                    <a:pt x="4508500" y="190474"/>
                  </a:lnTo>
                  <a:lnTo>
                    <a:pt x="4699000" y="190474"/>
                  </a:lnTo>
                  <a:lnTo>
                    <a:pt x="4699000" y="158724"/>
                  </a:lnTo>
                  <a:close/>
                </a:path>
                <a:path w="7381875" h="325755">
                  <a:moveTo>
                    <a:pt x="4699000" y="95224"/>
                  </a:moveTo>
                  <a:lnTo>
                    <a:pt x="4508500" y="95224"/>
                  </a:lnTo>
                  <a:lnTo>
                    <a:pt x="4508500" y="126974"/>
                  </a:lnTo>
                  <a:lnTo>
                    <a:pt x="4699000" y="126974"/>
                  </a:lnTo>
                  <a:lnTo>
                    <a:pt x="4699000" y="95224"/>
                  </a:lnTo>
                  <a:close/>
                </a:path>
                <a:path w="7381875" h="325755">
                  <a:moveTo>
                    <a:pt x="4699000" y="31724"/>
                  </a:moveTo>
                  <a:lnTo>
                    <a:pt x="4413250" y="31724"/>
                  </a:lnTo>
                  <a:lnTo>
                    <a:pt x="4413250" y="63474"/>
                  </a:lnTo>
                  <a:lnTo>
                    <a:pt x="4699000" y="63474"/>
                  </a:lnTo>
                  <a:lnTo>
                    <a:pt x="4699000" y="31724"/>
                  </a:lnTo>
                  <a:close/>
                </a:path>
                <a:path w="7381875" h="325755">
                  <a:moveTo>
                    <a:pt x="5349875" y="85699"/>
                  </a:moveTo>
                  <a:lnTo>
                    <a:pt x="5327650" y="63474"/>
                  </a:lnTo>
                  <a:lnTo>
                    <a:pt x="5270500" y="120624"/>
                  </a:lnTo>
                  <a:lnTo>
                    <a:pt x="5213350" y="63474"/>
                  </a:lnTo>
                  <a:lnTo>
                    <a:pt x="5191125" y="85699"/>
                  </a:lnTo>
                  <a:lnTo>
                    <a:pt x="5248275" y="142849"/>
                  </a:lnTo>
                  <a:lnTo>
                    <a:pt x="5191125" y="199999"/>
                  </a:lnTo>
                  <a:lnTo>
                    <a:pt x="5213350" y="222224"/>
                  </a:lnTo>
                  <a:lnTo>
                    <a:pt x="5270500" y="165074"/>
                  </a:lnTo>
                  <a:lnTo>
                    <a:pt x="5327650" y="222224"/>
                  </a:lnTo>
                  <a:lnTo>
                    <a:pt x="5349875" y="199999"/>
                  </a:lnTo>
                  <a:lnTo>
                    <a:pt x="5314950" y="165074"/>
                  </a:lnTo>
                  <a:lnTo>
                    <a:pt x="5292725" y="142849"/>
                  </a:lnTo>
                  <a:lnTo>
                    <a:pt x="5314950" y="120624"/>
                  </a:lnTo>
                  <a:lnTo>
                    <a:pt x="5349875" y="85699"/>
                  </a:lnTo>
                  <a:close/>
                </a:path>
                <a:path w="7381875" h="325755">
                  <a:moveTo>
                    <a:pt x="5461000" y="264680"/>
                  </a:moveTo>
                  <a:lnTo>
                    <a:pt x="5418328" y="264680"/>
                  </a:lnTo>
                  <a:lnTo>
                    <a:pt x="5435282" y="246481"/>
                  </a:lnTo>
                  <a:lnTo>
                    <a:pt x="5438394" y="243281"/>
                  </a:lnTo>
                  <a:lnTo>
                    <a:pt x="5441175" y="240017"/>
                  </a:lnTo>
                  <a:lnTo>
                    <a:pt x="5456948" y="210324"/>
                  </a:lnTo>
                  <a:lnTo>
                    <a:pt x="5456898" y="201091"/>
                  </a:lnTo>
                  <a:lnTo>
                    <a:pt x="5456199" y="197434"/>
                  </a:lnTo>
                  <a:lnTo>
                    <a:pt x="5455336" y="195287"/>
                  </a:lnTo>
                  <a:lnTo>
                    <a:pt x="5453011" y="189433"/>
                  </a:lnTo>
                  <a:lnTo>
                    <a:pt x="5420461" y="174625"/>
                  </a:lnTo>
                  <a:lnTo>
                    <a:pt x="5412664" y="175412"/>
                  </a:lnTo>
                  <a:lnTo>
                    <a:pt x="5383822" y="201091"/>
                  </a:lnTo>
                  <a:lnTo>
                    <a:pt x="5382857" y="213931"/>
                  </a:lnTo>
                  <a:lnTo>
                    <a:pt x="5407291" y="213931"/>
                  </a:lnTo>
                  <a:lnTo>
                    <a:pt x="5407431" y="208229"/>
                  </a:lnTo>
                  <a:lnTo>
                    <a:pt x="5407698" y="206311"/>
                  </a:lnTo>
                  <a:lnTo>
                    <a:pt x="5422366" y="195287"/>
                  </a:lnTo>
                  <a:lnTo>
                    <a:pt x="5425986" y="196557"/>
                  </a:lnTo>
                  <a:lnTo>
                    <a:pt x="5432349" y="210324"/>
                  </a:lnTo>
                  <a:lnTo>
                    <a:pt x="5432260" y="211061"/>
                  </a:lnTo>
                  <a:lnTo>
                    <a:pt x="5425795" y="223354"/>
                  </a:lnTo>
                  <a:lnTo>
                    <a:pt x="5423662" y="226136"/>
                  </a:lnTo>
                  <a:lnTo>
                    <a:pt x="5421388" y="228790"/>
                  </a:lnTo>
                  <a:lnTo>
                    <a:pt x="5418975" y="231330"/>
                  </a:lnTo>
                  <a:lnTo>
                    <a:pt x="5384749" y="268693"/>
                  </a:lnTo>
                  <a:lnTo>
                    <a:pt x="5384749" y="285724"/>
                  </a:lnTo>
                  <a:lnTo>
                    <a:pt x="5461000" y="285724"/>
                  </a:lnTo>
                  <a:lnTo>
                    <a:pt x="5461000" y="264680"/>
                  </a:lnTo>
                  <a:close/>
                </a:path>
                <a:path w="7381875" h="325755">
                  <a:moveTo>
                    <a:pt x="5921375" y="85712"/>
                  </a:moveTo>
                  <a:lnTo>
                    <a:pt x="5899150" y="63487"/>
                  </a:lnTo>
                  <a:lnTo>
                    <a:pt x="5842000" y="120637"/>
                  </a:lnTo>
                  <a:lnTo>
                    <a:pt x="5784850" y="63487"/>
                  </a:lnTo>
                  <a:lnTo>
                    <a:pt x="5762625" y="85712"/>
                  </a:lnTo>
                  <a:lnTo>
                    <a:pt x="5819775" y="142862"/>
                  </a:lnTo>
                  <a:lnTo>
                    <a:pt x="5762625" y="200012"/>
                  </a:lnTo>
                  <a:lnTo>
                    <a:pt x="5784850" y="222237"/>
                  </a:lnTo>
                  <a:lnTo>
                    <a:pt x="5842000" y="165087"/>
                  </a:lnTo>
                  <a:lnTo>
                    <a:pt x="5899150" y="222237"/>
                  </a:lnTo>
                  <a:lnTo>
                    <a:pt x="5921375" y="200012"/>
                  </a:lnTo>
                  <a:lnTo>
                    <a:pt x="5886450" y="165087"/>
                  </a:lnTo>
                  <a:lnTo>
                    <a:pt x="5864225" y="142862"/>
                  </a:lnTo>
                  <a:lnTo>
                    <a:pt x="5886450" y="120637"/>
                  </a:lnTo>
                  <a:lnTo>
                    <a:pt x="5921375" y="85712"/>
                  </a:lnTo>
                  <a:close/>
                </a:path>
                <a:path w="7381875" h="325755">
                  <a:moveTo>
                    <a:pt x="6048375" y="90055"/>
                  </a:moveTo>
                  <a:lnTo>
                    <a:pt x="6005703" y="90055"/>
                  </a:lnTo>
                  <a:lnTo>
                    <a:pt x="6022657" y="71856"/>
                  </a:lnTo>
                  <a:lnTo>
                    <a:pt x="6025769" y="68656"/>
                  </a:lnTo>
                  <a:lnTo>
                    <a:pt x="6028550" y="65392"/>
                  </a:lnTo>
                  <a:lnTo>
                    <a:pt x="6044323" y="35699"/>
                  </a:lnTo>
                  <a:lnTo>
                    <a:pt x="6044273" y="26466"/>
                  </a:lnTo>
                  <a:lnTo>
                    <a:pt x="6043574" y="22809"/>
                  </a:lnTo>
                  <a:lnTo>
                    <a:pt x="6042711" y="20662"/>
                  </a:lnTo>
                  <a:lnTo>
                    <a:pt x="6040386" y="14820"/>
                  </a:lnTo>
                  <a:lnTo>
                    <a:pt x="6007836" y="0"/>
                  </a:lnTo>
                  <a:lnTo>
                    <a:pt x="6000039" y="787"/>
                  </a:lnTo>
                  <a:lnTo>
                    <a:pt x="5971197" y="26466"/>
                  </a:lnTo>
                  <a:lnTo>
                    <a:pt x="5970232" y="39306"/>
                  </a:lnTo>
                  <a:lnTo>
                    <a:pt x="5994666" y="39306"/>
                  </a:lnTo>
                  <a:lnTo>
                    <a:pt x="5994806" y="33604"/>
                  </a:lnTo>
                  <a:lnTo>
                    <a:pt x="5995073" y="31686"/>
                  </a:lnTo>
                  <a:lnTo>
                    <a:pt x="6009741" y="20662"/>
                  </a:lnTo>
                  <a:lnTo>
                    <a:pt x="6013361" y="21932"/>
                  </a:lnTo>
                  <a:lnTo>
                    <a:pt x="6019724" y="35699"/>
                  </a:lnTo>
                  <a:lnTo>
                    <a:pt x="6019635" y="36436"/>
                  </a:lnTo>
                  <a:lnTo>
                    <a:pt x="6013170" y="48742"/>
                  </a:lnTo>
                  <a:lnTo>
                    <a:pt x="6011037" y="51511"/>
                  </a:lnTo>
                  <a:lnTo>
                    <a:pt x="6008763" y="54165"/>
                  </a:lnTo>
                  <a:lnTo>
                    <a:pt x="6006350" y="56705"/>
                  </a:lnTo>
                  <a:lnTo>
                    <a:pt x="5972124" y="94068"/>
                  </a:lnTo>
                  <a:lnTo>
                    <a:pt x="5972124" y="111112"/>
                  </a:lnTo>
                  <a:lnTo>
                    <a:pt x="6048375" y="111112"/>
                  </a:lnTo>
                  <a:lnTo>
                    <a:pt x="6048375" y="90055"/>
                  </a:lnTo>
                  <a:close/>
                </a:path>
                <a:path w="7381875" h="325755">
                  <a:moveTo>
                    <a:pt x="6635750" y="63474"/>
                  </a:moveTo>
                  <a:lnTo>
                    <a:pt x="6572250" y="63474"/>
                  </a:lnTo>
                  <a:lnTo>
                    <a:pt x="6556680" y="65024"/>
                  </a:lnTo>
                  <a:lnTo>
                    <a:pt x="6516116" y="86728"/>
                  </a:lnTo>
                  <a:lnTo>
                    <a:pt x="6494412" y="127292"/>
                  </a:lnTo>
                  <a:lnTo>
                    <a:pt x="6492875" y="142849"/>
                  </a:lnTo>
                  <a:lnTo>
                    <a:pt x="6494412" y="158419"/>
                  </a:lnTo>
                  <a:lnTo>
                    <a:pt x="6516116" y="198983"/>
                  </a:lnTo>
                  <a:lnTo>
                    <a:pt x="6556680" y="220687"/>
                  </a:lnTo>
                  <a:lnTo>
                    <a:pt x="6572250" y="222224"/>
                  </a:lnTo>
                  <a:lnTo>
                    <a:pt x="6635750" y="222224"/>
                  </a:lnTo>
                  <a:lnTo>
                    <a:pt x="6635750" y="190474"/>
                  </a:lnTo>
                  <a:lnTo>
                    <a:pt x="6572250" y="190474"/>
                  </a:lnTo>
                  <a:lnTo>
                    <a:pt x="6562903" y="189560"/>
                  </a:lnTo>
                  <a:lnTo>
                    <a:pt x="6528244" y="161086"/>
                  </a:lnTo>
                  <a:lnTo>
                    <a:pt x="6524625" y="142849"/>
                  </a:lnTo>
                  <a:lnTo>
                    <a:pt x="6525539" y="133515"/>
                  </a:lnTo>
                  <a:lnTo>
                    <a:pt x="6554013" y="98856"/>
                  </a:lnTo>
                  <a:lnTo>
                    <a:pt x="6572250" y="95224"/>
                  </a:lnTo>
                  <a:lnTo>
                    <a:pt x="6635750" y="95224"/>
                  </a:lnTo>
                  <a:lnTo>
                    <a:pt x="6635750" y="63474"/>
                  </a:lnTo>
                  <a:close/>
                </a:path>
                <a:path w="7381875" h="325755">
                  <a:moveTo>
                    <a:pt x="6715125" y="126974"/>
                  </a:moveTo>
                  <a:lnTo>
                    <a:pt x="6588125" y="126974"/>
                  </a:lnTo>
                  <a:lnTo>
                    <a:pt x="6588125" y="158724"/>
                  </a:lnTo>
                  <a:lnTo>
                    <a:pt x="6715125" y="158724"/>
                  </a:lnTo>
                  <a:lnTo>
                    <a:pt x="6715125" y="126974"/>
                  </a:lnTo>
                  <a:close/>
                </a:path>
                <a:path w="7381875" h="325755">
                  <a:moveTo>
                    <a:pt x="6810375" y="142849"/>
                  </a:moveTo>
                  <a:lnTo>
                    <a:pt x="6797027" y="98818"/>
                  </a:lnTo>
                  <a:lnTo>
                    <a:pt x="6761366" y="69519"/>
                  </a:lnTo>
                  <a:lnTo>
                    <a:pt x="6731000" y="63474"/>
                  </a:lnTo>
                  <a:lnTo>
                    <a:pt x="6667500" y="63474"/>
                  </a:lnTo>
                  <a:lnTo>
                    <a:pt x="6667500" y="95224"/>
                  </a:lnTo>
                  <a:lnTo>
                    <a:pt x="6731000" y="95224"/>
                  </a:lnTo>
                  <a:lnTo>
                    <a:pt x="6740334" y="96151"/>
                  </a:lnTo>
                  <a:lnTo>
                    <a:pt x="6774993" y="124625"/>
                  </a:lnTo>
                  <a:lnTo>
                    <a:pt x="6778625" y="142849"/>
                  </a:lnTo>
                  <a:lnTo>
                    <a:pt x="6777698" y="152196"/>
                  </a:lnTo>
                  <a:lnTo>
                    <a:pt x="6749224" y="186855"/>
                  </a:lnTo>
                  <a:lnTo>
                    <a:pt x="6731000" y="190474"/>
                  </a:lnTo>
                  <a:lnTo>
                    <a:pt x="6667500" y="190474"/>
                  </a:lnTo>
                  <a:lnTo>
                    <a:pt x="6667500" y="222224"/>
                  </a:lnTo>
                  <a:lnTo>
                    <a:pt x="6731000" y="222224"/>
                  </a:lnTo>
                  <a:lnTo>
                    <a:pt x="6746557" y="220687"/>
                  </a:lnTo>
                  <a:lnTo>
                    <a:pt x="6787121" y="198983"/>
                  </a:lnTo>
                  <a:lnTo>
                    <a:pt x="6808825" y="158419"/>
                  </a:lnTo>
                  <a:lnTo>
                    <a:pt x="6810375" y="142849"/>
                  </a:lnTo>
                  <a:close/>
                </a:path>
                <a:path w="7381875" h="325755">
                  <a:moveTo>
                    <a:pt x="7191375" y="103162"/>
                  </a:moveTo>
                  <a:lnTo>
                    <a:pt x="7189432" y="94094"/>
                  </a:lnTo>
                  <a:lnTo>
                    <a:pt x="7184225" y="86499"/>
                  </a:lnTo>
                  <a:lnTo>
                    <a:pt x="7176630" y="81292"/>
                  </a:lnTo>
                  <a:lnTo>
                    <a:pt x="7167562" y="79349"/>
                  </a:lnTo>
                  <a:lnTo>
                    <a:pt x="7158482" y="81292"/>
                  </a:lnTo>
                  <a:lnTo>
                    <a:pt x="7150887" y="86499"/>
                  </a:lnTo>
                  <a:lnTo>
                    <a:pt x="7145680" y="94094"/>
                  </a:lnTo>
                  <a:lnTo>
                    <a:pt x="7143750" y="103162"/>
                  </a:lnTo>
                  <a:lnTo>
                    <a:pt x="7145680" y="112242"/>
                  </a:lnTo>
                  <a:lnTo>
                    <a:pt x="7150887" y="119837"/>
                  </a:lnTo>
                  <a:lnTo>
                    <a:pt x="7158482" y="125044"/>
                  </a:lnTo>
                  <a:lnTo>
                    <a:pt x="7167562" y="126974"/>
                  </a:lnTo>
                  <a:lnTo>
                    <a:pt x="7176630" y="125044"/>
                  </a:lnTo>
                  <a:lnTo>
                    <a:pt x="7184225" y="119837"/>
                  </a:lnTo>
                  <a:lnTo>
                    <a:pt x="7189432" y="112242"/>
                  </a:lnTo>
                  <a:lnTo>
                    <a:pt x="7191375" y="103162"/>
                  </a:lnTo>
                  <a:close/>
                </a:path>
                <a:path w="7381875" h="325755">
                  <a:moveTo>
                    <a:pt x="7318375" y="206349"/>
                  </a:moveTo>
                  <a:lnTo>
                    <a:pt x="7303897" y="187299"/>
                  </a:lnTo>
                  <a:lnTo>
                    <a:pt x="7258050" y="126974"/>
                  </a:lnTo>
                  <a:lnTo>
                    <a:pt x="7254875" y="126974"/>
                  </a:lnTo>
                  <a:lnTo>
                    <a:pt x="7208837" y="187299"/>
                  </a:lnTo>
                  <a:lnTo>
                    <a:pt x="7175500" y="144437"/>
                  </a:lnTo>
                  <a:lnTo>
                    <a:pt x="7127875" y="206349"/>
                  </a:lnTo>
                  <a:lnTo>
                    <a:pt x="7318375" y="206349"/>
                  </a:lnTo>
                  <a:close/>
                </a:path>
                <a:path w="7381875" h="325755">
                  <a:moveTo>
                    <a:pt x="7381875" y="79349"/>
                  </a:moveTo>
                  <a:lnTo>
                    <a:pt x="7379360" y="67030"/>
                  </a:lnTo>
                  <a:lnTo>
                    <a:pt x="7372540" y="56934"/>
                  </a:lnTo>
                  <a:lnTo>
                    <a:pt x="7362444" y="50114"/>
                  </a:lnTo>
                  <a:lnTo>
                    <a:pt x="7350125" y="47599"/>
                  </a:lnTo>
                  <a:lnTo>
                    <a:pt x="7350125" y="79349"/>
                  </a:lnTo>
                  <a:lnTo>
                    <a:pt x="7350125" y="238099"/>
                  </a:lnTo>
                  <a:lnTo>
                    <a:pt x="7096125" y="238099"/>
                  </a:lnTo>
                  <a:lnTo>
                    <a:pt x="7096125" y="47599"/>
                  </a:lnTo>
                  <a:lnTo>
                    <a:pt x="7194550" y="47599"/>
                  </a:lnTo>
                  <a:lnTo>
                    <a:pt x="7226300" y="79349"/>
                  </a:lnTo>
                  <a:lnTo>
                    <a:pt x="7350125" y="79349"/>
                  </a:lnTo>
                  <a:lnTo>
                    <a:pt x="7350125" y="47599"/>
                  </a:lnTo>
                  <a:lnTo>
                    <a:pt x="7239000" y="47599"/>
                  </a:lnTo>
                  <a:lnTo>
                    <a:pt x="7207250" y="15849"/>
                  </a:lnTo>
                  <a:lnTo>
                    <a:pt x="7096125" y="15849"/>
                  </a:lnTo>
                  <a:lnTo>
                    <a:pt x="7083793" y="18364"/>
                  </a:lnTo>
                  <a:lnTo>
                    <a:pt x="7073697" y="25184"/>
                  </a:lnTo>
                  <a:lnTo>
                    <a:pt x="7066877" y="35280"/>
                  </a:lnTo>
                  <a:lnTo>
                    <a:pt x="7064375" y="47599"/>
                  </a:lnTo>
                  <a:lnTo>
                    <a:pt x="7064375" y="238099"/>
                  </a:lnTo>
                  <a:lnTo>
                    <a:pt x="7066877" y="250431"/>
                  </a:lnTo>
                  <a:lnTo>
                    <a:pt x="7073697" y="260527"/>
                  </a:lnTo>
                  <a:lnTo>
                    <a:pt x="7083793" y="267347"/>
                  </a:lnTo>
                  <a:lnTo>
                    <a:pt x="7096125" y="269849"/>
                  </a:lnTo>
                  <a:lnTo>
                    <a:pt x="7350125" y="269849"/>
                  </a:lnTo>
                  <a:lnTo>
                    <a:pt x="7362444" y="267347"/>
                  </a:lnTo>
                  <a:lnTo>
                    <a:pt x="7372540" y="260527"/>
                  </a:lnTo>
                  <a:lnTo>
                    <a:pt x="7379360" y="250431"/>
                  </a:lnTo>
                  <a:lnTo>
                    <a:pt x="7381875" y="238099"/>
                  </a:lnTo>
                  <a:lnTo>
                    <a:pt x="7381875" y="79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554988" y="8345272"/>
            <a:ext cx="4242320" cy="1150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0"/>
            <a:ext cx="18288000" cy="805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6007" y="2216128"/>
            <a:ext cx="9746675" cy="64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41600" y="6667500"/>
            <a:ext cx="1181100" cy="596900"/>
          </a:xfrm>
          <a:custGeom>
            <a:avLst/>
            <a:gdLst/>
            <a:ahLst/>
            <a:cxnLst/>
            <a:rect l="l" t="t" r="r" b="b"/>
            <a:pathLst>
              <a:path w="1181100" h="596900">
                <a:moveTo>
                  <a:pt x="1181100" y="0"/>
                </a:moveTo>
                <a:lnTo>
                  <a:pt x="1130300" y="0"/>
                </a:lnTo>
                <a:lnTo>
                  <a:pt x="1130300" y="50800"/>
                </a:lnTo>
                <a:lnTo>
                  <a:pt x="1130300" y="546100"/>
                </a:lnTo>
                <a:lnTo>
                  <a:pt x="50800" y="546100"/>
                </a:lnTo>
                <a:lnTo>
                  <a:pt x="50800" y="50800"/>
                </a:lnTo>
                <a:lnTo>
                  <a:pt x="1130300" y="50800"/>
                </a:lnTo>
                <a:lnTo>
                  <a:pt x="1130300" y="0"/>
                </a:lnTo>
                <a:lnTo>
                  <a:pt x="50800" y="0"/>
                </a:lnTo>
                <a:lnTo>
                  <a:pt x="0" y="0"/>
                </a:lnTo>
                <a:lnTo>
                  <a:pt x="0" y="596900"/>
                </a:lnTo>
                <a:lnTo>
                  <a:pt x="50800" y="596900"/>
                </a:lnTo>
                <a:lnTo>
                  <a:pt x="1130300" y="596900"/>
                </a:lnTo>
                <a:lnTo>
                  <a:pt x="1181100" y="596900"/>
                </a:lnTo>
                <a:lnTo>
                  <a:pt x="1181100" y="0"/>
                </a:lnTo>
                <a:close/>
              </a:path>
            </a:pathLst>
          </a:custGeom>
          <a:solidFill>
            <a:srgbClr val="E8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52388" y="3195716"/>
            <a:ext cx="6242744" cy="352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3300" y="762000"/>
            <a:ext cx="3162300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6007" y="2241244"/>
            <a:ext cx="4785438" cy="482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1213" y="5231349"/>
            <a:ext cx="14040200" cy="5671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2388" y="3195715"/>
            <a:ext cx="7842716" cy="445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3300" y="762000"/>
            <a:ext cx="3162300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300" y="762000"/>
            <a:ext cx="29337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92328" y="5346700"/>
            <a:ext cx="5433544" cy="5374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57870" y="2235043"/>
            <a:ext cx="13046509" cy="618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52388" y="3195715"/>
            <a:ext cx="9784253" cy="445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42500" y="5016500"/>
            <a:ext cx="5421405" cy="49550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2022-03-23T17:34:02Z</dcterms:created>
  <dcterms:modified xsi:type="dcterms:W3CDTF">2022-03-23T17:34:02Z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2022-03-23T00:00:00Z</vt:filetime>
  </property>
</Properties>
</file>