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59" r:id="rId8"/>
    <p:sldId id="260" r:id="rId9"/>
  </p:sldIdLst>
  <p:sldSz cx="18288000" cy="13004800"/>
  <p:notesSz cx="18288000" cy="130048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426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4031488"/>
            <a:ext cx="15544800" cy="27310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7282688"/>
            <a:ext cx="12801600" cy="325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991104"/>
            <a:ext cx="7955280" cy="8583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991104"/>
            <a:ext cx="7955280" cy="8583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520192"/>
            <a:ext cx="16459200" cy="20807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991104"/>
            <a:ext cx="16459200" cy="8583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12094464"/>
            <a:ext cx="5852160" cy="65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12094464"/>
            <a:ext cx="4206240" cy="65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12094464"/>
            <a:ext cx="4206240" cy="65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1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6700" y="4724400"/>
            <a:ext cx="14897100" cy="2146300"/>
            <a:chOff x="1536700" y="4724400"/>
            <a:chExt cx="14897100" cy="2146300"/>
          </a:xfrm>
        </p:grpSpPr>
        <p:sp>
          <p:nvSpPr>
            <p:cNvPr id="3" name="object 3"/>
            <p:cNvSpPr/>
            <p:nvPr/>
          </p:nvSpPr>
          <p:spPr>
            <a:xfrm>
              <a:off x="2021211" y="5130800"/>
              <a:ext cx="10794206" cy="12350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6700" y="4724400"/>
              <a:ext cx="14897100" cy="2146300"/>
            </a:xfrm>
            <a:custGeom>
              <a:avLst/>
              <a:gdLst/>
              <a:ahLst/>
              <a:cxnLst/>
              <a:rect l="l" t="t" r="r" b="b"/>
              <a:pathLst>
                <a:path w="14897100" h="2146300">
                  <a:moveTo>
                    <a:pt x="19050" y="0"/>
                  </a:moveTo>
                  <a:lnTo>
                    <a:pt x="0" y="0"/>
                  </a:lnTo>
                  <a:lnTo>
                    <a:pt x="0" y="38328"/>
                  </a:lnTo>
                  <a:lnTo>
                    <a:pt x="19050" y="38328"/>
                  </a:lnTo>
                  <a:lnTo>
                    <a:pt x="19050" y="0"/>
                  </a:lnTo>
                  <a:close/>
                </a:path>
                <a:path w="14897100" h="2146300">
                  <a:moveTo>
                    <a:pt x="38009" y="0"/>
                  </a:moveTo>
                  <a:lnTo>
                    <a:pt x="19050" y="0"/>
                  </a:lnTo>
                  <a:lnTo>
                    <a:pt x="19050" y="38328"/>
                  </a:lnTo>
                  <a:lnTo>
                    <a:pt x="38100" y="38328"/>
                  </a:lnTo>
                  <a:lnTo>
                    <a:pt x="38009" y="38100"/>
                  </a:lnTo>
                  <a:lnTo>
                    <a:pt x="38009" y="0"/>
                  </a:lnTo>
                  <a:close/>
                </a:path>
                <a:path w="14897100" h="2146300">
                  <a:moveTo>
                    <a:pt x="38100" y="0"/>
                  </a:moveTo>
                  <a:lnTo>
                    <a:pt x="38009" y="38100"/>
                  </a:lnTo>
                  <a:lnTo>
                    <a:pt x="38100" y="0"/>
                  </a:lnTo>
                  <a:close/>
                </a:path>
                <a:path w="14897100" h="2146300">
                  <a:moveTo>
                    <a:pt x="19050" y="114985"/>
                  </a:moveTo>
                  <a:lnTo>
                    <a:pt x="0" y="114985"/>
                  </a:lnTo>
                  <a:lnTo>
                    <a:pt x="0" y="191630"/>
                  </a:lnTo>
                  <a:lnTo>
                    <a:pt x="19050" y="191630"/>
                  </a:lnTo>
                  <a:lnTo>
                    <a:pt x="19050" y="114985"/>
                  </a:lnTo>
                  <a:close/>
                </a:path>
                <a:path w="14897100" h="2146300">
                  <a:moveTo>
                    <a:pt x="38100" y="114985"/>
                  </a:moveTo>
                  <a:lnTo>
                    <a:pt x="19050" y="114985"/>
                  </a:lnTo>
                  <a:lnTo>
                    <a:pt x="19050" y="191630"/>
                  </a:lnTo>
                  <a:lnTo>
                    <a:pt x="38100" y="191630"/>
                  </a:lnTo>
                  <a:lnTo>
                    <a:pt x="38100" y="114985"/>
                  </a:lnTo>
                  <a:close/>
                </a:path>
                <a:path w="14897100" h="2146300">
                  <a:moveTo>
                    <a:pt x="19050" y="268287"/>
                  </a:moveTo>
                  <a:lnTo>
                    <a:pt x="0" y="268287"/>
                  </a:lnTo>
                  <a:lnTo>
                    <a:pt x="0" y="344944"/>
                  </a:lnTo>
                  <a:lnTo>
                    <a:pt x="19050" y="344944"/>
                  </a:lnTo>
                  <a:lnTo>
                    <a:pt x="19050" y="268287"/>
                  </a:lnTo>
                  <a:close/>
                </a:path>
                <a:path w="14897100" h="2146300">
                  <a:moveTo>
                    <a:pt x="38100" y="268287"/>
                  </a:moveTo>
                  <a:lnTo>
                    <a:pt x="19050" y="268287"/>
                  </a:lnTo>
                  <a:lnTo>
                    <a:pt x="19050" y="344944"/>
                  </a:lnTo>
                  <a:lnTo>
                    <a:pt x="38100" y="344944"/>
                  </a:lnTo>
                  <a:lnTo>
                    <a:pt x="38100" y="268287"/>
                  </a:lnTo>
                  <a:close/>
                </a:path>
                <a:path w="14897100" h="2146300">
                  <a:moveTo>
                    <a:pt x="19050" y="421589"/>
                  </a:moveTo>
                  <a:lnTo>
                    <a:pt x="0" y="421589"/>
                  </a:lnTo>
                  <a:lnTo>
                    <a:pt x="0" y="498246"/>
                  </a:lnTo>
                  <a:lnTo>
                    <a:pt x="19050" y="498246"/>
                  </a:lnTo>
                  <a:lnTo>
                    <a:pt x="19050" y="421589"/>
                  </a:lnTo>
                  <a:close/>
                </a:path>
                <a:path w="14897100" h="2146300">
                  <a:moveTo>
                    <a:pt x="38100" y="421589"/>
                  </a:moveTo>
                  <a:lnTo>
                    <a:pt x="19050" y="421589"/>
                  </a:lnTo>
                  <a:lnTo>
                    <a:pt x="19050" y="498246"/>
                  </a:lnTo>
                  <a:lnTo>
                    <a:pt x="38100" y="498246"/>
                  </a:lnTo>
                  <a:lnTo>
                    <a:pt x="38100" y="421589"/>
                  </a:lnTo>
                  <a:close/>
                </a:path>
                <a:path w="14897100" h="2146300">
                  <a:moveTo>
                    <a:pt x="19050" y="574903"/>
                  </a:moveTo>
                  <a:lnTo>
                    <a:pt x="0" y="574903"/>
                  </a:lnTo>
                  <a:lnTo>
                    <a:pt x="0" y="651560"/>
                  </a:lnTo>
                  <a:lnTo>
                    <a:pt x="19050" y="651560"/>
                  </a:lnTo>
                  <a:lnTo>
                    <a:pt x="19050" y="574903"/>
                  </a:lnTo>
                  <a:close/>
                </a:path>
                <a:path w="14897100" h="2146300">
                  <a:moveTo>
                    <a:pt x="38100" y="574903"/>
                  </a:moveTo>
                  <a:lnTo>
                    <a:pt x="19050" y="574903"/>
                  </a:lnTo>
                  <a:lnTo>
                    <a:pt x="19050" y="651560"/>
                  </a:lnTo>
                  <a:lnTo>
                    <a:pt x="38100" y="651560"/>
                  </a:lnTo>
                  <a:lnTo>
                    <a:pt x="38100" y="574903"/>
                  </a:lnTo>
                  <a:close/>
                </a:path>
                <a:path w="14897100" h="2146300">
                  <a:moveTo>
                    <a:pt x="19050" y="728205"/>
                  </a:moveTo>
                  <a:lnTo>
                    <a:pt x="0" y="728205"/>
                  </a:lnTo>
                  <a:lnTo>
                    <a:pt x="0" y="804862"/>
                  </a:lnTo>
                  <a:lnTo>
                    <a:pt x="19050" y="804862"/>
                  </a:lnTo>
                  <a:lnTo>
                    <a:pt x="19050" y="728205"/>
                  </a:lnTo>
                  <a:close/>
                </a:path>
                <a:path w="14897100" h="2146300">
                  <a:moveTo>
                    <a:pt x="38100" y="728205"/>
                  </a:moveTo>
                  <a:lnTo>
                    <a:pt x="19050" y="728205"/>
                  </a:lnTo>
                  <a:lnTo>
                    <a:pt x="19050" y="804862"/>
                  </a:lnTo>
                  <a:lnTo>
                    <a:pt x="38100" y="804862"/>
                  </a:lnTo>
                  <a:lnTo>
                    <a:pt x="38100" y="728205"/>
                  </a:lnTo>
                  <a:close/>
                </a:path>
                <a:path w="14897100" h="2146300">
                  <a:moveTo>
                    <a:pt x="19050" y="881515"/>
                  </a:moveTo>
                  <a:lnTo>
                    <a:pt x="0" y="881515"/>
                  </a:lnTo>
                  <a:lnTo>
                    <a:pt x="0" y="958169"/>
                  </a:lnTo>
                  <a:lnTo>
                    <a:pt x="19050" y="958169"/>
                  </a:lnTo>
                  <a:lnTo>
                    <a:pt x="19050" y="881515"/>
                  </a:lnTo>
                  <a:close/>
                </a:path>
                <a:path w="14897100" h="2146300">
                  <a:moveTo>
                    <a:pt x="38100" y="881515"/>
                  </a:moveTo>
                  <a:lnTo>
                    <a:pt x="19050" y="881515"/>
                  </a:lnTo>
                  <a:lnTo>
                    <a:pt x="19050" y="958169"/>
                  </a:lnTo>
                  <a:lnTo>
                    <a:pt x="38100" y="958169"/>
                  </a:lnTo>
                  <a:lnTo>
                    <a:pt x="38100" y="881515"/>
                  </a:lnTo>
                  <a:close/>
                </a:path>
                <a:path w="14897100" h="2146300">
                  <a:moveTo>
                    <a:pt x="19050" y="1034822"/>
                  </a:moveTo>
                  <a:lnTo>
                    <a:pt x="0" y="1034822"/>
                  </a:lnTo>
                  <a:lnTo>
                    <a:pt x="0" y="1111476"/>
                  </a:lnTo>
                  <a:lnTo>
                    <a:pt x="19050" y="1111476"/>
                  </a:lnTo>
                  <a:lnTo>
                    <a:pt x="19050" y="1034822"/>
                  </a:lnTo>
                  <a:close/>
                </a:path>
                <a:path w="14897100" h="2146300">
                  <a:moveTo>
                    <a:pt x="38100" y="1034822"/>
                  </a:moveTo>
                  <a:lnTo>
                    <a:pt x="19050" y="1034822"/>
                  </a:lnTo>
                  <a:lnTo>
                    <a:pt x="19050" y="1111476"/>
                  </a:lnTo>
                  <a:lnTo>
                    <a:pt x="38100" y="1111476"/>
                  </a:lnTo>
                  <a:lnTo>
                    <a:pt x="38100" y="1034822"/>
                  </a:lnTo>
                  <a:close/>
                </a:path>
                <a:path w="14897100" h="2146300">
                  <a:moveTo>
                    <a:pt x="19050" y="1188130"/>
                  </a:moveTo>
                  <a:lnTo>
                    <a:pt x="0" y="1188130"/>
                  </a:lnTo>
                  <a:lnTo>
                    <a:pt x="0" y="1264784"/>
                  </a:lnTo>
                  <a:lnTo>
                    <a:pt x="19050" y="1264784"/>
                  </a:lnTo>
                  <a:lnTo>
                    <a:pt x="19050" y="1188130"/>
                  </a:lnTo>
                  <a:close/>
                </a:path>
                <a:path w="14897100" h="2146300">
                  <a:moveTo>
                    <a:pt x="38100" y="1188130"/>
                  </a:moveTo>
                  <a:lnTo>
                    <a:pt x="19050" y="1188130"/>
                  </a:lnTo>
                  <a:lnTo>
                    <a:pt x="19050" y="1264784"/>
                  </a:lnTo>
                  <a:lnTo>
                    <a:pt x="38100" y="1264784"/>
                  </a:lnTo>
                  <a:lnTo>
                    <a:pt x="38100" y="1188130"/>
                  </a:lnTo>
                  <a:close/>
                </a:path>
                <a:path w="14897100" h="2146300">
                  <a:moveTo>
                    <a:pt x="19050" y="1341437"/>
                  </a:moveTo>
                  <a:lnTo>
                    <a:pt x="0" y="1341437"/>
                  </a:lnTo>
                  <a:lnTo>
                    <a:pt x="0" y="1418090"/>
                  </a:lnTo>
                  <a:lnTo>
                    <a:pt x="19050" y="1418090"/>
                  </a:lnTo>
                  <a:lnTo>
                    <a:pt x="19050" y="1341437"/>
                  </a:lnTo>
                  <a:close/>
                </a:path>
                <a:path w="14897100" h="2146300">
                  <a:moveTo>
                    <a:pt x="38100" y="1341437"/>
                  </a:moveTo>
                  <a:lnTo>
                    <a:pt x="19050" y="1341437"/>
                  </a:lnTo>
                  <a:lnTo>
                    <a:pt x="19050" y="1418090"/>
                  </a:lnTo>
                  <a:lnTo>
                    <a:pt x="38100" y="1418090"/>
                  </a:lnTo>
                  <a:lnTo>
                    <a:pt x="38100" y="1341437"/>
                  </a:lnTo>
                  <a:close/>
                </a:path>
                <a:path w="14897100" h="2146300">
                  <a:moveTo>
                    <a:pt x="19050" y="1494744"/>
                  </a:moveTo>
                  <a:lnTo>
                    <a:pt x="0" y="1494744"/>
                  </a:lnTo>
                  <a:lnTo>
                    <a:pt x="0" y="1571397"/>
                  </a:lnTo>
                  <a:lnTo>
                    <a:pt x="19050" y="1571397"/>
                  </a:lnTo>
                  <a:lnTo>
                    <a:pt x="19050" y="1494744"/>
                  </a:lnTo>
                  <a:close/>
                </a:path>
                <a:path w="14897100" h="2146300">
                  <a:moveTo>
                    <a:pt x="38100" y="1494744"/>
                  </a:moveTo>
                  <a:lnTo>
                    <a:pt x="19050" y="1494744"/>
                  </a:lnTo>
                  <a:lnTo>
                    <a:pt x="19050" y="1571397"/>
                  </a:lnTo>
                  <a:lnTo>
                    <a:pt x="38100" y="1571397"/>
                  </a:lnTo>
                  <a:lnTo>
                    <a:pt x="38100" y="1494744"/>
                  </a:lnTo>
                  <a:close/>
                </a:path>
                <a:path w="14897100" h="2146300">
                  <a:moveTo>
                    <a:pt x="19050" y="1648051"/>
                  </a:moveTo>
                  <a:lnTo>
                    <a:pt x="0" y="1648051"/>
                  </a:lnTo>
                  <a:lnTo>
                    <a:pt x="0" y="1724705"/>
                  </a:lnTo>
                  <a:lnTo>
                    <a:pt x="19050" y="1724705"/>
                  </a:lnTo>
                  <a:lnTo>
                    <a:pt x="19050" y="1648051"/>
                  </a:lnTo>
                  <a:close/>
                </a:path>
                <a:path w="14897100" h="2146300">
                  <a:moveTo>
                    <a:pt x="38100" y="1648051"/>
                  </a:moveTo>
                  <a:lnTo>
                    <a:pt x="19050" y="1648051"/>
                  </a:lnTo>
                  <a:lnTo>
                    <a:pt x="19050" y="1724705"/>
                  </a:lnTo>
                  <a:lnTo>
                    <a:pt x="38100" y="1724705"/>
                  </a:lnTo>
                  <a:lnTo>
                    <a:pt x="38100" y="1648051"/>
                  </a:lnTo>
                  <a:close/>
                </a:path>
                <a:path w="14897100" h="2146300">
                  <a:moveTo>
                    <a:pt x="19050" y="1801359"/>
                  </a:moveTo>
                  <a:lnTo>
                    <a:pt x="0" y="1801359"/>
                  </a:lnTo>
                  <a:lnTo>
                    <a:pt x="0" y="1878012"/>
                  </a:lnTo>
                  <a:lnTo>
                    <a:pt x="19050" y="1878012"/>
                  </a:lnTo>
                  <a:lnTo>
                    <a:pt x="19050" y="1801359"/>
                  </a:lnTo>
                  <a:close/>
                </a:path>
                <a:path w="14897100" h="2146300">
                  <a:moveTo>
                    <a:pt x="38100" y="1801359"/>
                  </a:moveTo>
                  <a:lnTo>
                    <a:pt x="19050" y="1801359"/>
                  </a:lnTo>
                  <a:lnTo>
                    <a:pt x="19050" y="1878012"/>
                  </a:lnTo>
                  <a:lnTo>
                    <a:pt x="38100" y="1878012"/>
                  </a:lnTo>
                  <a:lnTo>
                    <a:pt x="38100" y="1801359"/>
                  </a:lnTo>
                  <a:close/>
                </a:path>
                <a:path w="14897100" h="2146300">
                  <a:moveTo>
                    <a:pt x="19050" y="1954665"/>
                  </a:moveTo>
                  <a:lnTo>
                    <a:pt x="0" y="1954665"/>
                  </a:lnTo>
                  <a:lnTo>
                    <a:pt x="0" y="2031319"/>
                  </a:lnTo>
                  <a:lnTo>
                    <a:pt x="19050" y="2031319"/>
                  </a:lnTo>
                  <a:lnTo>
                    <a:pt x="19050" y="1954665"/>
                  </a:lnTo>
                  <a:close/>
                </a:path>
                <a:path w="14897100" h="2146300">
                  <a:moveTo>
                    <a:pt x="38100" y="1954665"/>
                  </a:moveTo>
                  <a:lnTo>
                    <a:pt x="19050" y="1954665"/>
                  </a:lnTo>
                  <a:lnTo>
                    <a:pt x="19050" y="2031319"/>
                  </a:lnTo>
                  <a:lnTo>
                    <a:pt x="38100" y="2031319"/>
                  </a:lnTo>
                  <a:lnTo>
                    <a:pt x="38100" y="1954665"/>
                  </a:lnTo>
                  <a:close/>
                </a:path>
                <a:path w="14897100" h="2146300">
                  <a:moveTo>
                    <a:pt x="19050" y="2107973"/>
                  </a:moveTo>
                  <a:lnTo>
                    <a:pt x="0" y="2107973"/>
                  </a:lnTo>
                  <a:lnTo>
                    <a:pt x="0" y="2146300"/>
                  </a:lnTo>
                  <a:lnTo>
                    <a:pt x="19050" y="2146300"/>
                  </a:lnTo>
                  <a:lnTo>
                    <a:pt x="19050" y="2107973"/>
                  </a:lnTo>
                  <a:close/>
                </a:path>
                <a:path w="14897100" h="2146300">
                  <a:moveTo>
                    <a:pt x="38100" y="2107973"/>
                  </a:moveTo>
                  <a:lnTo>
                    <a:pt x="19050" y="2107973"/>
                  </a:lnTo>
                  <a:lnTo>
                    <a:pt x="19050" y="2146300"/>
                  </a:lnTo>
                  <a:lnTo>
                    <a:pt x="38002" y="2146300"/>
                  </a:lnTo>
                  <a:lnTo>
                    <a:pt x="38100" y="2108200"/>
                  </a:lnTo>
                  <a:lnTo>
                    <a:pt x="38100" y="2107973"/>
                  </a:lnTo>
                  <a:close/>
                </a:path>
                <a:path w="14897100" h="2146300">
                  <a:moveTo>
                    <a:pt x="38100" y="2108200"/>
                  </a:moveTo>
                  <a:lnTo>
                    <a:pt x="38002" y="2146300"/>
                  </a:lnTo>
                  <a:lnTo>
                    <a:pt x="38100" y="2108200"/>
                  </a:lnTo>
                  <a:close/>
                </a:path>
                <a:path w="14897100" h="2146300">
                  <a:moveTo>
                    <a:pt x="190013" y="2108200"/>
                  </a:moveTo>
                  <a:lnTo>
                    <a:pt x="114008" y="2108200"/>
                  </a:lnTo>
                  <a:lnTo>
                    <a:pt x="114008" y="2146300"/>
                  </a:lnTo>
                  <a:lnTo>
                    <a:pt x="190013" y="2146300"/>
                  </a:lnTo>
                  <a:lnTo>
                    <a:pt x="190013" y="2108200"/>
                  </a:lnTo>
                  <a:close/>
                </a:path>
                <a:path w="14897100" h="2146300">
                  <a:moveTo>
                    <a:pt x="342024" y="2108200"/>
                  </a:moveTo>
                  <a:lnTo>
                    <a:pt x="266019" y="2108200"/>
                  </a:lnTo>
                  <a:lnTo>
                    <a:pt x="266019" y="2146300"/>
                  </a:lnTo>
                  <a:lnTo>
                    <a:pt x="342024" y="2146300"/>
                  </a:lnTo>
                  <a:lnTo>
                    <a:pt x="342024" y="2108200"/>
                  </a:lnTo>
                  <a:close/>
                </a:path>
                <a:path w="14897100" h="2146300">
                  <a:moveTo>
                    <a:pt x="494036" y="2108200"/>
                  </a:moveTo>
                  <a:lnTo>
                    <a:pt x="418030" y="2108200"/>
                  </a:lnTo>
                  <a:lnTo>
                    <a:pt x="418030" y="2146300"/>
                  </a:lnTo>
                  <a:lnTo>
                    <a:pt x="494036" y="2146300"/>
                  </a:lnTo>
                  <a:lnTo>
                    <a:pt x="494036" y="2108200"/>
                  </a:lnTo>
                  <a:close/>
                </a:path>
                <a:path w="14897100" h="2146300">
                  <a:moveTo>
                    <a:pt x="646047" y="2108200"/>
                  </a:moveTo>
                  <a:lnTo>
                    <a:pt x="570042" y="2108200"/>
                  </a:lnTo>
                  <a:lnTo>
                    <a:pt x="570042" y="2146300"/>
                  </a:lnTo>
                  <a:lnTo>
                    <a:pt x="646047" y="2146300"/>
                  </a:lnTo>
                  <a:lnTo>
                    <a:pt x="646047" y="2108200"/>
                  </a:lnTo>
                  <a:close/>
                </a:path>
                <a:path w="14897100" h="2146300">
                  <a:moveTo>
                    <a:pt x="798059" y="2108200"/>
                  </a:moveTo>
                  <a:lnTo>
                    <a:pt x="722053" y="2108200"/>
                  </a:lnTo>
                  <a:lnTo>
                    <a:pt x="722053" y="2146300"/>
                  </a:lnTo>
                  <a:lnTo>
                    <a:pt x="798059" y="2146300"/>
                  </a:lnTo>
                  <a:lnTo>
                    <a:pt x="798059" y="2108200"/>
                  </a:lnTo>
                  <a:close/>
                </a:path>
                <a:path w="14897100" h="2146300">
                  <a:moveTo>
                    <a:pt x="950070" y="2108200"/>
                  </a:moveTo>
                  <a:lnTo>
                    <a:pt x="874064" y="2108200"/>
                  </a:lnTo>
                  <a:lnTo>
                    <a:pt x="874064" y="2146300"/>
                  </a:lnTo>
                  <a:lnTo>
                    <a:pt x="950070" y="2146300"/>
                  </a:lnTo>
                  <a:lnTo>
                    <a:pt x="950070" y="2108200"/>
                  </a:lnTo>
                  <a:close/>
                </a:path>
                <a:path w="14897100" h="2146300">
                  <a:moveTo>
                    <a:pt x="1102081" y="2108200"/>
                  </a:moveTo>
                  <a:lnTo>
                    <a:pt x="1026076" y="2108200"/>
                  </a:lnTo>
                  <a:lnTo>
                    <a:pt x="1026076" y="2146300"/>
                  </a:lnTo>
                  <a:lnTo>
                    <a:pt x="1102081" y="2146300"/>
                  </a:lnTo>
                  <a:lnTo>
                    <a:pt x="1102081" y="2108200"/>
                  </a:lnTo>
                  <a:close/>
                </a:path>
                <a:path w="14897100" h="2146300">
                  <a:moveTo>
                    <a:pt x="1254093" y="2108200"/>
                  </a:moveTo>
                  <a:lnTo>
                    <a:pt x="1178087" y="2108200"/>
                  </a:lnTo>
                  <a:lnTo>
                    <a:pt x="1178087" y="2146300"/>
                  </a:lnTo>
                  <a:lnTo>
                    <a:pt x="1254093" y="2146300"/>
                  </a:lnTo>
                  <a:lnTo>
                    <a:pt x="1254093" y="2108200"/>
                  </a:lnTo>
                  <a:close/>
                </a:path>
                <a:path w="14897100" h="2146300">
                  <a:moveTo>
                    <a:pt x="1406105" y="2108200"/>
                  </a:moveTo>
                  <a:lnTo>
                    <a:pt x="1330096" y="2108200"/>
                  </a:lnTo>
                  <a:lnTo>
                    <a:pt x="1330096" y="2146300"/>
                  </a:lnTo>
                  <a:lnTo>
                    <a:pt x="1406105" y="2146300"/>
                  </a:lnTo>
                  <a:lnTo>
                    <a:pt x="1406105" y="2108200"/>
                  </a:lnTo>
                  <a:close/>
                </a:path>
                <a:path w="14897100" h="2146300">
                  <a:moveTo>
                    <a:pt x="1558112" y="2108200"/>
                  </a:moveTo>
                  <a:lnTo>
                    <a:pt x="1482115" y="2108200"/>
                  </a:lnTo>
                  <a:lnTo>
                    <a:pt x="1482115" y="2146300"/>
                  </a:lnTo>
                  <a:lnTo>
                    <a:pt x="1558112" y="2146300"/>
                  </a:lnTo>
                  <a:lnTo>
                    <a:pt x="1558112" y="2108200"/>
                  </a:lnTo>
                  <a:close/>
                </a:path>
                <a:path w="14897100" h="2146300">
                  <a:moveTo>
                    <a:pt x="1710131" y="2108200"/>
                  </a:moveTo>
                  <a:lnTo>
                    <a:pt x="1634121" y="2108200"/>
                  </a:lnTo>
                  <a:lnTo>
                    <a:pt x="1634121" y="2146300"/>
                  </a:lnTo>
                  <a:lnTo>
                    <a:pt x="1710131" y="2146300"/>
                  </a:lnTo>
                  <a:lnTo>
                    <a:pt x="1710131" y="2108200"/>
                  </a:lnTo>
                  <a:close/>
                </a:path>
                <a:path w="14897100" h="2146300">
                  <a:moveTo>
                    <a:pt x="1862137" y="2108200"/>
                  </a:moveTo>
                  <a:lnTo>
                    <a:pt x="1786127" y="2108200"/>
                  </a:lnTo>
                  <a:lnTo>
                    <a:pt x="1786127" y="2146300"/>
                  </a:lnTo>
                  <a:lnTo>
                    <a:pt x="1862137" y="2146300"/>
                  </a:lnTo>
                  <a:lnTo>
                    <a:pt x="1862137" y="2108200"/>
                  </a:lnTo>
                  <a:close/>
                </a:path>
                <a:path w="14897100" h="2146300">
                  <a:moveTo>
                    <a:pt x="2014143" y="2108200"/>
                  </a:moveTo>
                  <a:lnTo>
                    <a:pt x="1938147" y="2108200"/>
                  </a:lnTo>
                  <a:lnTo>
                    <a:pt x="1938147" y="2146300"/>
                  </a:lnTo>
                  <a:lnTo>
                    <a:pt x="2014143" y="2146300"/>
                  </a:lnTo>
                  <a:lnTo>
                    <a:pt x="2014143" y="2108200"/>
                  </a:lnTo>
                  <a:close/>
                </a:path>
                <a:path w="14897100" h="2146300">
                  <a:moveTo>
                    <a:pt x="2166162" y="2108200"/>
                  </a:moveTo>
                  <a:lnTo>
                    <a:pt x="2090153" y="2108200"/>
                  </a:lnTo>
                  <a:lnTo>
                    <a:pt x="2090153" y="2146300"/>
                  </a:lnTo>
                  <a:lnTo>
                    <a:pt x="2166162" y="2146300"/>
                  </a:lnTo>
                  <a:lnTo>
                    <a:pt x="2166162" y="2108200"/>
                  </a:lnTo>
                  <a:close/>
                </a:path>
                <a:path w="14897100" h="2146300">
                  <a:moveTo>
                    <a:pt x="2318169" y="2108200"/>
                  </a:moveTo>
                  <a:lnTo>
                    <a:pt x="2242172" y="2108200"/>
                  </a:lnTo>
                  <a:lnTo>
                    <a:pt x="2242172" y="2146300"/>
                  </a:lnTo>
                  <a:lnTo>
                    <a:pt x="2318169" y="2146300"/>
                  </a:lnTo>
                  <a:lnTo>
                    <a:pt x="2318169" y="2108200"/>
                  </a:lnTo>
                  <a:close/>
                </a:path>
                <a:path w="14897100" h="2146300">
                  <a:moveTo>
                    <a:pt x="2470188" y="2108200"/>
                  </a:moveTo>
                  <a:lnTo>
                    <a:pt x="2394178" y="2108200"/>
                  </a:lnTo>
                  <a:lnTo>
                    <a:pt x="2394178" y="2146300"/>
                  </a:lnTo>
                  <a:lnTo>
                    <a:pt x="2470188" y="2146300"/>
                  </a:lnTo>
                  <a:lnTo>
                    <a:pt x="2470188" y="2108200"/>
                  </a:lnTo>
                  <a:close/>
                </a:path>
                <a:path w="14897100" h="2146300">
                  <a:moveTo>
                    <a:pt x="2622194" y="2108200"/>
                  </a:moveTo>
                  <a:lnTo>
                    <a:pt x="2546184" y="2108200"/>
                  </a:lnTo>
                  <a:lnTo>
                    <a:pt x="2546184" y="2146300"/>
                  </a:lnTo>
                  <a:lnTo>
                    <a:pt x="2622194" y="2146300"/>
                  </a:lnTo>
                  <a:lnTo>
                    <a:pt x="2622194" y="2108200"/>
                  </a:lnTo>
                  <a:close/>
                </a:path>
                <a:path w="14897100" h="2146300">
                  <a:moveTo>
                    <a:pt x="2774200" y="2108200"/>
                  </a:moveTo>
                  <a:lnTo>
                    <a:pt x="2698203" y="2108200"/>
                  </a:lnTo>
                  <a:lnTo>
                    <a:pt x="2698203" y="2146300"/>
                  </a:lnTo>
                  <a:lnTo>
                    <a:pt x="2774200" y="2146300"/>
                  </a:lnTo>
                  <a:lnTo>
                    <a:pt x="2774200" y="2108200"/>
                  </a:lnTo>
                  <a:close/>
                </a:path>
                <a:path w="14897100" h="2146300">
                  <a:moveTo>
                    <a:pt x="2926219" y="2108200"/>
                  </a:moveTo>
                  <a:lnTo>
                    <a:pt x="2850210" y="2108200"/>
                  </a:lnTo>
                  <a:lnTo>
                    <a:pt x="2850210" y="2146300"/>
                  </a:lnTo>
                  <a:lnTo>
                    <a:pt x="2926219" y="2146300"/>
                  </a:lnTo>
                  <a:lnTo>
                    <a:pt x="2926219" y="2108200"/>
                  </a:lnTo>
                  <a:close/>
                </a:path>
                <a:path w="14897100" h="2146300">
                  <a:moveTo>
                    <a:pt x="3078226" y="2108200"/>
                  </a:moveTo>
                  <a:lnTo>
                    <a:pt x="3002216" y="2108200"/>
                  </a:lnTo>
                  <a:lnTo>
                    <a:pt x="3002216" y="2146300"/>
                  </a:lnTo>
                  <a:lnTo>
                    <a:pt x="3078226" y="2146300"/>
                  </a:lnTo>
                  <a:lnTo>
                    <a:pt x="3078226" y="2108200"/>
                  </a:lnTo>
                  <a:close/>
                </a:path>
                <a:path w="14897100" h="2146300">
                  <a:moveTo>
                    <a:pt x="3230245" y="2108200"/>
                  </a:moveTo>
                  <a:lnTo>
                    <a:pt x="3154235" y="2108200"/>
                  </a:lnTo>
                  <a:lnTo>
                    <a:pt x="3154235" y="2146300"/>
                  </a:lnTo>
                  <a:lnTo>
                    <a:pt x="3230245" y="2146300"/>
                  </a:lnTo>
                  <a:lnTo>
                    <a:pt x="3230245" y="2108200"/>
                  </a:lnTo>
                  <a:close/>
                </a:path>
                <a:path w="14897100" h="2146300">
                  <a:moveTo>
                    <a:pt x="3382251" y="2108200"/>
                  </a:moveTo>
                  <a:lnTo>
                    <a:pt x="3306241" y="2108200"/>
                  </a:lnTo>
                  <a:lnTo>
                    <a:pt x="3306241" y="2146300"/>
                  </a:lnTo>
                  <a:lnTo>
                    <a:pt x="3382251" y="2146300"/>
                  </a:lnTo>
                  <a:lnTo>
                    <a:pt x="3382251" y="2108200"/>
                  </a:lnTo>
                  <a:close/>
                </a:path>
                <a:path w="14897100" h="2146300">
                  <a:moveTo>
                    <a:pt x="3534257" y="2108200"/>
                  </a:moveTo>
                  <a:lnTo>
                    <a:pt x="3458260" y="2108200"/>
                  </a:lnTo>
                  <a:lnTo>
                    <a:pt x="3458260" y="2146300"/>
                  </a:lnTo>
                  <a:lnTo>
                    <a:pt x="3534257" y="2146300"/>
                  </a:lnTo>
                  <a:lnTo>
                    <a:pt x="3534257" y="2108200"/>
                  </a:lnTo>
                  <a:close/>
                </a:path>
                <a:path w="14897100" h="2146300">
                  <a:moveTo>
                    <a:pt x="3686276" y="2108200"/>
                  </a:moveTo>
                  <a:lnTo>
                    <a:pt x="3610267" y="2108200"/>
                  </a:lnTo>
                  <a:lnTo>
                    <a:pt x="3610267" y="2146300"/>
                  </a:lnTo>
                  <a:lnTo>
                    <a:pt x="3686276" y="2146300"/>
                  </a:lnTo>
                  <a:lnTo>
                    <a:pt x="3686276" y="2108200"/>
                  </a:lnTo>
                  <a:close/>
                </a:path>
                <a:path w="14897100" h="2146300">
                  <a:moveTo>
                    <a:pt x="3838282" y="2108200"/>
                  </a:moveTo>
                  <a:lnTo>
                    <a:pt x="3762273" y="2108200"/>
                  </a:lnTo>
                  <a:lnTo>
                    <a:pt x="3762273" y="2146300"/>
                  </a:lnTo>
                  <a:lnTo>
                    <a:pt x="3838282" y="2146300"/>
                  </a:lnTo>
                  <a:lnTo>
                    <a:pt x="3838282" y="2108200"/>
                  </a:lnTo>
                  <a:close/>
                </a:path>
                <a:path w="14897100" h="2146300">
                  <a:moveTo>
                    <a:pt x="3990289" y="2108200"/>
                  </a:moveTo>
                  <a:lnTo>
                    <a:pt x="3914292" y="2108200"/>
                  </a:lnTo>
                  <a:lnTo>
                    <a:pt x="3914292" y="2146300"/>
                  </a:lnTo>
                  <a:lnTo>
                    <a:pt x="3990289" y="2146300"/>
                  </a:lnTo>
                  <a:lnTo>
                    <a:pt x="3990289" y="2108200"/>
                  </a:lnTo>
                  <a:close/>
                </a:path>
                <a:path w="14897100" h="2146300">
                  <a:moveTo>
                    <a:pt x="4142308" y="2108200"/>
                  </a:moveTo>
                  <a:lnTo>
                    <a:pt x="4066298" y="2108200"/>
                  </a:lnTo>
                  <a:lnTo>
                    <a:pt x="4066298" y="2146300"/>
                  </a:lnTo>
                  <a:lnTo>
                    <a:pt x="4142308" y="2146300"/>
                  </a:lnTo>
                  <a:lnTo>
                    <a:pt x="4142308" y="2108200"/>
                  </a:lnTo>
                  <a:close/>
                </a:path>
                <a:path w="14897100" h="2146300">
                  <a:moveTo>
                    <a:pt x="4294314" y="2108200"/>
                  </a:moveTo>
                  <a:lnTo>
                    <a:pt x="4218305" y="2108200"/>
                  </a:lnTo>
                  <a:lnTo>
                    <a:pt x="4218305" y="2146300"/>
                  </a:lnTo>
                  <a:lnTo>
                    <a:pt x="4294314" y="2146300"/>
                  </a:lnTo>
                  <a:lnTo>
                    <a:pt x="4294314" y="2108200"/>
                  </a:lnTo>
                  <a:close/>
                </a:path>
                <a:path w="14897100" h="2146300">
                  <a:moveTo>
                    <a:pt x="4446320" y="2108200"/>
                  </a:moveTo>
                  <a:lnTo>
                    <a:pt x="4370324" y="2108200"/>
                  </a:lnTo>
                  <a:lnTo>
                    <a:pt x="4370324" y="2146300"/>
                  </a:lnTo>
                  <a:lnTo>
                    <a:pt x="4446320" y="2146300"/>
                  </a:lnTo>
                  <a:lnTo>
                    <a:pt x="4446320" y="2108200"/>
                  </a:lnTo>
                  <a:close/>
                </a:path>
                <a:path w="14897100" h="2146300">
                  <a:moveTo>
                    <a:pt x="4598339" y="2108200"/>
                  </a:moveTo>
                  <a:lnTo>
                    <a:pt x="4522330" y="2108200"/>
                  </a:lnTo>
                  <a:lnTo>
                    <a:pt x="4522330" y="2146300"/>
                  </a:lnTo>
                  <a:lnTo>
                    <a:pt x="4598339" y="2146300"/>
                  </a:lnTo>
                  <a:lnTo>
                    <a:pt x="4598339" y="2108200"/>
                  </a:lnTo>
                  <a:close/>
                </a:path>
                <a:path w="14897100" h="2146300">
                  <a:moveTo>
                    <a:pt x="4750346" y="2108200"/>
                  </a:moveTo>
                  <a:lnTo>
                    <a:pt x="4674336" y="2108200"/>
                  </a:lnTo>
                  <a:lnTo>
                    <a:pt x="4674336" y="2146300"/>
                  </a:lnTo>
                  <a:lnTo>
                    <a:pt x="4750346" y="2146300"/>
                  </a:lnTo>
                  <a:lnTo>
                    <a:pt x="4750346" y="2108200"/>
                  </a:lnTo>
                  <a:close/>
                </a:path>
                <a:path w="14897100" h="2146300">
                  <a:moveTo>
                    <a:pt x="4902365" y="2108200"/>
                  </a:moveTo>
                  <a:lnTo>
                    <a:pt x="4826355" y="2108200"/>
                  </a:lnTo>
                  <a:lnTo>
                    <a:pt x="4826355" y="2146300"/>
                  </a:lnTo>
                  <a:lnTo>
                    <a:pt x="4902365" y="2146300"/>
                  </a:lnTo>
                  <a:lnTo>
                    <a:pt x="4902365" y="2108200"/>
                  </a:lnTo>
                  <a:close/>
                </a:path>
                <a:path w="14897100" h="2146300">
                  <a:moveTo>
                    <a:pt x="5054371" y="2108200"/>
                  </a:moveTo>
                  <a:lnTo>
                    <a:pt x="4978361" y="2108200"/>
                  </a:lnTo>
                  <a:lnTo>
                    <a:pt x="4978361" y="2146300"/>
                  </a:lnTo>
                  <a:lnTo>
                    <a:pt x="5054371" y="2146300"/>
                  </a:lnTo>
                  <a:lnTo>
                    <a:pt x="5054371" y="2108200"/>
                  </a:lnTo>
                  <a:close/>
                </a:path>
                <a:path w="14897100" h="2146300">
                  <a:moveTo>
                    <a:pt x="5206377" y="2108200"/>
                  </a:moveTo>
                  <a:lnTo>
                    <a:pt x="5130380" y="2108200"/>
                  </a:lnTo>
                  <a:lnTo>
                    <a:pt x="5130380" y="2146300"/>
                  </a:lnTo>
                  <a:lnTo>
                    <a:pt x="5206377" y="2146300"/>
                  </a:lnTo>
                  <a:lnTo>
                    <a:pt x="5206377" y="2108200"/>
                  </a:lnTo>
                  <a:close/>
                </a:path>
                <a:path w="14897100" h="2146300">
                  <a:moveTo>
                    <a:pt x="5358396" y="2108200"/>
                  </a:moveTo>
                  <a:lnTo>
                    <a:pt x="5282387" y="2108200"/>
                  </a:lnTo>
                  <a:lnTo>
                    <a:pt x="5282387" y="2146300"/>
                  </a:lnTo>
                  <a:lnTo>
                    <a:pt x="5358396" y="2146300"/>
                  </a:lnTo>
                  <a:lnTo>
                    <a:pt x="5358396" y="2108200"/>
                  </a:lnTo>
                  <a:close/>
                </a:path>
                <a:path w="14897100" h="2146300">
                  <a:moveTo>
                    <a:pt x="5510403" y="2108200"/>
                  </a:moveTo>
                  <a:lnTo>
                    <a:pt x="5434393" y="2108200"/>
                  </a:lnTo>
                  <a:lnTo>
                    <a:pt x="5434393" y="2146300"/>
                  </a:lnTo>
                  <a:lnTo>
                    <a:pt x="5510403" y="2146300"/>
                  </a:lnTo>
                  <a:lnTo>
                    <a:pt x="5510403" y="2108200"/>
                  </a:lnTo>
                  <a:close/>
                </a:path>
                <a:path w="14897100" h="2146300">
                  <a:moveTo>
                    <a:pt x="5662409" y="2108200"/>
                  </a:moveTo>
                  <a:lnTo>
                    <a:pt x="5586412" y="2108200"/>
                  </a:lnTo>
                  <a:lnTo>
                    <a:pt x="5586412" y="2146300"/>
                  </a:lnTo>
                  <a:lnTo>
                    <a:pt x="5662409" y="2146300"/>
                  </a:lnTo>
                  <a:lnTo>
                    <a:pt x="5662409" y="2108200"/>
                  </a:lnTo>
                  <a:close/>
                </a:path>
                <a:path w="14897100" h="2146300">
                  <a:moveTo>
                    <a:pt x="5814428" y="2108200"/>
                  </a:moveTo>
                  <a:lnTo>
                    <a:pt x="5738418" y="2108200"/>
                  </a:lnTo>
                  <a:lnTo>
                    <a:pt x="5738418" y="2146300"/>
                  </a:lnTo>
                  <a:lnTo>
                    <a:pt x="5814428" y="2146300"/>
                  </a:lnTo>
                  <a:lnTo>
                    <a:pt x="5814428" y="2108200"/>
                  </a:lnTo>
                  <a:close/>
                </a:path>
                <a:path w="14897100" h="2146300">
                  <a:moveTo>
                    <a:pt x="5966434" y="2108200"/>
                  </a:moveTo>
                  <a:lnTo>
                    <a:pt x="5890425" y="2108200"/>
                  </a:lnTo>
                  <a:lnTo>
                    <a:pt x="5890425" y="2146300"/>
                  </a:lnTo>
                  <a:lnTo>
                    <a:pt x="5966434" y="2146300"/>
                  </a:lnTo>
                  <a:lnTo>
                    <a:pt x="5966434" y="2108200"/>
                  </a:lnTo>
                  <a:close/>
                </a:path>
                <a:path w="14897100" h="2146300">
                  <a:moveTo>
                    <a:pt x="6118440" y="2108200"/>
                  </a:moveTo>
                  <a:lnTo>
                    <a:pt x="6042444" y="2108200"/>
                  </a:lnTo>
                  <a:lnTo>
                    <a:pt x="6042444" y="2146300"/>
                  </a:lnTo>
                  <a:lnTo>
                    <a:pt x="6118440" y="2146300"/>
                  </a:lnTo>
                  <a:lnTo>
                    <a:pt x="6118440" y="2108200"/>
                  </a:lnTo>
                  <a:close/>
                </a:path>
                <a:path w="14897100" h="2146300">
                  <a:moveTo>
                    <a:pt x="6270459" y="2108200"/>
                  </a:moveTo>
                  <a:lnTo>
                    <a:pt x="6194450" y="2108200"/>
                  </a:lnTo>
                  <a:lnTo>
                    <a:pt x="6194450" y="2146300"/>
                  </a:lnTo>
                  <a:lnTo>
                    <a:pt x="6270459" y="2146300"/>
                  </a:lnTo>
                  <a:lnTo>
                    <a:pt x="6270459" y="2108200"/>
                  </a:lnTo>
                  <a:close/>
                </a:path>
                <a:path w="14897100" h="2146300">
                  <a:moveTo>
                    <a:pt x="6422466" y="2108200"/>
                  </a:moveTo>
                  <a:lnTo>
                    <a:pt x="6346456" y="2108200"/>
                  </a:lnTo>
                  <a:lnTo>
                    <a:pt x="6346456" y="2146300"/>
                  </a:lnTo>
                  <a:lnTo>
                    <a:pt x="6422466" y="2146300"/>
                  </a:lnTo>
                  <a:lnTo>
                    <a:pt x="6422466" y="2108200"/>
                  </a:lnTo>
                  <a:close/>
                </a:path>
                <a:path w="14897100" h="2146300">
                  <a:moveTo>
                    <a:pt x="6574472" y="2108200"/>
                  </a:moveTo>
                  <a:lnTo>
                    <a:pt x="6498475" y="2108200"/>
                  </a:lnTo>
                  <a:lnTo>
                    <a:pt x="6498475" y="2146300"/>
                  </a:lnTo>
                  <a:lnTo>
                    <a:pt x="6574472" y="2146300"/>
                  </a:lnTo>
                  <a:lnTo>
                    <a:pt x="6574472" y="2108200"/>
                  </a:lnTo>
                  <a:close/>
                </a:path>
                <a:path w="14897100" h="2146300">
                  <a:moveTo>
                    <a:pt x="6726491" y="2108200"/>
                  </a:moveTo>
                  <a:lnTo>
                    <a:pt x="6650482" y="2108200"/>
                  </a:lnTo>
                  <a:lnTo>
                    <a:pt x="6650482" y="2146300"/>
                  </a:lnTo>
                  <a:lnTo>
                    <a:pt x="6726491" y="2146300"/>
                  </a:lnTo>
                  <a:lnTo>
                    <a:pt x="6726491" y="2108200"/>
                  </a:lnTo>
                  <a:close/>
                </a:path>
                <a:path w="14897100" h="2146300">
                  <a:moveTo>
                    <a:pt x="6878497" y="2108200"/>
                  </a:moveTo>
                  <a:lnTo>
                    <a:pt x="6802501" y="2108200"/>
                  </a:lnTo>
                  <a:lnTo>
                    <a:pt x="6802501" y="2146300"/>
                  </a:lnTo>
                  <a:lnTo>
                    <a:pt x="6878497" y="2146300"/>
                  </a:lnTo>
                  <a:lnTo>
                    <a:pt x="6878497" y="2108200"/>
                  </a:lnTo>
                  <a:close/>
                </a:path>
                <a:path w="14897100" h="2146300">
                  <a:moveTo>
                    <a:pt x="7030516" y="2108200"/>
                  </a:moveTo>
                  <a:lnTo>
                    <a:pt x="6954507" y="2108200"/>
                  </a:lnTo>
                  <a:lnTo>
                    <a:pt x="6954507" y="2146300"/>
                  </a:lnTo>
                  <a:lnTo>
                    <a:pt x="7030516" y="2146300"/>
                  </a:lnTo>
                  <a:lnTo>
                    <a:pt x="7030516" y="2108200"/>
                  </a:lnTo>
                  <a:close/>
                </a:path>
                <a:path w="14897100" h="2146300">
                  <a:moveTo>
                    <a:pt x="7182523" y="2108200"/>
                  </a:moveTo>
                  <a:lnTo>
                    <a:pt x="7106513" y="2108200"/>
                  </a:lnTo>
                  <a:lnTo>
                    <a:pt x="7106513" y="2146300"/>
                  </a:lnTo>
                  <a:lnTo>
                    <a:pt x="7182523" y="2146300"/>
                  </a:lnTo>
                  <a:lnTo>
                    <a:pt x="7182523" y="2108200"/>
                  </a:lnTo>
                  <a:close/>
                </a:path>
                <a:path w="14897100" h="2146300">
                  <a:moveTo>
                    <a:pt x="7334529" y="2108200"/>
                  </a:moveTo>
                  <a:lnTo>
                    <a:pt x="7258532" y="2108200"/>
                  </a:lnTo>
                  <a:lnTo>
                    <a:pt x="7258532" y="2146300"/>
                  </a:lnTo>
                  <a:lnTo>
                    <a:pt x="7334529" y="2146300"/>
                  </a:lnTo>
                  <a:lnTo>
                    <a:pt x="7334529" y="2108200"/>
                  </a:lnTo>
                  <a:close/>
                </a:path>
                <a:path w="14897100" h="2146300">
                  <a:moveTo>
                    <a:pt x="7486548" y="2108200"/>
                  </a:moveTo>
                  <a:lnTo>
                    <a:pt x="7410538" y="2108200"/>
                  </a:lnTo>
                  <a:lnTo>
                    <a:pt x="7410538" y="2146300"/>
                  </a:lnTo>
                  <a:lnTo>
                    <a:pt x="7486548" y="2146300"/>
                  </a:lnTo>
                  <a:lnTo>
                    <a:pt x="7486548" y="2108200"/>
                  </a:lnTo>
                  <a:close/>
                </a:path>
                <a:path w="14897100" h="2146300">
                  <a:moveTo>
                    <a:pt x="7638554" y="2108200"/>
                  </a:moveTo>
                  <a:lnTo>
                    <a:pt x="7562545" y="2108200"/>
                  </a:lnTo>
                  <a:lnTo>
                    <a:pt x="7562545" y="2146300"/>
                  </a:lnTo>
                  <a:lnTo>
                    <a:pt x="7638554" y="2146300"/>
                  </a:lnTo>
                  <a:lnTo>
                    <a:pt x="7638554" y="2108200"/>
                  </a:lnTo>
                  <a:close/>
                </a:path>
                <a:path w="14897100" h="2146300">
                  <a:moveTo>
                    <a:pt x="7790560" y="2108200"/>
                  </a:moveTo>
                  <a:lnTo>
                    <a:pt x="7714564" y="2108200"/>
                  </a:lnTo>
                  <a:lnTo>
                    <a:pt x="7714564" y="2146300"/>
                  </a:lnTo>
                  <a:lnTo>
                    <a:pt x="7790560" y="2146300"/>
                  </a:lnTo>
                  <a:lnTo>
                    <a:pt x="7790560" y="2108200"/>
                  </a:lnTo>
                  <a:close/>
                </a:path>
                <a:path w="14897100" h="2146300">
                  <a:moveTo>
                    <a:pt x="7942580" y="2108200"/>
                  </a:moveTo>
                  <a:lnTo>
                    <a:pt x="7866570" y="2108200"/>
                  </a:lnTo>
                  <a:lnTo>
                    <a:pt x="7866570" y="2146300"/>
                  </a:lnTo>
                  <a:lnTo>
                    <a:pt x="7942580" y="2146300"/>
                  </a:lnTo>
                  <a:lnTo>
                    <a:pt x="7942580" y="2108200"/>
                  </a:lnTo>
                  <a:close/>
                </a:path>
                <a:path w="14897100" h="2146300">
                  <a:moveTo>
                    <a:pt x="8094586" y="2108200"/>
                  </a:moveTo>
                  <a:lnTo>
                    <a:pt x="8018576" y="2108200"/>
                  </a:lnTo>
                  <a:lnTo>
                    <a:pt x="8018576" y="2146300"/>
                  </a:lnTo>
                  <a:lnTo>
                    <a:pt x="8094586" y="2146300"/>
                  </a:lnTo>
                  <a:lnTo>
                    <a:pt x="8094586" y="2108200"/>
                  </a:lnTo>
                  <a:close/>
                </a:path>
                <a:path w="14897100" h="2146300">
                  <a:moveTo>
                    <a:pt x="8246592" y="2108200"/>
                  </a:moveTo>
                  <a:lnTo>
                    <a:pt x="8170595" y="2108200"/>
                  </a:lnTo>
                  <a:lnTo>
                    <a:pt x="8170595" y="2146300"/>
                  </a:lnTo>
                  <a:lnTo>
                    <a:pt x="8246592" y="2146300"/>
                  </a:lnTo>
                  <a:lnTo>
                    <a:pt x="8246592" y="2108200"/>
                  </a:lnTo>
                  <a:close/>
                </a:path>
                <a:path w="14897100" h="2146300">
                  <a:moveTo>
                    <a:pt x="8398611" y="2108200"/>
                  </a:moveTo>
                  <a:lnTo>
                    <a:pt x="8322602" y="2108200"/>
                  </a:lnTo>
                  <a:lnTo>
                    <a:pt x="8322602" y="2146300"/>
                  </a:lnTo>
                  <a:lnTo>
                    <a:pt x="8398611" y="2146300"/>
                  </a:lnTo>
                  <a:lnTo>
                    <a:pt x="8398611" y="2108200"/>
                  </a:lnTo>
                  <a:close/>
                </a:path>
                <a:path w="14897100" h="2146300">
                  <a:moveTo>
                    <a:pt x="8550617" y="2108200"/>
                  </a:moveTo>
                  <a:lnTo>
                    <a:pt x="8474608" y="2108200"/>
                  </a:lnTo>
                  <a:lnTo>
                    <a:pt x="8474608" y="2146300"/>
                  </a:lnTo>
                  <a:lnTo>
                    <a:pt x="8550617" y="2146300"/>
                  </a:lnTo>
                  <a:lnTo>
                    <a:pt x="8550617" y="2108200"/>
                  </a:lnTo>
                  <a:close/>
                </a:path>
                <a:path w="14897100" h="2146300">
                  <a:moveTo>
                    <a:pt x="8702636" y="2108200"/>
                  </a:moveTo>
                  <a:lnTo>
                    <a:pt x="8626627" y="2108200"/>
                  </a:lnTo>
                  <a:lnTo>
                    <a:pt x="8626627" y="2146300"/>
                  </a:lnTo>
                  <a:lnTo>
                    <a:pt x="8702636" y="2146300"/>
                  </a:lnTo>
                  <a:lnTo>
                    <a:pt x="8702636" y="2108200"/>
                  </a:lnTo>
                  <a:close/>
                </a:path>
                <a:path w="14897100" h="2146300">
                  <a:moveTo>
                    <a:pt x="8854643" y="2108200"/>
                  </a:moveTo>
                  <a:lnTo>
                    <a:pt x="8778633" y="2108200"/>
                  </a:lnTo>
                  <a:lnTo>
                    <a:pt x="8778633" y="2146300"/>
                  </a:lnTo>
                  <a:lnTo>
                    <a:pt x="8854643" y="2146300"/>
                  </a:lnTo>
                  <a:lnTo>
                    <a:pt x="8854643" y="2108200"/>
                  </a:lnTo>
                  <a:close/>
                </a:path>
                <a:path w="14897100" h="2146300">
                  <a:moveTo>
                    <a:pt x="9006649" y="2108200"/>
                  </a:moveTo>
                  <a:lnTo>
                    <a:pt x="8930652" y="2108200"/>
                  </a:lnTo>
                  <a:lnTo>
                    <a:pt x="8930652" y="2146300"/>
                  </a:lnTo>
                  <a:lnTo>
                    <a:pt x="9006649" y="2146300"/>
                  </a:lnTo>
                  <a:lnTo>
                    <a:pt x="9006649" y="2108200"/>
                  </a:lnTo>
                  <a:close/>
                </a:path>
                <a:path w="14897100" h="2146300">
                  <a:moveTo>
                    <a:pt x="9158668" y="2108200"/>
                  </a:moveTo>
                  <a:lnTo>
                    <a:pt x="9082659" y="2108200"/>
                  </a:lnTo>
                  <a:lnTo>
                    <a:pt x="9082659" y="2146300"/>
                  </a:lnTo>
                  <a:lnTo>
                    <a:pt x="9158668" y="2146300"/>
                  </a:lnTo>
                  <a:lnTo>
                    <a:pt x="9158668" y="2108200"/>
                  </a:lnTo>
                  <a:close/>
                </a:path>
                <a:path w="14897100" h="2146300">
                  <a:moveTo>
                    <a:pt x="9310674" y="2108200"/>
                  </a:moveTo>
                  <a:lnTo>
                    <a:pt x="9234665" y="2108200"/>
                  </a:lnTo>
                  <a:lnTo>
                    <a:pt x="9234665" y="2146300"/>
                  </a:lnTo>
                  <a:lnTo>
                    <a:pt x="9310674" y="2146300"/>
                  </a:lnTo>
                  <a:lnTo>
                    <a:pt x="9310674" y="2108200"/>
                  </a:lnTo>
                  <a:close/>
                </a:path>
                <a:path w="14897100" h="2146300">
                  <a:moveTo>
                    <a:pt x="9462681" y="2108200"/>
                  </a:moveTo>
                  <a:lnTo>
                    <a:pt x="9386684" y="2108200"/>
                  </a:lnTo>
                  <a:lnTo>
                    <a:pt x="9386684" y="2146300"/>
                  </a:lnTo>
                  <a:lnTo>
                    <a:pt x="9462681" y="2146300"/>
                  </a:lnTo>
                  <a:lnTo>
                    <a:pt x="9462681" y="2108200"/>
                  </a:lnTo>
                  <a:close/>
                </a:path>
                <a:path w="14897100" h="2146300">
                  <a:moveTo>
                    <a:pt x="9614700" y="2108200"/>
                  </a:moveTo>
                  <a:lnTo>
                    <a:pt x="9538690" y="2108200"/>
                  </a:lnTo>
                  <a:lnTo>
                    <a:pt x="9538690" y="2146300"/>
                  </a:lnTo>
                  <a:lnTo>
                    <a:pt x="9614700" y="2146300"/>
                  </a:lnTo>
                  <a:lnTo>
                    <a:pt x="9614700" y="2108200"/>
                  </a:lnTo>
                  <a:close/>
                </a:path>
                <a:path w="14897100" h="2146300">
                  <a:moveTo>
                    <a:pt x="9766706" y="2108200"/>
                  </a:moveTo>
                  <a:lnTo>
                    <a:pt x="9690696" y="2108200"/>
                  </a:lnTo>
                  <a:lnTo>
                    <a:pt x="9690696" y="2146300"/>
                  </a:lnTo>
                  <a:lnTo>
                    <a:pt x="9766706" y="2146300"/>
                  </a:lnTo>
                  <a:lnTo>
                    <a:pt x="9766706" y="2108200"/>
                  </a:lnTo>
                  <a:close/>
                </a:path>
                <a:path w="14897100" h="2146300">
                  <a:moveTo>
                    <a:pt x="9918712" y="2108200"/>
                  </a:moveTo>
                  <a:lnTo>
                    <a:pt x="9842715" y="2108200"/>
                  </a:lnTo>
                  <a:lnTo>
                    <a:pt x="9842715" y="2146300"/>
                  </a:lnTo>
                  <a:lnTo>
                    <a:pt x="9918712" y="2146300"/>
                  </a:lnTo>
                  <a:lnTo>
                    <a:pt x="9918712" y="2108200"/>
                  </a:lnTo>
                  <a:close/>
                </a:path>
                <a:path w="14897100" h="2146300">
                  <a:moveTo>
                    <a:pt x="10070731" y="2108200"/>
                  </a:moveTo>
                  <a:lnTo>
                    <a:pt x="9994722" y="2108200"/>
                  </a:lnTo>
                  <a:lnTo>
                    <a:pt x="9994722" y="2146300"/>
                  </a:lnTo>
                  <a:lnTo>
                    <a:pt x="10070731" y="2146300"/>
                  </a:lnTo>
                  <a:lnTo>
                    <a:pt x="10070731" y="2108200"/>
                  </a:lnTo>
                  <a:close/>
                </a:path>
                <a:path w="14897100" h="2146300">
                  <a:moveTo>
                    <a:pt x="10222738" y="2108200"/>
                  </a:moveTo>
                  <a:lnTo>
                    <a:pt x="10146728" y="2108200"/>
                  </a:lnTo>
                  <a:lnTo>
                    <a:pt x="10146728" y="2146300"/>
                  </a:lnTo>
                  <a:lnTo>
                    <a:pt x="10222738" y="2146300"/>
                  </a:lnTo>
                  <a:lnTo>
                    <a:pt x="10222738" y="2108200"/>
                  </a:lnTo>
                  <a:close/>
                </a:path>
                <a:path w="14897100" h="2146300">
                  <a:moveTo>
                    <a:pt x="10374744" y="2108200"/>
                  </a:moveTo>
                  <a:lnTo>
                    <a:pt x="10298747" y="2108200"/>
                  </a:lnTo>
                  <a:lnTo>
                    <a:pt x="10298747" y="2146300"/>
                  </a:lnTo>
                  <a:lnTo>
                    <a:pt x="10374744" y="2146300"/>
                  </a:lnTo>
                  <a:lnTo>
                    <a:pt x="10374744" y="2108200"/>
                  </a:lnTo>
                  <a:close/>
                </a:path>
                <a:path w="14897100" h="2146300">
                  <a:moveTo>
                    <a:pt x="10526763" y="2108200"/>
                  </a:moveTo>
                  <a:lnTo>
                    <a:pt x="10450753" y="2108200"/>
                  </a:lnTo>
                  <a:lnTo>
                    <a:pt x="10450753" y="2146300"/>
                  </a:lnTo>
                  <a:lnTo>
                    <a:pt x="10526763" y="2146300"/>
                  </a:lnTo>
                  <a:lnTo>
                    <a:pt x="10526763" y="2108200"/>
                  </a:lnTo>
                  <a:close/>
                </a:path>
                <a:path w="14897100" h="2146300">
                  <a:moveTo>
                    <a:pt x="10678769" y="2108200"/>
                  </a:moveTo>
                  <a:lnTo>
                    <a:pt x="10602772" y="2108200"/>
                  </a:lnTo>
                  <a:lnTo>
                    <a:pt x="10602772" y="2146300"/>
                  </a:lnTo>
                  <a:lnTo>
                    <a:pt x="10678769" y="2146300"/>
                  </a:lnTo>
                  <a:lnTo>
                    <a:pt x="10678769" y="2108200"/>
                  </a:lnTo>
                  <a:close/>
                </a:path>
                <a:path w="14897100" h="2146300">
                  <a:moveTo>
                    <a:pt x="10830788" y="2108200"/>
                  </a:moveTo>
                  <a:lnTo>
                    <a:pt x="10754779" y="2108200"/>
                  </a:lnTo>
                  <a:lnTo>
                    <a:pt x="10754779" y="2146300"/>
                  </a:lnTo>
                  <a:lnTo>
                    <a:pt x="10830788" y="2146300"/>
                  </a:lnTo>
                  <a:lnTo>
                    <a:pt x="10830788" y="2108200"/>
                  </a:lnTo>
                  <a:close/>
                </a:path>
                <a:path w="14897100" h="2146300">
                  <a:moveTo>
                    <a:pt x="10982794" y="2108200"/>
                  </a:moveTo>
                  <a:lnTo>
                    <a:pt x="10906785" y="2108200"/>
                  </a:lnTo>
                  <a:lnTo>
                    <a:pt x="10906785" y="2146300"/>
                  </a:lnTo>
                  <a:lnTo>
                    <a:pt x="10982794" y="2146300"/>
                  </a:lnTo>
                  <a:lnTo>
                    <a:pt x="10982794" y="2108200"/>
                  </a:lnTo>
                  <a:close/>
                </a:path>
                <a:path w="14897100" h="2146300">
                  <a:moveTo>
                    <a:pt x="11134801" y="2108200"/>
                  </a:moveTo>
                  <a:lnTo>
                    <a:pt x="11058804" y="2108200"/>
                  </a:lnTo>
                  <a:lnTo>
                    <a:pt x="11058804" y="2146300"/>
                  </a:lnTo>
                  <a:lnTo>
                    <a:pt x="11134801" y="2146300"/>
                  </a:lnTo>
                  <a:lnTo>
                    <a:pt x="11134801" y="2108200"/>
                  </a:lnTo>
                  <a:close/>
                </a:path>
                <a:path w="14897100" h="2146300">
                  <a:moveTo>
                    <a:pt x="11286820" y="2108200"/>
                  </a:moveTo>
                  <a:lnTo>
                    <a:pt x="11210810" y="2108200"/>
                  </a:lnTo>
                  <a:lnTo>
                    <a:pt x="11210810" y="2146300"/>
                  </a:lnTo>
                  <a:lnTo>
                    <a:pt x="11286820" y="2146300"/>
                  </a:lnTo>
                  <a:lnTo>
                    <a:pt x="11286820" y="2108200"/>
                  </a:lnTo>
                  <a:close/>
                </a:path>
                <a:path w="14897100" h="2146300">
                  <a:moveTo>
                    <a:pt x="11438826" y="2108200"/>
                  </a:moveTo>
                  <a:lnTo>
                    <a:pt x="11362817" y="2108200"/>
                  </a:lnTo>
                  <a:lnTo>
                    <a:pt x="11362817" y="2146300"/>
                  </a:lnTo>
                  <a:lnTo>
                    <a:pt x="11438826" y="2146300"/>
                  </a:lnTo>
                  <a:lnTo>
                    <a:pt x="11438826" y="2108200"/>
                  </a:lnTo>
                  <a:close/>
                </a:path>
                <a:path w="14897100" h="2146300">
                  <a:moveTo>
                    <a:pt x="11590832" y="2108200"/>
                  </a:moveTo>
                  <a:lnTo>
                    <a:pt x="11514836" y="2108200"/>
                  </a:lnTo>
                  <a:lnTo>
                    <a:pt x="11514836" y="2146300"/>
                  </a:lnTo>
                  <a:lnTo>
                    <a:pt x="11590832" y="2146300"/>
                  </a:lnTo>
                  <a:lnTo>
                    <a:pt x="11590832" y="2108200"/>
                  </a:lnTo>
                  <a:close/>
                </a:path>
                <a:path w="14897100" h="2146300">
                  <a:moveTo>
                    <a:pt x="11742851" y="2108200"/>
                  </a:moveTo>
                  <a:lnTo>
                    <a:pt x="11666842" y="2108200"/>
                  </a:lnTo>
                  <a:lnTo>
                    <a:pt x="11666842" y="2146300"/>
                  </a:lnTo>
                  <a:lnTo>
                    <a:pt x="11742851" y="2146300"/>
                  </a:lnTo>
                  <a:lnTo>
                    <a:pt x="11742851" y="2108200"/>
                  </a:lnTo>
                  <a:close/>
                </a:path>
                <a:path w="14897100" h="2146300">
                  <a:moveTo>
                    <a:pt x="11894858" y="2108200"/>
                  </a:moveTo>
                  <a:lnTo>
                    <a:pt x="11818848" y="2108200"/>
                  </a:lnTo>
                  <a:lnTo>
                    <a:pt x="11818848" y="2146300"/>
                  </a:lnTo>
                  <a:lnTo>
                    <a:pt x="11894858" y="2146300"/>
                  </a:lnTo>
                  <a:lnTo>
                    <a:pt x="11894858" y="2108200"/>
                  </a:lnTo>
                  <a:close/>
                </a:path>
                <a:path w="14897100" h="2146300">
                  <a:moveTo>
                    <a:pt x="12046864" y="2108200"/>
                  </a:moveTo>
                  <a:lnTo>
                    <a:pt x="11970867" y="2108200"/>
                  </a:lnTo>
                  <a:lnTo>
                    <a:pt x="11970867" y="2146300"/>
                  </a:lnTo>
                  <a:lnTo>
                    <a:pt x="12046864" y="2146300"/>
                  </a:lnTo>
                  <a:lnTo>
                    <a:pt x="12046864" y="2108200"/>
                  </a:lnTo>
                  <a:close/>
                </a:path>
                <a:path w="14897100" h="2146300">
                  <a:moveTo>
                    <a:pt x="12198883" y="2108200"/>
                  </a:moveTo>
                  <a:lnTo>
                    <a:pt x="12122873" y="2108200"/>
                  </a:lnTo>
                  <a:lnTo>
                    <a:pt x="12122873" y="2146300"/>
                  </a:lnTo>
                  <a:lnTo>
                    <a:pt x="12198883" y="2146300"/>
                  </a:lnTo>
                  <a:lnTo>
                    <a:pt x="12198883" y="2108200"/>
                  </a:lnTo>
                  <a:close/>
                </a:path>
                <a:path w="14897100" h="2146300">
                  <a:moveTo>
                    <a:pt x="12350889" y="2108200"/>
                  </a:moveTo>
                  <a:lnTo>
                    <a:pt x="12274880" y="2108200"/>
                  </a:lnTo>
                  <a:lnTo>
                    <a:pt x="12274880" y="2146300"/>
                  </a:lnTo>
                  <a:lnTo>
                    <a:pt x="12350889" y="2146300"/>
                  </a:lnTo>
                  <a:lnTo>
                    <a:pt x="12350889" y="2108200"/>
                  </a:lnTo>
                  <a:close/>
                </a:path>
                <a:path w="14897100" h="2146300">
                  <a:moveTo>
                    <a:pt x="12502908" y="2108200"/>
                  </a:moveTo>
                  <a:lnTo>
                    <a:pt x="12426899" y="2108200"/>
                  </a:lnTo>
                  <a:lnTo>
                    <a:pt x="12426899" y="2146300"/>
                  </a:lnTo>
                  <a:lnTo>
                    <a:pt x="12502908" y="2146300"/>
                  </a:lnTo>
                  <a:lnTo>
                    <a:pt x="12502908" y="2108200"/>
                  </a:lnTo>
                  <a:close/>
                </a:path>
                <a:path w="14897100" h="2146300">
                  <a:moveTo>
                    <a:pt x="12654915" y="2108200"/>
                  </a:moveTo>
                  <a:lnTo>
                    <a:pt x="12578905" y="2108200"/>
                  </a:lnTo>
                  <a:lnTo>
                    <a:pt x="12578905" y="2146300"/>
                  </a:lnTo>
                  <a:lnTo>
                    <a:pt x="12654915" y="2146300"/>
                  </a:lnTo>
                  <a:lnTo>
                    <a:pt x="12654915" y="2108200"/>
                  </a:lnTo>
                  <a:close/>
                </a:path>
                <a:path w="14897100" h="2146300">
                  <a:moveTo>
                    <a:pt x="12806934" y="2108200"/>
                  </a:moveTo>
                  <a:lnTo>
                    <a:pt x="12730861" y="2108200"/>
                  </a:lnTo>
                  <a:lnTo>
                    <a:pt x="12730861" y="2146300"/>
                  </a:lnTo>
                  <a:lnTo>
                    <a:pt x="12806934" y="2146300"/>
                  </a:lnTo>
                  <a:lnTo>
                    <a:pt x="12806934" y="2108200"/>
                  </a:lnTo>
                  <a:close/>
                </a:path>
                <a:path w="14897100" h="2146300">
                  <a:moveTo>
                    <a:pt x="12958953" y="2108200"/>
                  </a:moveTo>
                  <a:lnTo>
                    <a:pt x="12882880" y="2108200"/>
                  </a:lnTo>
                  <a:lnTo>
                    <a:pt x="12882880" y="2146300"/>
                  </a:lnTo>
                  <a:lnTo>
                    <a:pt x="12958953" y="2146300"/>
                  </a:lnTo>
                  <a:lnTo>
                    <a:pt x="12958953" y="2108200"/>
                  </a:lnTo>
                  <a:close/>
                </a:path>
                <a:path w="14897100" h="2146300">
                  <a:moveTo>
                    <a:pt x="13110971" y="2108200"/>
                  </a:moveTo>
                  <a:lnTo>
                    <a:pt x="13034898" y="2108200"/>
                  </a:lnTo>
                  <a:lnTo>
                    <a:pt x="13034898" y="2146300"/>
                  </a:lnTo>
                  <a:lnTo>
                    <a:pt x="13110971" y="2146300"/>
                  </a:lnTo>
                  <a:lnTo>
                    <a:pt x="13110971" y="2108200"/>
                  </a:lnTo>
                  <a:close/>
                </a:path>
                <a:path w="14897100" h="2146300">
                  <a:moveTo>
                    <a:pt x="13262991" y="2108200"/>
                  </a:moveTo>
                  <a:lnTo>
                    <a:pt x="13186917" y="2108200"/>
                  </a:lnTo>
                  <a:lnTo>
                    <a:pt x="13186917" y="2146300"/>
                  </a:lnTo>
                  <a:lnTo>
                    <a:pt x="13262991" y="2146300"/>
                  </a:lnTo>
                  <a:lnTo>
                    <a:pt x="13262991" y="2108200"/>
                  </a:lnTo>
                  <a:close/>
                </a:path>
                <a:path w="14897100" h="2146300">
                  <a:moveTo>
                    <a:pt x="13415010" y="2108200"/>
                  </a:moveTo>
                  <a:lnTo>
                    <a:pt x="13338937" y="2108200"/>
                  </a:lnTo>
                  <a:lnTo>
                    <a:pt x="13338937" y="2146300"/>
                  </a:lnTo>
                  <a:lnTo>
                    <a:pt x="13415010" y="2146300"/>
                  </a:lnTo>
                  <a:lnTo>
                    <a:pt x="13415010" y="2108200"/>
                  </a:lnTo>
                  <a:close/>
                </a:path>
                <a:path w="14897100" h="2146300">
                  <a:moveTo>
                    <a:pt x="13567029" y="2108200"/>
                  </a:moveTo>
                  <a:lnTo>
                    <a:pt x="13490956" y="2108200"/>
                  </a:lnTo>
                  <a:lnTo>
                    <a:pt x="13490956" y="2146300"/>
                  </a:lnTo>
                  <a:lnTo>
                    <a:pt x="13567029" y="2146300"/>
                  </a:lnTo>
                  <a:lnTo>
                    <a:pt x="13567029" y="2108200"/>
                  </a:lnTo>
                  <a:close/>
                </a:path>
                <a:path w="14897100" h="2146300">
                  <a:moveTo>
                    <a:pt x="13719048" y="2108200"/>
                  </a:moveTo>
                  <a:lnTo>
                    <a:pt x="13642975" y="2108200"/>
                  </a:lnTo>
                  <a:lnTo>
                    <a:pt x="13642975" y="2146300"/>
                  </a:lnTo>
                  <a:lnTo>
                    <a:pt x="13719048" y="2146300"/>
                  </a:lnTo>
                  <a:lnTo>
                    <a:pt x="13719048" y="2108200"/>
                  </a:lnTo>
                  <a:close/>
                </a:path>
                <a:path w="14897100" h="2146300">
                  <a:moveTo>
                    <a:pt x="13871067" y="2108200"/>
                  </a:moveTo>
                  <a:lnTo>
                    <a:pt x="13794994" y="2108200"/>
                  </a:lnTo>
                  <a:lnTo>
                    <a:pt x="13794994" y="2146300"/>
                  </a:lnTo>
                  <a:lnTo>
                    <a:pt x="13871067" y="2146300"/>
                  </a:lnTo>
                  <a:lnTo>
                    <a:pt x="13871067" y="2108200"/>
                  </a:lnTo>
                  <a:close/>
                </a:path>
                <a:path w="14897100" h="2146300">
                  <a:moveTo>
                    <a:pt x="14022959" y="2108200"/>
                  </a:moveTo>
                  <a:lnTo>
                    <a:pt x="13947013" y="2108200"/>
                  </a:lnTo>
                  <a:lnTo>
                    <a:pt x="13947013" y="2146300"/>
                  </a:lnTo>
                  <a:lnTo>
                    <a:pt x="14022959" y="2146300"/>
                  </a:lnTo>
                  <a:lnTo>
                    <a:pt x="14022959" y="2108200"/>
                  </a:lnTo>
                  <a:close/>
                </a:path>
                <a:path w="14897100" h="2146300">
                  <a:moveTo>
                    <a:pt x="14174978" y="2108200"/>
                  </a:moveTo>
                  <a:lnTo>
                    <a:pt x="14099032" y="2108200"/>
                  </a:lnTo>
                  <a:lnTo>
                    <a:pt x="14099032" y="2146300"/>
                  </a:lnTo>
                  <a:lnTo>
                    <a:pt x="14174978" y="2146300"/>
                  </a:lnTo>
                  <a:lnTo>
                    <a:pt x="14174978" y="2108200"/>
                  </a:lnTo>
                  <a:close/>
                </a:path>
                <a:path w="14897100" h="2146300">
                  <a:moveTo>
                    <a:pt x="14326996" y="2108200"/>
                  </a:moveTo>
                  <a:lnTo>
                    <a:pt x="14251051" y="2108200"/>
                  </a:lnTo>
                  <a:lnTo>
                    <a:pt x="14251051" y="2146300"/>
                  </a:lnTo>
                  <a:lnTo>
                    <a:pt x="14326996" y="2146300"/>
                  </a:lnTo>
                  <a:lnTo>
                    <a:pt x="14326996" y="2108200"/>
                  </a:lnTo>
                  <a:close/>
                </a:path>
                <a:path w="14897100" h="2146300">
                  <a:moveTo>
                    <a:pt x="14479016" y="2108200"/>
                  </a:moveTo>
                  <a:lnTo>
                    <a:pt x="14403069" y="2108200"/>
                  </a:lnTo>
                  <a:lnTo>
                    <a:pt x="14403069" y="2146300"/>
                  </a:lnTo>
                  <a:lnTo>
                    <a:pt x="14479016" y="2146300"/>
                  </a:lnTo>
                  <a:lnTo>
                    <a:pt x="14479016" y="2108200"/>
                  </a:lnTo>
                  <a:close/>
                </a:path>
                <a:path w="14897100" h="2146300">
                  <a:moveTo>
                    <a:pt x="14631035" y="2108200"/>
                  </a:moveTo>
                  <a:lnTo>
                    <a:pt x="14555089" y="2108200"/>
                  </a:lnTo>
                  <a:lnTo>
                    <a:pt x="14555089" y="2146300"/>
                  </a:lnTo>
                  <a:lnTo>
                    <a:pt x="14631035" y="2146300"/>
                  </a:lnTo>
                  <a:lnTo>
                    <a:pt x="14631035" y="2108200"/>
                  </a:lnTo>
                  <a:close/>
                </a:path>
                <a:path w="14897100" h="2146300">
                  <a:moveTo>
                    <a:pt x="14783054" y="2108200"/>
                  </a:moveTo>
                  <a:lnTo>
                    <a:pt x="14707108" y="2108200"/>
                  </a:lnTo>
                  <a:lnTo>
                    <a:pt x="14707108" y="2146300"/>
                  </a:lnTo>
                  <a:lnTo>
                    <a:pt x="14783054" y="2146300"/>
                  </a:lnTo>
                  <a:lnTo>
                    <a:pt x="14783054" y="2108200"/>
                  </a:lnTo>
                  <a:close/>
                </a:path>
                <a:path w="14897100" h="2146300">
                  <a:moveTo>
                    <a:pt x="14878050" y="2107973"/>
                  </a:moveTo>
                  <a:lnTo>
                    <a:pt x="14859000" y="2107973"/>
                  </a:lnTo>
                  <a:lnTo>
                    <a:pt x="14859000" y="2146300"/>
                  </a:lnTo>
                  <a:lnTo>
                    <a:pt x="14859127" y="2108200"/>
                  </a:lnTo>
                  <a:lnTo>
                    <a:pt x="14878050" y="2108200"/>
                  </a:lnTo>
                  <a:lnTo>
                    <a:pt x="14878050" y="2107973"/>
                  </a:lnTo>
                  <a:close/>
                </a:path>
                <a:path w="14897100" h="2146300">
                  <a:moveTo>
                    <a:pt x="14878050" y="2108200"/>
                  </a:moveTo>
                  <a:lnTo>
                    <a:pt x="14859127" y="2108200"/>
                  </a:lnTo>
                  <a:lnTo>
                    <a:pt x="14859127" y="2146300"/>
                  </a:lnTo>
                  <a:lnTo>
                    <a:pt x="14878050" y="2146300"/>
                  </a:lnTo>
                  <a:lnTo>
                    <a:pt x="14878050" y="2108200"/>
                  </a:lnTo>
                  <a:close/>
                </a:path>
                <a:path w="14897100" h="2146300">
                  <a:moveTo>
                    <a:pt x="14897100" y="2107973"/>
                  </a:moveTo>
                  <a:lnTo>
                    <a:pt x="14878050" y="2107973"/>
                  </a:lnTo>
                  <a:lnTo>
                    <a:pt x="14878050" y="2146300"/>
                  </a:lnTo>
                  <a:lnTo>
                    <a:pt x="14897100" y="2146300"/>
                  </a:lnTo>
                  <a:lnTo>
                    <a:pt x="14897100" y="2107973"/>
                  </a:lnTo>
                  <a:close/>
                </a:path>
                <a:path w="14897100" h="2146300">
                  <a:moveTo>
                    <a:pt x="14878050" y="1954665"/>
                  </a:moveTo>
                  <a:lnTo>
                    <a:pt x="14859000" y="1954665"/>
                  </a:lnTo>
                  <a:lnTo>
                    <a:pt x="14859000" y="2031319"/>
                  </a:lnTo>
                  <a:lnTo>
                    <a:pt x="14878050" y="2031319"/>
                  </a:lnTo>
                  <a:lnTo>
                    <a:pt x="14878050" y="1954665"/>
                  </a:lnTo>
                  <a:close/>
                </a:path>
                <a:path w="14897100" h="2146300">
                  <a:moveTo>
                    <a:pt x="14897100" y="1954665"/>
                  </a:moveTo>
                  <a:lnTo>
                    <a:pt x="14878050" y="1954665"/>
                  </a:lnTo>
                  <a:lnTo>
                    <a:pt x="14878050" y="2031319"/>
                  </a:lnTo>
                  <a:lnTo>
                    <a:pt x="14897100" y="2031319"/>
                  </a:lnTo>
                  <a:lnTo>
                    <a:pt x="14897100" y="1954665"/>
                  </a:lnTo>
                  <a:close/>
                </a:path>
                <a:path w="14897100" h="2146300">
                  <a:moveTo>
                    <a:pt x="14878050" y="1801359"/>
                  </a:moveTo>
                  <a:lnTo>
                    <a:pt x="14859000" y="1801359"/>
                  </a:lnTo>
                  <a:lnTo>
                    <a:pt x="14859000" y="1878012"/>
                  </a:lnTo>
                  <a:lnTo>
                    <a:pt x="14878050" y="1878012"/>
                  </a:lnTo>
                  <a:lnTo>
                    <a:pt x="14878050" y="1801359"/>
                  </a:lnTo>
                  <a:close/>
                </a:path>
                <a:path w="14897100" h="2146300">
                  <a:moveTo>
                    <a:pt x="14897100" y="1801359"/>
                  </a:moveTo>
                  <a:lnTo>
                    <a:pt x="14878050" y="1801359"/>
                  </a:lnTo>
                  <a:lnTo>
                    <a:pt x="14878050" y="1878012"/>
                  </a:lnTo>
                  <a:lnTo>
                    <a:pt x="14897100" y="1878012"/>
                  </a:lnTo>
                  <a:lnTo>
                    <a:pt x="14897100" y="1801359"/>
                  </a:lnTo>
                  <a:close/>
                </a:path>
                <a:path w="14897100" h="2146300">
                  <a:moveTo>
                    <a:pt x="14878050" y="1648052"/>
                  </a:moveTo>
                  <a:lnTo>
                    <a:pt x="14859000" y="1648052"/>
                  </a:lnTo>
                  <a:lnTo>
                    <a:pt x="14859000" y="1724705"/>
                  </a:lnTo>
                  <a:lnTo>
                    <a:pt x="14878050" y="1724705"/>
                  </a:lnTo>
                  <a:lnTo>
                    <a:pt x="14878050" y="1648052"/>
                  </a:lnTo>
                  <a:close/>
                </a:path>
                <a:path w="14897100" h="2146300">
                  <a:moveTo>
                    <a:pt x="14897100" y="1648052"/>
                  </a:moveTo>
                  <a:lnTo>
                    <a:pt x="14878050" y="1648052"/>
                  </a:lnTo>
                  <a:lnTo>
                    <a:pt x="14878050" y="1724705"/>
                  </a:lnTo>
                  <a:lnTo>
                    <a:pt x="14897100" y="1724705"/>
                  </a:lnTo>
                  <a:lnTo>
                    <a:pt x="14897100" y="1648052"/>
                  </a:lnTo>
                  <a:close/>
                </a:path>
                <a:path w="14897100" h="2146300">
                  <a:moveTo>
                    <a:pt x="14878050" y="1494744"/>
                  </a:moveTo>
                  <a:lnTo>
                    <a:pt x="14859000" y="1494744"/>
                  </a:lnTo>
                  <a:lnTo>
                    <a:pt x="14859000" y="1571397"/>
                  </a:lnTo>
                  <a:lnTo>
                    <a:pt x="14878050" y="1571397"/>
                  </a:lnTo>
                  <a:lnTo>
                    <a:pt x="14878050" y="1494744"/>
                  </a:lnTo>
                  <a:close/>
                </a:path>
                <a:path w="14897100" h="2146300">
                  <a:moveTo>
                    <a:pt x="14897100" y="1494744"/>
                  </a:moveTo>
                  <a:lnTo>
                    <a:pt x="14878050" y="1494744"/>
                  </a:lnTo>
                  <a:lnTo>
                    <a:pt x="14878050" y="1571397"/>
                  </a:lnTo>
                  <a:lnTo>
                    <a:pt x="14897100" y="1571397"/>
                  </a:lnTo>
                  <a:lnTo>
                    <a:pt x="14897100" y="1494744"/>
                  </a:lnTo>
                  <a:close/>
                </a:path>
                <a:path w="14897100" h="2146300">
                  <a:moveTo>
                    <a:pt x="14878050" y="1341437"/>
                  </a:moveTo>
                  <a:lnTo>
                    <a:pt x="14859000" y="1341437"/>
                  </a:lnTo>
                  <a:lnTo>
                    <a:pt x="14859000" y="1418090"/>
                  </a:lnTo>
                  <a:lnTo>
                    <a:pt x="14878050" y="1418090"/>
                  </a:lnTo>
                  <a:lnTo>
                    <a:pt x="14878050" y="1341437"/>
                  </a:lnTo>
                  <a:close/>
                </a:path>
                <a:path w="14897100" h="2146300">
                  <a:moveTo>
                    <a:pt x="14897100" y="1341437"/>
                  </a:moveTo>
                  <a:lnTo>
                    <a:pt x="14878050" y="1341437"/>
                  </a:lnTo>
                  <a:lnTo>
                    <a:pt x="14878050" y="1418090"/>
                  </a:lnTo>
                  <a:lnTo>
                    <a:pt x="14897100" y="1418090"/>
                  </a:lnTo>
                  <a:lnTo>
                    <a:pt x="14897100" y="1341437"/>
                  </a:lnTo>
                  <a:close/>
                </a:path>
                <a:path w="14897100" h="2146300">
                  <a:moveTo>
                    <a:pt x="14878050" y="1188130"/>
                  </a:moveTo>
                  <a:lnTo>
                    <a:pt x="14859000" y="1188130"/>
                  </a:lnTo>
                  <a:lnTo>
                    <a:pt x="14859000" y="1264784"/>
                  </a:lnTo>
                  <a:lnTo>
                    <a:pt x="14878050" y="1264784"/>
                  </a:lnTo>
                  <a:lnTo>
                    <a:pt x="14878050" y="1188130"/>
                  </a:lnTo>
                  <a:close/>
                </a:path>
                <a:path w="14897100" h="2146300">
                  <a:moveTo>
                    <a:pt x="14897100" y="1188130"/>
                  </a:moveTo>
                  <a:lnTo>
                    <a:pt x="14878050" y="1188130"/>
                  </a:lnTo>
                  <a:lnTo>
                    <a:pt x="14878050" y="1264784"/>
                  </a:lnTo>
                  <a:lnTo>
                    <a:pt x="14897100" y="1264784"/>
                  </a:lnTo>
                  <a:lnTo>
                    <a:pt x="14897100" y="1188130"/>
                  </a:lnTo>
                  <a:close/>
                </a:path>
                <a:path w="14897100" h="2146300">
                  <a:moveTo>
                    <a:pt x="14878050" y="1034823"/>
                  </a:moveTo>
                  <a:lnTo>
                    <a:pt x="14859000" y="1034823"/>
                  </a:lnTo>
                  <a:lnTo>
                    <a:pt x="14859000" y="1111477"/>
                  </a:lnTo>
                  <a:lnTo>
                    <a:pt x="14878050" y="1111477"/>
                  </a:lnTo>
                  <a:lnTo>
                    <a:pt x="14878050" y="1034823"/>
                  </a:lnTo>
                  <a:close/>
                </a:path>
                <a:path w="14897100" h="2146300">
                  <a:moveTo>
                    <a:pt x="14897100" y="1034823"/>
                  </a:moveTo>
                  <a:lnTo>
                    <a:pt x="14878050" y="1034823"/>
                  </a:lnTo>
                  <a:lnTo>
                    <a:pt x="14878050" y="1111477"/>
                  </a:lnTo>
                  <a:lnTo>
                    <a:pt x="14897100" y="1111477"/>
                  </a:lnTo>
                  <a:lnTo>
                    <a:pt x="14897100" y="1034823"/>
                  </a:lnTo>
                  <a:close/>
                </a:path>
                <a:path w="14897100" h="2146300">
                  <a:moveTo>
                    <a:pt x="14878050" y="881515"/>
                  </a:moveTo>
                  <a:lnTo>
                    <a:pt x="14859000" y="881515"/>
                  </a:lnTo>
                  <a:lnTo>
                    <a:pt x="14859000" y="958169"/>
                  </a:lnTo>
                  <a:lnTo>
                    <a:pt x="14878050" y="958169"/>
                  </a:lnTo>
                  <a:lnTo>
                    <a:pt x="14878050" y="881515"/>
                  </a:lnTo>
                  <a:close/>
                </a:path>
                <a:path w="14897100" h="2146300">
                  <a:moveTo>
                    <a:pt x="14897100" y="881515"/>
                  </a:moveTo>
                  <a:lnTo>
                    <a:pt x="14878050" y="881515"/>
                  </a:lnTo>
                  <a:lnTo>
                    <a:pt x="14878050" y="958169"/>
                  </a:lnTo>
                  <a:lnTo>
                    <a:pt x="14897100" y="958169"/>
                  </a:lnTo>
                  <a:lnTo>
                    <a:pt x="14897100" y="881515"/>
                  </a:lnTo>
                  <a:close/>
                </a:path>
                <a:path w="14897100" h="2146300">
                  <a:moveTo>
                    <a:pt x="14878050" y="728205"/>
                  </a:moveTo>
                  <a:lnTo>
                    <a:pt x="14859000" y="728205"/>
                  </a:lnTo>
                  <a:lnTo>
                    <a:pt x="14859000" y="804862"/>
                  </a:lnTo>
                  <a:lnTo>
                    <a:pt x="14878050" y="804862"/>
                  </a:lnTo>
                  <a:lnTo>
                    <a:pt x="14878050" y="728205"/>
                  </a:lnTo>
                  <a:close/>
                </a:path>
                <a:path w="14897100" h="2146300">
                  <a:moveTo>
                    <a:pt x="14897100" y="728205"/>
                  </a:moveTo>
                  <a:lnTo>
                    <a:pt x="14878050" y="728205"/>
                  </a:lnTo>
                  <a:lnTo>
                    <a:pt x="14878050" y="804862"/>
                  </a:lnTo>
                  <a:lnTo>
                    <a:pt x="14897100" y="804862"/>
                  </a:lnTo>
                  <a:lnTo>
                    <a:pt x="14897100" y="728205"/>
                  </a:lnTo>
                  <a:close/>
                </a:path>
                <a:path w="14897100" h="2146300">
                  <a:moveTo>
                    <a:pt x="14878050" y="574903"/>
                  </a:moveTo>
                  <a:lnTo>
                    <a:pt x="14859000" y="574903"/>
                  </a:lnTo>
                  <a:lnTo>
                    <a:pt x="14859000" y="651560"/>
                  </a:lnTo>
                  <a:lnTo>
                    <a:pt x="14878050" y="651560"/>
                  </a:lnTo>
                  <a:lnTo>
                    <a:pt x="14878050" y="574903"/>
                  </a:lnTo>
                  <a:close/>
                </a:path>
                <a:path w="14897100" h="2146300">
                  <a:moveTo>
                    <a:pt x="14897100" y="574903"/>
                  </a:moveTo>
                  <a:lnTo>
                    <a:pt x="14878050" y="574903"/>
                  </a:lnTo>
                  <a:lnTo>
                    <a:pt x="14878050" y="651560"/>
                  </a:lnTo>
                  <a:lnTo>
                    <a:pt x="14897100" y="651560"/>
                  </a:lnTo>
                  <a:lnTo>
                    <a:pt x="14897100" y="574903"/>
                  </a:lnTo>
                  <a:close/>
                </a:path>
                <a:path w="14897100" h="2146300">
                  <a:moveTo>
                    <a:pt x="14878050" y="421589"/>
                  </a:moveTo>
                  <a:lnTo>
                    <a:pt x="14859000" y="421589"/>
                  </a:lnTo>
                  <a:lnTo>
                    <a:pt x="14859000" y="498246"/>
                  </a:lnTo>
                  <a:lnTo>
                    <a:pt x="14878050" y="498246"/>
                  </a:lnTo>
                  <a:lnTo>
                    <a:pt x="14878050" y="421589"/>
                  </a:lnTo>
                  <a:close/>
                </a:path>
                <a:path w="14897100" h="2146300">
                  <a:moveTo>
                    <a:pt x="14897100" y="421589"/>
                  </a:moveTo>
                  <a:lnTo>
                    <a:pt x="14878050" y="421589"/>
                  </a:lnTo>
                  <a:lnTo>
                    <a:pt x="14878050" y="498246"/>
                  </a:lnTo>
                  <a:lnTo>
                    <a:pt x="14897100" y="498246"/>
                  </a:lnTo>
                  <a:lnTo>
                    <a:pt x="14897100" y="421589"/>
                  </a:lnTo>
                  <a:close/>
                </a:path>
                <a:path w="14897100" h="2146300">
                  <a:moveTo>
                    <a:pt x="14878050" y="268287"/>
                  </a:moveTo>
                  <a:lnTo>
                    <a:pt x="14859000" y="268287"/>
                  </a:lnTo>
                  <a:lnTo>
                    <a:pt x="14859000" y="344944"/>
                  </a:lnTo>
                  <a:lnTo>
                    <a:pt x="14878050" y="344944"/>
                  </a:lnTo>
                  <a:lnTo>
                    <a:pt x="14878050" y="268287"/>
                  </a:lnTo>
                  <a:close/>
                </a:path>
                <a:path w="14897100" h="2146300">
                  <a:moveTo>
                    <a:pt x="14897100" y="268287"/>
                  </a:moveTo>
                  <a:lnTo>
                    <a:pt x="14878050" y="268287"/>
                  </a:lnTo>
                  <a:lnTo>
                    <a:pt x="14878050" y="344944"/>
                  </a:lnTo>
                  <a:lnTo>
                    <a:pt x="14897100" y="344944"/>
                  </a:lnTo>
                  <a:lnTo>
                    <a:pt x="14897100" y="268287"/>
                  </a:lnTo>
                  <a:close/>
                </a:path>
                <a:path w="14897100" h="2146300">
                  <a:moveTo>
                    <a:pt x="14878050" y="114985"/>
                  </a:moveTo>
                  <a:lnTo>
                    <a:pt x="14859000" y="114985"/>
                  </a:lnTo>
                  <a:lnTo>
                    <a:pt x="14859000" y="191630"/>
                  </a:lnTo>
                  <a:lnTo>
                    <a:pt x="14878050" y="191630"/>
                  </a:lnTo>
                  <a:lnTo>
                    <a:pt x="14878050" y="114985"/>
                  </a:lnTo>
                  <a:close/>
                </a:path>
                <a:path w="14897100" h="2146300">
                  <a:moveTo>
                    <a:pt x="14897100" y="114985"/>
                  </a:moveTo>
                  <a:lnTo>
                    <a:pt x="14878050" y="114985"/>
                  </a:lnTo>
                  <a:lnTo>
                    <a:pt x="14878050" y="191630"/>
                  </a:lnTo>
                  <a:lnTo>
                    <a:pt x="14897100" y="191630"/>
                  </a:lnTo>
                  <a:lnTo>
                    <a:pt x="14897100" y="114985"/>
                  </a:lnTo>
                  <a:close/>
                </a:path>
                <a:path w="14897100" h="2146300">
                  <a:moveTo>
                    <a:pt x="14878050" y="0"/>
                  </a:moveTo>
                  <a:lnTo>
                    <a:pt x="14859127" y="0"/>
                  </a:lnTo>
                  <a:lnTo>
                    <a:pt x="14859127" y="38100"/>
                  </a:lnTo>
                  <a:lnTo>
                    <a:pt x="14859000" y="38328"/>
                  </a:lnTo>
                  <a:lnTo>
                    <a:pt x="14878050" y="38328"/>
                  </a:lnTo>
                  <a:lnTo>
                    <a:pt x="14878050" y="0"/>
                  </a:lnTo>
                  <a:close/>
                </a:path>
                <a:path w="14897100" h="2146300">
                  <a:moveTo>
                    <a:pt x="14897100" y="0"/>
                  </a:moveTo>
                  <a:lnTo>
                    <a:pt x="14878050" y="0"/>
                  </a:lnTo>
                  <a:lnTo>
                    <a:pt x="14878050" y="38328"/>
                  </a:lnTo>
                  <a:lnTo>
                    <a:pt x="14897100" y="38328"/>
                  </a:lnTo>
                  <a:lnTo>
                    <a:pt x="14897100" y="0"/>
                  </a:lnTo>
                  <a:close/>
                </a:path>
                <a:path w="14897100" h="2146300">
                  <a:moveTo>
                    <a:pt x="14859127" y="0"/>
                  </a:moveTo>
                  <a:lnTo>
                    <a:pt x="14859000" y="38100"/>
                  </a:lnTo>
                  <a:lnTo>
                    <a:pt x="14859127" y="0"/>
                  </a:lnTo>
                  <a:close/>
                </a:path>
                <a:path w="14897100" h="2146300">
                  <a:moveTo>
                    <a:pt x="14783054" y="0"/>
                  </a:moveTo>
                  <a:lnTo>
                    <a:pt x="14707108" y="0"/>
                  </a:lnTo>
                  <a:lnTo>
                    <a:pt x="14707108" y="38100"/>
                  </a:lnTo>
                  <a:lnTo>
                    <a:pt x="14783054" y="38100"/>
                  </a:lnTo>
                  <a:lnTo>
                    <a:pt x="14783054" y="0"/>
                  </a:lnTo>
                  <a:close/>
                </a:path>
                <a:path w="14897100" h="2146300">
                  <a:moveTo>
                    <a:pt x="14631035" y="0"/>
                  </a:moveTo>
                  <a:lnTo>
                    <a:pt x="14555089" y="0"/>
                  </a:lnTo>
                  <a:lnTo>
                    <a:pt x="14555089" y="38100"/>
                  </a:lnTo>
                  <a:lnTo>
                    <a:pt x="14631035" y="38100"/>
                  </a:lnTo>
                  <a:lnTo>
                    <a:pt x="14631035" y="0"/>
                  </a:lnTo>
                  <a:close/>
                </a:path>
                <a:path w="14897100" h="2146300">
                  <a:moveTo>
                    <a:pt x="14479016" y="0"/>
                  </a:moveTo>
                  <a:lnTo>
                    <a:pt x="14403069" y="0"/>
                  </a:lnTo>
                  <a:lnTo>
                    <a:pt x="14403069" y="38100"/>
                  </a:lnTo>
                  <a:lnTo>
                    <a:pt x="14479016" y="38100"/>
                  </a:lnTo>
                  <a:lnTo>
                    <a:pt x="14479016" y="0"/>
                  </a:lnTo>
                  <a:close/>
                </a:path>
                <a:path w="14897100" h="2146300">
                  <a:moveTo>
                    <a:pt x="14326996" y="0"/>
                  </a:moveTo>
                  <a:lnTo>
                    <a:pt x="14251051" y="0"/>
                  </a:lnTo>
                  <a:lnTo>
                    <a:pt x="14251051" y="38100"/>
                  </a:lnTo>
                  <a:lnTo>
                    <a:pt x="14326996" y="38100"/>
                  </a:lnTo>
                  <a:lnTo>
                    <a:pt x="14326996" y="0"/>
                  </a:lnTo>
                  <a:close/>
                </a:path>
                <a:path w="14897100" h="2146300">
                  <a:moveTo>
                    <a:pt x="14175105" y="0"/>
                  </a:moveTo>
                  <a:lnTo>
                    <a:pt x="14099032" y="0"/>
                  </a:lnTo>
                  <a:lnTo>
                    <a:pt x="14099032" y="38100"/>
                  </a:lnTo>
                  <a:lnTo>
                    <a:pt x="14175105" y="38100"/>
                  </a:lnTo>
                  <a:lnTo>
                    <a:pt x="14175105" y="0"/>
                  </a:lnTo>
                  <a:close/>
                </a:path>
                <a:path w="14897100" h="2146300">
                  <a:moveTo>
                    <a:pt x="14023086" y="0"/>
                  </a:moveTo>
                  <a:lnTo>
                    <a:pt x="13947013" y="0"/>
                  </a:lnTo>
                  <a:lnTo>
                    <a:pt x="13947013" y="38100"/>
                  </a:lnTo>
                  <a:lnTo>
                    <a:pt x="14023086" y="38100"/>
                  </a:lnTo>
                  <a:lnTo>
                    <a:pt x="14023086" y="0"/>
                  </a:lnTo>
                  <a:close/>
                </a:path>
                <a:path w="14897100" h="2146300">
                  <a:moveTo>
                    <a:pt x="13871067" y="0"/>
                  </a:moveTo>
                  <a:lnTo>
                    <a:pt x="13794994" y="0"/>
                  </a:lnTo>
                  <a:lnTo>
                    <a:pt x="13794994" y="38100"/>
                  </a:lnTo>
                  <a:lnTo>
                    <a:pt x="13871067" y="38100"/>
                  </a:lnTo>
                  <a:lnTo>
                    <a:pt x="13871067" y="0"/>
                  </a:lnTo>
                  <a:close/>
                </a:path>
                <a:path w="14897100" h="2146300">
                  <a:moveTo>
                    <a:pt x="13719048" y="0"/>
                  </a:moveTo>
                  <a:lnTo>
                    <a:pt x="13642975" y="0"/>
                  </a:lnTo>
                  <a:lnTo>
                    <a:pt x="13642975" y="38100"/>
                  </a:lnTo>
                  <a:lnTo>
                    <a:pt x="13719048" y="38100"/>
                  </a:lnTo>
                  <a:lnTo>
                    <a:pt x="13719048" y="0"/>
                  </a:lnTo>
                  <a:close/>
                </a:path>
                <a:path w="14897100" h="2146300">
                  <a:moveTo>
                    <a:pt x="13567029" y="0"/>
                  </a:moveTo>
                  <a:lnTo>
                    <a:pt x="13490956" y="0"/>
                  </a:lnTo>
                  <a:lnTo>
                    <a:pt x="13490956" y="38100"/>
                  </a:lnTo>
                  <a:lnTo>
                    <a:pt x="13567029" y="38100"/>
                  </a:lnTo>
                  <a:lnTo>
                    <a:pt x="13567029" y="0"/>
                  </a:lnTo>
                  <a:close/>
                </a:path>
                <a:path w="14897100" h="2146300">
                  <a:moveTo>
                    <a:pt x="13415010" y="0"/>
                  </a:moveTo>
                  <a:lnTo>
                    <a:pt x="13338937" y="0"/>
                  </a:lnTo>
                  <a:lnTo>
                    <a:pt x="13338937" y="38100"/>
                  </a:lnTo>
                  <a:lnTo>
                    <a:pt x="13415010" y="38100"/>
                  </a:lnTo>
                  <a:lnTo>
                    <a:pt x="13415010" y="0"/>
                  </a:lnTo>
                  <a:close/>
                </a:path>
                <a:path w="14897100" h="2146300">
                  <a:moveTo>
                    <a:pt x="13262991" y="0"/>
                  </a:moveTo>
                  <a:lnTo>
                    <a:pt x="13186917" y="0"/>
                  </a:lnTo>
                  <a:lnTo>
                    <a:pt x="13186917" y="38100"/>
                  </a:lnTo>
                  <a:lnTo>
                    <a:pt x="13262991" y="38100"/>
                  </a:lnTo>
                  <a:lnTo>
                    <a:pt x="13262991" y="0"/>
                  </a:lnTo>
                  <a:close/>
                </a:path>
                <a:path w="14897100" h="2146300">
                  <a:moveTo>
                    <a:pt x="13110971" y="0"/>
                  </a:moveTo>
                  <a:lnTo>
                    <a:pt x="13035026" y="0"/>
                  </a:lnTo>
                  <a:lnTo>
                    <a:pt x="13035026" y="38100"/>
                  </a:lnTo>
                  <a:lnTo>
                    <a:pt x="13110971" y="38100"/>
                  </a:lnTo>
                  <a:lnTo>
                    <a:pt x="13110971" y="0"/>
                  </a:lnTo>
                  <a:close/>
                </a:path>
                <a:path w="14897100" h="2146300">
                  <a:moveTo>
                    <a:pt x="12958953" y="0"/>
                  </a:moveTo>
                  <a:lnTo>
                    <a:pt x="12883007" y="0"/>
                  </a:lnTo>
                  <a:lnTo>
                    <a:pt x="12883007" y="38100"/>
                  </a:lnTo>
                  <a:lnTo>
                    <a:pt x="12958953" y="38100"/>
                  </a:lnTo>
                  <a:lnTo>
                    <a:pt x="12958953" y="0"/>
                  </a:lnTo>
                  <a:close/>
                </a:path>
                <a:path w="14897100" h="2146300">
                  <a:moveTo>
                    <a:pt x="12806934" y="0"/>
                  </a:moveTo>
                  <a:lnTo>
                    <a:pt x="12730988" y="0"/>
                  </a:lnTo>
                  <a:lnTo>
                    <a:pt x="12730988" y="38100"/>
                  </a:lnTo>
                  <a:lnTo>
                    <a:pt x="12806934" y="38100"/>
                  </a:lnTo>
                  <a:lnTo>
                    <a:pt x="12806934" y="0"/>
                  </a:lnTo>
                  <a:close/>
                </a:path>
                <a:path w="14897100" h="2146300">
                  <a:moveTo>
                    <a:pt x="12654927" y="0"/>
                  </a:moveTo>
                  <a:lnTo>
                    <a:pt x="12578930" y="0"/>
                  </a:lnTo>
                  <a:lnTo>
                    <a:pt x="12578930" y="38100"/>
                  </a:lnTo>
                  <a:lnTo>
                    <a:pt x="12654927" y="38100"/>
                  </a:lnTo>
                  <a:lnTo>
                    <a:pt x="12654927" y="0"/>
                  </a:lnTo>
                  <a:close/>
                </a:path>
                <a:path w="14897100" h="2146300">
                  <a:moveTo>
                    <a:pt x="12502921" y="0"/>
                  </a:moveTo>
                  <a:lnTo>
                    <a:pt x="12426911" y="0"/>
                  </a:lnTo>
                  <a:lnTo>
                    <a:pt x="12426911" y="38100"/>
                  </a:lnTo>
                  <a:lnTo>
                    <a:pt x="12502921" y="38100"/>
                  </a:lnTo>
                  <a:lnTo>
                    <a:pt x="12502921" y="0"/>
                  </a:lnTo>
                  <a:close/>
                </a:path>
                <a:path w="14897100" h="2146300">
                  <a:moveTo>
                    <a:pt x="12350915" y="0"/>
                  </a:moveTo>
                  <a:lnTo>
                    <a:pt x="12274905" y="0"/>
                  </a:lnTo>
                  <a:lnTo>
                    <a:pt x="12274905" y="38100"/>
                  </a:lnTo>
                  <a:lnTo>
                    <a:pt x="12350915" y="38100"/>
                  </a:lnTo>
                  <a:lnTo>
                    <a:pt x="12350915" y="0"/>
                  </a:lnTo>
                  <a:close/>
                </a:path>
                <a:path w="14897100" h="2146300">
                  <a:moveTo>
                    <a:pt x="12198896" y="0"/>
                  </a:moveTo>
                  <a:lnTo>
                    <a:pt x="12122899" y="0"/>
                  </a:lnTo>
                  <a:lnTo>
                    <a:pt x="12122899" y="38100"/>
                  </a:lnTo>
                  <a:lnTo>
                    <a:pt x="12198896" y="38100"/>
                  </a:lnTo>
                  <a:lnTo>
                    <a:pt x="12198896" y="0"/>
                  </a:lnTo>
                  <a:close/>
                </a:path>
                <a:path w="14897100" h="2146300">
                  <a:moveTo>
                    <a:pt x="12046889" y="0"/>
                  </a:moveTo>
                  <a:lnTo>
                    <a:pt x="11970880" y="0"/>
                  </a:lnTo>
                  <a:lnTo>
                    <a:pt x="11970880" y="38100"/>
                  </a:lnTo>
                  <a:lnTo>
                    <a:pt x="12046889" y="38100"/>
                  </a:lnTo>
                  <a:lnTo>
                    <a:pt x="12046889" y="0"/>
                  </a:lnTo>
                  <a:close/>
                </a:path>
                <a:path w="14897100" h="2146300">
                  <a:moveTo>
                    <a:pt x="11894883" y="0"/>
                  </a:moveTo>
                  <a:lnTo>
                    <a:pt x="11818874" y="0"/>
                  </a:lnTo>
                  <a:lnTo>
                    <a:pt x="11818874" y="38100"/>
                  </a:lnTo>
                  <a:lnTo>
                    <a:pt x="11894883" y="38100"/>
                  </a:lnTo>
                  <a:lnTo>
                    <a:pt x="11894883" y="0"/>
                  </a:lnTo>
                  <a:close/>
                </a:path>
                <a:path w="14897100" h="2146300">
                  <a:moveTo>
                    <a:pt x="11742864" y="0"/>
                  </a:moveTo>
                  <a:lnTo>
                    <a:pt x="11666855" y="0"/>
                  </a:lnTo>
                  <a:lnTo>
                    <a:pt x="11666855" y="38100"/>
                  </a:lnTo>
                  <a:lnTo>
                    <a:pt x="11742864" y="38100"/>
                  </a:lnTo>
                  <a:lnTo>
                    <a:pt x="11742864" y="0"/>
                  </a:lnTo>
                  <a:close/>
                </a:path>
                <a:path w="14897100" h="2146300">
                  <a:moveTo>
                    <a:pt x="11590858" y="0"/>
                  </a:moveTo>
                  <a:lnTo>
                    <a:pt x="11514848" y="0"/>
                  </a:lnTo>
                  <a:lnTo>
                    <a:pt x="11514848" y="38100"/>
                  </a:lnTo>
                  <a:lnTo>
                    <a:pt x="11590858" y="38100"/>
                  </a:lnTo>
                  <a:lnTo>
                    <a:pt x="11590858" y="0"/>
                  </a:lnTo>
                  <a:close/>
                </a:path>
                <a:path w="14897100" h="2146300">
                  <a:moveTo>
                    <a:pt x="11438839" y="0"/>
                  </a:moveTo>
                  <a:lnTo>
                    <a:pt x="11362842" y="0"/>
                  </a:lnTo>
                  <a:lnTo>
                    <a:pt x="11362842" y="38100"/>
                  </a:lnTo>
                  <a:lnTo>
                    <a:pt x="11438839" y="38100"/>
                  </a:lnTo>
                  <a:lnTo>
                    <a:pt x="11438839" y="0"/>
                  </a:lnTo>
                  <a:close/>
                </a:path>
                <a:path w="14897100" h="2146300">
                  <a:moveTo>
                    <a:pt x="11286832" y="0"/>
                  </a:moveTo>
                  <a:lnTo>
                    <a:pt x="11210823" y="0"/>
                  </a:lnTo>
                  <a:lnTo>
                    <a:pt x="11210823" y="38100"/>
                  </a:lnTo>
                  <a:lnTo>
                    <a:pt x="11286832" y="38100"/>
                  </a:lnTo>
                  <a:lnTo>
                    <a:pt x="11286832" y="0"/>
                  </a:lnTo>
                  <a:close/>
                </a:path>
                <a:path w="14897100" h="2146300">
                  <a:moveTo>
                    <a:pt x="11134826" y="0"/>
                  </a:moveTo>
                  <a:lnTo>
                    <a:pt x="11058817" y="0"/>
                  </a:lnTo>
                  <a:lnTo>
                    <a:pt x="11058817" y="38100"/>
                  </a:lnTo>
                  <a:lnTo>
                    <a:pt x="11134826" y="38100"/>
                  </a:lnTo>
                  <a:lnTo>
                    <a:pt x="11134826" y="0"/>
                  </a:lnTo>
                  <a:close/>
                </a:path>
                <a:path w="14897100" h="2146300">
                  <a:moveTo>
                    <a:pt x="10982807" y="0"/>
                  </a:moveTo>
                  <a:lnTo>
                    <a:pt x="10906810" y="0"/>
                  </a:lnTo>
                  <a:lnTo>
                    <a:pt x="10906810" y="38100"/>
                  </a:lnTo>
                  <a:lnTo>
                    <a:pt x="10982807" y="38100"/>
                  </a:lnTo>
                  <a:lnTo>
                    <a:pt x="10982807" y="0"/>
                  </a:lnTo>
                  <a:close/>
                </a:path>
                <a:path w="14897100" h="2146300">
                  <a:moveTo>
                    <a:pt x="10830801" y="0"/>
                  </a:moveTo>
                  <a:lnTo>
                    <a:pt x="10754791" y="0"/>
                  </a:lnTo>
                  <a:lnTo>
                    <a:pt x="10754791" y="38100"/>
                  </a:lnTo>
                  <a:lnTo>
                    <a:pt x="10830801" y="38100"/>
                  </a:lnTo>
                  <a:lnTo>
                    <a:pt x="10830801" y="0"/>
                  </a:lnTo>
                  <a:close/>
                </a:path>
                <a:path w="14897100" h="2146300">
                  <a:moveTo>
                    <a:pt x="10678795" y="0"/>
                  </a:moveTo>
                  <a:lnTo>
                    <a:pt x="10602785" y="0"/>
                  </a:lnTo>
                  <a:lnTo>
                    <a:pt x="10602785" y="38100"/>
                  </a:lnTo>
                  <a:lnTo>
                    <a:pt x="10678795" y="38100"/>
                  </a:lnTo>
                  <a:lnTo>
                    <a:pt x="10678795" y="0"/>
                  </a:lnTo>
                  <a:close/>
                </a:path>
                <a:path w="14897100" h="2146300">
                  <a:moveTo>
                    <a:pt x="10526776" y="0"/>
                  </a:moveTo>
                  <a:lnTo>
                    <a:pt x="10450779" y="0"/>
                  </a:lnTo>
                  <a:lnTo>
                    <a:pt x="10450779" y="38100"/>
                  </a:lnTo>
                  <a:lnTo>
                    <a:pt x="10526776" y="38100"/>
                  </a:lnTo>
                  <a:lnTo>
                    <a:pt x="10526776" y="0"/>
                  </a:lnTo>
                  <a:close/>
                </a:path>
                <a:path w="14897100" h="2146300">
                  <a:moveTo>
                    <a:pt x="10374769" y="0"/>
                  </a:moveTo>
                  <a:lnTo>
                    <a:pt x="10298760" y="0"/>
                  </a:lnTo>
                  <a:lnTo>
                    <a:pt x="10298760" y="38100"/>
                  </a:lnTo>
                  <a:lnTo>
                    <a:pt x="10374769" y="38100"/>
                  </a:lnTo>
                  <a:lnTo>
                    <a:pt x="10374769" y="0"/>
                  </a:lnTo>
                  <a:close/>
                </a:path>
                <a:path w="14897100" h="2146300">
                  <a:moveTo>
                    <a:pt x="10222763" y="0"/>
                  </a:moveTo>
                  <a:lnTo>
                    <a:pt x="10146753" y="0"/>
                  </a:lnTo>
                  <a:lnTo>
                    <a:pt x="10146753" y="38100"/>
                  </a:lnTo>
                  <a:lnTo>
                    <a:pt x="10222763" y="38100"/>
                  </a:lnTo>
                  <a:lnTo>
                    <a:pt x="10222763" y="0"/>
                  </a:lnTo>
                  <a:close/>
                </a:path>
                <a:path w="14897100" h="2146300">
                  <a:moveTo>
                    <a:pt x="10070744" y="0"/>
                  </a:moveTo>
                  <a:lnTo>
                    <a:pt x="9994734" y="0"/>
                  </a:lnTo>
                  <a:lnTo>
                    <a:pt x="9994734" y="38100"/>
                  </a:lnTo>
                  <a:lnTo>
                    <a:pt x="10070744" y="38100"/>
                  </a:lnTo>
                  <a:lnTo>
                    <a:pt x="10070744" y="0"/>
                  </a:lnTo>
                  <a:close/>
                </a:path>
                <a:path w="14897100" h="2146300">
                  <a:moveTo>
                    <a:pt x="9918738" y="0"/>
                  </a:moveTo>
                  <a:lnTo>
                    <a:pt x="9842728" y="0"/>
                  </a:lnTo>
                  <a:lnTo>
                    <a:pt x="9842728" y="38100"/>
                  </a:lnTo>
                  <a:lnTo>
                    <a:pt x="9918738" y="38100"/>
                  </a:lnTo>
                  <a:lnTo>
                    <a:pt x="9918738" y="0"/>
                  </a:lnTo>
                  <a:close/>
                </a:path>
                <a:path w="14897100" h="2146300">
                  <a:moveTo>
                    <a:pt x="9766719" y="0"/>
                  </a:moveTo>
                  <a:lnTo>
                    <a:pt x="9690722" y="0"/>
                  </a:lnTo>
                  <a:lnTo>
                    <a:pt x="9690722" y="38100"/>
                  </a:lnTo>
                  <a:lnTo>
                    <a:pt x="9766719" y="38100"/>
                  </a:lnTo>
                  <a:lnTo>
                    <a:pt x="9766719" y="0"/>
                  </a:lnTo>
                  <a:close/>
                </a:path>
                <a:path w="14897100" h="2146300">
                  <a:moveTo>
                    <a:pt x="9614712" y="0"/>
                  </a:moveTo>
                  <a:lnTo>
                    <a:pt x="9538703" y="0"/>
                  </a:lnTo>
                  <a:lnTo>
                    <a:pt x="9538703" y="38100"/>
                  </a:lnTo>
                  <a:lnTo>
                    <a:pt x="9614712" y="38100"/>
                  </a:lnTo>
                  <a:lnTo>
                    <a:pt x="9614712" y="0"/>
                  </a:lnTo>
                  <a:close/>
                </a:path>
                <a:path w="14897100" h="2146300">
                  <a:moveTo>
                    <a:pt x="9462706" y="0"/>
                  </a:moveTo>
                  <a:lnTo>
                    <a:pt x="9386697" y="0"/>
                  </a:lnTo>
                  <a:lnTo>
                    <a:pt x="9386697" y="38100"/>
                  </a:lnTo>
                  <a:lnTo>
                    <a:pt x="9462706" y="38100"/>
                  </a:lnTo>
                  <a:lnTo>
                    <a:pt x="9462706" y="0"/>
                  </a:lnTo>
                  <a:close/>
                </a:path>
                <a:path w="14897100" h="2146300">
                  <a:moveTo>
                    <a:pt x="9310687" y="0"/>
                  </a:moveTo>
                  <a:lnTo>
                    <a:pt x="9234690" y="0"/>
                  </a:lnTo>
                  <a:lnTo>
                    <a:pt x="9234690" y="38100"/>
                  </a:lnTo>
                  <a:lnTo>
                    <a:pt x="9310687" y="38100"/>
                  </a:lnTo>
                  <a:lnTo>
                    <a:pt x="9310687" y="0"/>
                  </a:lnTo>
                  <a:close/>
                </a:path>
                <a:path w="14897100" h="2146300">
                  <a:moveTo>
                    <a:pt x="9158681" y="0"/>
                  </a:moveTo>
                  <a:lnTo>
                    <a:pt x="9082671" y="0"/>
                  </a:lnTo>
                  <a:lnTo>
                    <a:pt x="9082671" y="38100"/>
                  </a:lnTo>
                  <a:lnTo>
                    <a:pt x="9158681" y="38100"/>
                  </a:lnTo>
                  <a:lnTo>
                    <a:pt x="9158681" y="0"/>
                  </a:lnTo>
                  <a:close/>
                </a:path>
                <a:path w="14897100" h="2146300">
                  <a:moveTo>
                    <a:pt x="9006674" y="0"/>
                  </a:moveTo>
                  <a:lnTo>
                    <a:pt x="8930665" y="0"/>
                  </a:lnTo>
                  <a:lnTo>
                    <a:pt x="8930665" y="38100"/>
                  </a:lnTo>
                  <a:lnTo>
                    <a:pt x="9006674" y="38100"/>
                  </a:lnTo>
                  <a:lnTo>
                    <a:pt x="9006674" y="0"/>
                  </a:lnTo>
                  <a:close/>
                </a:path>
                <a:path w="14897100" h="2146300">
                  <a:moveTo>
                    <a:pt x="8854655" y="0"/>
                  </a:moveTo>
                  <a:lnTo>
                    <a:pt x="8778659" y="0"/>
                  </a:lnTo>
                  <a:lnTo>
                    <a:pt x="8778659" y="38100"/>
                  </a:lnTo>
                  <a:lnTo>
                    <a:pt x="8854655" y="38100"/>
                  </a:lnTo>
                  <a:lnTo>
                    <a:pt x="8854655" y="0"/>
                  </a:lnTo>
                  <a:close/>
                </a:path>
                <a:path w="14897100" h="2146300">
                  <a:moveTo>
                    <a:pt x="8702649" y="0"/>
                  </a:moveTo>
                  <a:lnTo>
                    <a:pt x="8626640" y="0"/>
                  </a:lnTo>
                  <a:lnTo>
                    <a:pt x="8626640" y="38100"/>
                  </a:lnTo>
                  <a:lnTo>
                    <a:pt x="8702649" y="38100"/>
                  </a:lnTo>
                  <a:lnTo>
                    <a:pt x="8702649" y="0"/>
                  </a:lnTo>
                  <a:close/>
                </a:path>
                <a:path w="14897100" h="2146300">
                  <a:moveTo>
                    <a:pt x="8550643" y="0"/>
                  </a:moveTo>
                  <a:lnTo>
                    <a:pt x="8474633" y="0"/>
                  </a:lnTo>
                  <a:lnTo>
                    <a:pt x="8474633" y="38100"/>
                  </a:lnTo>
                  <a:lnTo>
                    <a:pt x="8550643" y="38100"/>
                  </a:lnTo>
                  <a:lnTo>
                    <a:pt x="8550643" y="0"/>
                  </a:lnTo>
                  <a:close/>
                </a:path>
                <a:path w="14897100" h="2146300">
                  <a:moveTo>
                    <a:pt x="8398624" y="0"/>
                  </a:moveTo>
                  <a:lnTo>
                    <a:pt x="8322627" y="0"/>
                  </a:lnTo>
                  <a:lnTo>
                    <a:pt x="8322627" y="38100"/>
                  </a:lnTo>
                  <a:lnTo>
                    <a:pt x="8398624" y="38100"/>
                  </a:lnTo>
                  <a:lnTo>
                    <a:pt x="8398624" y="0"/>
                  </a:lnTo>
                  <a:close/>
                </a:path>
                <a:path w="14897100" h="2146300">
                  <a:moveTo>
                    <a:pt x="8246618" y="0"/>
                  </a:moveTo>
                  <a:lnTo>
                    <a:pt x="8170608" y="0"/>
                  </a:lnTo>
                  <a:lnTo>
                    <a:pt x="8170608" y="38100"/>
                  </a:lnTo>
                  <a:lnTo>
                    <a:pt x="8246618" y="38100"/>
                  </a:lnTo>
                  <a:lnTo>
                    <a:pt x="8246618" y="0"/>
                  </a:lnTo>
                  <a:close/>
                </a:path>
                <a:path w="14897100" h="2146300">
                  <a:moveTo>
                    <a:pt x="8094599" y="0"/>
                  </a:moveTo>
                  <a:lnTo>
                    <a:pt x="8018602" y="0"/>
                  </a:lnTo>
                  <a:lnTo>
                    <a:pt x="8018602" y="38100"/>
                  </a:lnTo>
                  <a:lnTo>
                    <a:pt x="8094599" y="38100"/>
                  </a:lnTo>
                  <a:lnTo>
                    <a:pt x="8094599" y="0"/>
                  </a:lnTo>
                  <a:close/>
                </a:path>
                <a:path w="14897100" h="2146300">
                  <a:moveTo>
                    <a:pt x="7942592" y="0"/>
                  </a:moveTo>
                  <a:lnTo>
                    <a:pt x="7866583" y="0"/>
                  </a:lnTo>
                  <a:lnTo>
                    <a:pt x="7866583" y="38100"/>
                  </a:lnTo>
                  <a:lnTo>
                    <a:pt x="7942592" y="38100"/>
                  </a:lnTo>
                  <a:lnTo>
                    <a:pt x="7942592" y="0"/>
                  </a:lnTo>
                  <a:close/>
                </a:path>
                <a:path w="14897100" h="2146300">
                  <a:moveTo>
                    <a:pt x="7790586" y="0"/>
                  </a:moveTo>
                  <a:lnTo>
                    <a:pt x="7714576" y="0"/>
                  </a:lnTo>
                  <a:lnTo>
                    <a:pt x="7714576" y="38100"/>
                  </a:lnTo>
                  <a:lnTo>
                    <a:pt x="7790586" y="38100"/>
                  </a:lnTo>
                  <a:lnTo>
                    <a:pt x="7790586" y="0"/>
                  </a:lnTo>
                  <a:close/>
                </a:path>
                <a:path w="14897100" h="2146300">
                  <a:moveTo>
                    <a:pt x="7638567" y="0"/>
                  </a:moveTo>
                  <a:lnTo>
                    <a:pt x="7562570" y="0"/>
                  </a:lnTo>
                  <a:lnTo>
                    <a:pt x="7562570" y="38100"/>
                  </a:lnTo>
                  <a:lnTo>
                    <a:pt x="7638567" y="38100"/>
                  </a:lnTo>
                  <a:lnTo>
                    <a:pt x="7638567" y="0"/>
                  </a:lnTo>
                  <a:close/>
                </a:path>
                <a:path w="14897100" h="2146300">
                  <a:moveTo>
                    <a:pt x="7486561" y="0"/>
                  </a:moveTo>
                  <a:lnTo>
                    <a:pt x="7410551" y="0"/>
                  </a:lnTo>
                  <a:lnTo>
                    <a:pt x="7410551" y="38100"/>
                  </a:lnTo>
                  <a:lnTo>
                    <a:pt x="7486561" y="38100"/>
                  </a:lnTo>
                  <a:lnTo>
                    <a:pt x="7486561" y="0"/>
                  </a:lnTo>
                  <a:close/>
                </a:path>
                <a:path w="14897100" h="2146300">
                  <a:moveTo>
                    <a:pt x="7334554" y="0"/>
                  </a:moveTo>
                  <a:lnTo>
                    <a:pt x="7258545" y="0"/>
                  </a:lnTo>
                  <a:lnTo>
                    <a:pt x="7258545" y="38100"/>
                  </a:lnTo>
                  <a:lnTo>
                    <a:pt x="7334554" y="38100"/>
                  </a:lnTo>
                  <a:lnTo>
                    <a:pt x="7334554" y="0"/>
                  </a:lnTo>
                  <a:close/>
                </a:path>
                <a:path w="14897100" h="2146300">
                  <a:moveTo>
                    <a:pt x="7182535" y="0"/>
                  </a:moveTo>
                  <a:lnTo>
                    <a:pt x="7106539" y="0"/>
                  </a:lnTo>
                  <a:lnTo>
                    <a:pt x="7106539" y="38100"/>
                  </a:lnTo>
                  <a:lnTo>
                    <a:pt x="7182535" y="38100"/>
                  </a:lnTo>
                  <a:lnTo>
                    <a:pt x="7182535" y="0"/>
                  </a:lnTo>
                  <a:close/>
                </a:path>
                <a:path w="14897100" h="2146300">
                  <a:moveTo>
                    <a:pt x="7030529" y="0"/>
                  </a:moveTo>
                  <a:lnTo>
                    <a:pt x="6954520" y="0"/>
                  </a:lnTo>
                  <a:lnTo>
                    <a:pt x="6954520" y="38100"/>
                  </a:lnTo>
                  <a:lnTo>
                    <a:pt x="7030529" y="38100"/>
                  </a:lnTo>
                  <a:lnTo>
                    <a:pt x="7030529" y="0"/>
                  </a:lnTo>
                  <a:close/>
                </a:path>
                <a:path w="14897100" h="2146300">
                  <a:moveTo>
                    <a:pt x="6878523" y="0"/>
                  </a:moveTo>
                  <a:lnTo>
                    <a:pt x="6802513" y="0"/>
                  </a:lnTo>
                  <a:lnTo>
                    <a:pt x="6802513" y="38100"/>
                  </a:lnTo>
                  <a:lnTo>
                    <a:pt x="6878523" y="38100"/>
                  </a:lnTo>
                  <a:lnTo>
                    <a:pt x="6878523" y="0"/>
                  </a:lnTo>
                  <a:close/>
                </a:path>
                <a:path w="14897100" h="2146300">
                  <a:moveTo>
                    <a:pt x="6726504" y="0"/>
                  </a:moveTo>
                  <a:lnTo>
                    <a:pt x="6650507" y="0"/>
                  </a:lnTo>
                  <a:lnTo>
                    <a:pt x="6650507" y="38100"/>
                  </a:lnTo>
                  <a:lnTo>
                    <a:pt x="6726504" y="38100"/>
                  </a:lnTo>
                  <a:lnTo>
                    <a:pt x="6726504" y="0"/>
                  </a:lnTo>
                  <a:close/>
                </a:path>
                <a:path w="14897100" h="2146300">
                  <a:moveTo>
                    <a:pt x="6574497" y="0"/>
                  </a:moveTo>
                  <a:lnTo>
                    <a:pt x="6498488" y="0"/>
                  </a:lnTo>
                  <a:lnTo>
                    <a:pt x="6498488" y="38100"/>
                  </a:lnTo>
                  <a:lnTo>
                    <a:pt x="6574497" y="38100"/>
                  </a:lnTo>
                  <a:lnTo>
                    <a:pt x="6574497" y="0"/>
                  </a:lnTo>
                  <a:close/>
                </a:path>
                <a:path w="14897100" h="2146300">
                  <a:moveTo>
                    <a:pt x="6422491" y="0"/>
                  </a:moveTo>
                  <a:lnTo>
                    <a:pt x="6346482" y="0"/>
                  </a:lnTo>
                  <a:lnTo>
                    <a:pt x="6346482" y="38100"/>
                  </a:lnTo>
                  <a:lnTo>
                    <a:pt x="6422491" y="38100"/>
                  </a:lnTo>
                  <a:lnTo>
                    <a:pt x="6422491" y="0"/>
                  </a:lnTo>
                  <a:close/>
                </a:path>
                <a:path w="14897100" h="2146300">
                  <a:moveTo>
                    <a:pt x="6270472" y="0"/>
                  </a:moveTo>
                  <a:lnTo>
                    <a:pt x="6194475" y="0"/>
                  </a:lnTo>
                  <a:lnTo>
                    <a:pt x="6194475" y="38100"/>
                  </a:lnTo>
                  <a:lnTo>
                    <a:pt x="6270472" y="38100"/>
                  </a:lnTo>
                  <a:lnTo>
                    <a:pt x="6270472" y="0"/>
                  </a:lnTo>
                  <a:close/>
                </a:path>
                <a:path w="14897100" h="2146300">
                  <a:moveTo>
                    <a:pt x="6118466" y="0"/>
                  </a:moveTo>
                  <a:lnTo>
                    <a:pt x="6042456" y="0"/>
                  </a:lnTo>
                  <a:lnTo>
                    <a:pt x="6042456" y="38100"/>
                  </a:lnTo>
                  <a:lnTo>
                    <a:pt x="6118466" y="38100"/>
                  </a:lnTo>
                  <a:lnTo>
                    <a:pt x="6118466" y="0"/>
                  </a:lnTo>
                  <a:close/>
                </a:path>
                <a:path w="14897100" h="2146300">
                  <a:moveTo>
                    <a:pt x="5966447" y="0"/>
                  </a:moveTo>
                  <a:lnTo>
                    <a:pt x="5890450" y="0"/>
                  </a:lnTo>
                  <a:lnTo>
                    <a:pt x="5890450" y="38100"/>
                  </a:lnTo>
                  <a:lnTo>
                    <a:pt x="5966447" y="38100"/>
                  </a:lnTo>
                  <a:lnTo>
                    <a:pt x="5966447" y="0"/>
                  </a:lnTo>
                  <a:close/>
                </a:path>
                <a:path w="14897100" h="2146300">
                  <a:moveTo>
                    <a:pt x="5814441" y="0"/>
                  </a:moveTo>
                  <a:lnTo>
                    <a:pt x="5738431" y="0"/>
                  </a:lnTo>
                  <a:lnTo>
                    <a:pt x="5738431" y="38100"/>
                  </a:lnTo>
                  <a:lnTo>
                    <a:pt x="5814441" y="38100"/>
                  </a:lnTo>
                  <a:lnTo>
                    <a:pt x="5814441" y="0"/>
                  </a:lnTo>
                  <a:close/>
                </a:path>
                <a:path w="14897100" h="2146300">
                  <a:moveTo>
                    <a:pt x="5662434" y="0"/>
                  </a:moveTo>
                  <a:lnTo>
                    <a:pt x="5586425" y="0"/>
                  </a:lnTo>
                  <a:lnTo>
                    <a:pt x="5586425" y="38100"/>
                  </a:lnTo>
                  <a:lnTo>
                    <a:pt x="5662434" y="38100"/>
                  </a:lnTo>
                  <a:lnTo>
                    <a:pt x="5662434" y="0"/>
                  </a:lnTo>
                  <a:close/>
                </a:path>
                <a:path w="14897100" h="2146300">
                  <a:moveTo>
                    <a:pt x="5510415" y="0"/>
                  </a:moveTo>
                  <a:lnTo>
                    <a:pt x="5434418" y="0"/>
                  </a:lnTo>
                  <a:lnTo>
                    <a:pt x="5434418" y="38100"/>
                  </a:lnTo>
                  <a:lnTo>
                    <a:pt x="5510415" y="38100"/>
                  </a:lnTo>
                  <a:lnTo>
                    <a:pt x="5510415" y="0"/>
                  </a:lnTo>
                  <a:close/>
                </a:path>
                <a:path w="14897100" h="2146300">
                  <a:moveTo>
                    <a:pt x="5358409" y="0"/>
                  </a:moveTo>
                  <a:lnTo>
                    <a:pt x="5282399" y="0"/>
                  </a:lnTo>
                  <a:lnTo>
                    <a:pt x="5282399" y="38100"/>
                  </a:lnTo>
                  <a:lnTo>
                    <a:pt x="5358409" y="38100"/>
                  </a:lnTo>
                  <a:lnTo>
                    <a:pt x="5358409" y="0"/>
                  </a:lnTo>
                  <a:close/>
                </a:path>
                <a:path w="14897100" h="2146300">
                  <a:moveTo>
                    <a:pt x="5206403" y="0"/>
                  </a:moveTo>
                  <a:lnTo>
                    <a:pt x="5130393" y="0"/>
                  </a:lnTo>
                  <a:lnTo>
                    <a:pt x="5130393" y="38100"/>
                  </a:lnTo>
                  <a:lnTo>
                    <a:pt x="5206403" y="38100"/>
                  </a:lnTo>
                  <a:lnTo>
                    <a:pt x="5206403" y="0"/>
                  </a:lnTo>
                  <a:close/>
                </a:path>
                <a:path w="14897100" h="2146300">
                  <a:moveTo>
                    <a:pt x="5054384" y="0"/>
                  </a:moveTo>
                  <a:lnTo>
                    <a:pt x="4978387" y="0"/>
                  </a:lnTo>
                  <a:lnTo>
                    <a:pt x="4978387" y="38100"/>
                  </a:lnTo>
                  <a:lnTo>
                    <a:pt x="5054384" y="38100"/>
                  </a:lnTo>
                  <a:lnTo>
                    <a:pt x="5054384" y="0"/>
                  </a:lnTo>
                  <a:close/>
                </a:path>
                <a:path w="14897100" h="2146300">
                  <a:moveTo>
                    <a:pt x="4902377" y="0"/>
                  </a:moveTo>
                  <a:lnTo>
                    <a:pt x="4826368" y="0"/>
                  </a:lnTo>
                  <a:lnTo>
                    <a:pt x="4826368" y="38100"/>
                  </a:lnTo>
                  <a:lnTo>
                    <a:pt x="4902377" y="38100"/>
                  </a:lnTo>
                  <a:lnTo>
                    <a:pt x="4902377" y="0"/>
                  </a:lnTo>
                  <a:close/>
                </a:path>
                <a:path w="14897100" h="2146300">
                  <a:moveTo>
                    <a:pt x="4750371" y="0"/>
                  </a:moveTo>
                  <a:lnTo>
                    <a:pt x="4674362" y="0"/>
                  </a:lnTo>
                  <a:lnTo>
                    <a:pt x="4674362" y="38100"/>
                  </a:lnTo>
                  <a:lnTo>
                    <a:pt x="4750371" y="38100"/>
                  </a:lnTo>
                  <a:lnTo>
                    <a:pt x="4750371" y="0"/>
                  </a:lnTo>
                  <a:close/>
                </a:path>
                <a:path w="14897100" h="2146300">
                  <a:moveTo>
                    <a:pt x="4598352" y="0"/>
                  </a:moveTo>
                  <a:lnTo>
                    <a:pt x="4522355" y="0"/>
                  </a:lnTo>
                  <a:lnTo>
                    <a:pt x="4522355" y="38100"/>
                  </a:lnTo>
                  <a:lnTo>
                    <a:pt x="4598352" y="38100"/>
                  </a:lnTo>
                  <a:lnTo>
                    <a:pt x="4598352" y="0"/>
                  </a:lnTo>
                  <a:close/>
                </a:path>
                <a:path w="14897100" h="2146300">
                  <a:moveTo>
                    <a:pt x="4446346" y="0"/>
                  </a:moveTo>
                  <a:lnTo>
                    <a:pt x="4370336" y="0"/>
                  </a:lnTo>
                  <a:lnTo>
                    <a:pt x="4370336" y="38100"/>
                  </a:lnTo>
                  <a:lnTo>
                    <a:pt x="4446346" y="38100"/>
                  </a:lnTo>
                  <a:lnTo>
                    <a:pt x="4446346" y="0"/>
                  </a:lnTo>
                  <a:close/>
                </a:path>
                <a:path w="14897100" h="2146300">
                  <a:moveTo>
                    <a:pt x="4294327" y="0"/>
                  </a:moveTo>
                  <a:lnTo>
                    <a:pt x="4218330" y="0"/>
                  </a:lnTo>
                  <a:lnTo>
                    <a:pt x="4218330" y="38100"/>
                  </a:lnTo>
                  <a:lnTo>
                    <a:pt x="4294327" y="38100"/>
                  </a:lnTo>
                  <a:lnTo>
                    <a:pt x="4294327" y="0"/>
                  </a:lnTo>
                  <a:close/>
                </a:path>
                <a:path w="14897100" h="2146300">
                  <a:moveTo>
                    <a:pt x="4142320" y="0"/>
                  </a:moveTo>
                  <a:lnTo>
                    <a:pt x="4066311" y="0"/>
                  </a:lnTo>
                  <a:lnTo>
                    <a:pt x="4066311" y="38100"/>
                  </a:lnTo>
                  <a:lnTo>
                    <a:pt x="4142320" y="38100"/>
                  </a:lnTo>
                  <a:lnTo>
                    <a:pt x="4142320" y="0"/>
                  </a:lnTo>
                  <a:close/>
                </a:path>
                <a:path w="14897100" h="2146300">
                  <a:moveTo>
                    <a:pt x="3990314" y="0"/>
                  </a:moveTo>
                  <a:lnTo>
                    <a:pt x="3914305" y="0"/>
                  </a:lnTo>
                  <a:lnTo>
                    <a:pt x="3914305" y="38100"/>
                  </a:lnTo>
                  <a:lnTo>
                    <a:pt x="3990314" y="38100"/>
                  </a:lnTo>
                  <a:lnTo>
                    <a:pt x="3990314" y="0"/>
                  </a:lnTo>
                  <a:close/>
                </a:path>
                <a:path w="14897100" h="2146300">
                  <a:moveTo>
                    <a:pt x="3838295" y="0"/>
                  </a:moveTo>
                  <a:lnTo>
                    <a:pt x="3762298" y="0"/>
                  </a:lnTo>
                  <a:lnTo>
                    <a:pt x="3762298" y="38100"/>
                  </a:lnTo>
                  <a:lnTo>
                    <a:pt x="3838295" y="38100"/>
                  </a:lnTo>
                  <a:lnTo>
                    <a:pt x="3838295" y="0"/>
                  </a:lnTo>
                  <a:close/>
                </a:path>
                <a:path w="14897100" h="2146300">
                  <a:moveTo>
                    <a:pt x="3686289" y="0"/>
                  </a:moveTo>
                  <a:lnTo>
                    <a:pt x="3610279" y="0"/>
                  </a:lnTo>
                  <a:lnTo>
                    <a:pt x="3610279" y="38100"/>
                  </a:lnTo>
                  <a:lnTo>
                    <a:pt x="3686289" y="38100"/>
                  </a:lnTo>
                  <a:lnTo>
                    <a:pt x="3686289" y="0"/>
                  </a:lnTo>
                  <a:close/>
                </a:path>
                <a:path w="14897100" h="2146300">
                  <a:moveTo>
                    <a:pt x="3534283" y="0"/>
                  </a:moveTo>
                  <a:lnTo>
                    <a:pt x="3458273" y="0"/>
                  </a:lnTo>
                  <a:lnTo>
                    <a:pt x="3458273" y="38100"/>
                  </a:lnTo>
                  <a:lnTo>
                    <a:pt x="3534283" y="38100"/>
                  </a:lnTo>
                  <a:lnTo>
                    <a:pt x="3534283" y="0"/>
                  </a:lnTo>
                  <a:close/>
                </a:path>
                <a:path w="14897100" h="2146300">
                  <a:moveTo>
                    <a:pt x="3382264" y="0"/>
                  </a:moveTo>
                  <a:lnTo>
                    <a:pt x="3306267" y="0"/>
                  </a:lnTo>
                  <a:lnTo>
                    <a:pt x="3306267" y="38100"/>
                  </a:lnTo>
                  <a:lnTo>
                    <a:pt x="3382264" y="38100"/>
                  </a:lnTo>
                  <a:lnTo>
                    <a:pt x="3382264" y="0"/>
                  </a:lnTo>
                  <a:close/>
                </a:path>
                <a:path w="14897100" h="2146300">
                  <a:moveTo>
                    <a:pt x="3230257" y="0"/>
                  </a:moveTo>
                  <a:lnTo>
                    <a:pt x="3154248" y="0"/>
                  </a:lnTo>
                  <a:lnTo>
                    <a:pt x="3154248" y="38100"/>
                  </a:lnTo>
                  <a:lnTo>
                    <a:pt x="3230257" y="38100"/>
                  </a:lnTo>
                  <a:lnTo>
                    <a:pt x="3230257" y="0"/>
                  </a:lnTo>
                  <a:close/>
                </a:path>
                <a:path w="14897100" h="2146300">
                  <a:moveTo>
                    <a:pt x="3078251" y="0"/>
                  </a:moveTo>
                  <a:lnTo>
                    <a:pt x="3002241" y="0"/>
                  </a:lnTo>
                  <a:lnTo>
                    <a:pt x="3002241" y="38100"/>
                  </a:lnTo>
                  <a:lnTo>
                    <a:pt x="3078251" y="38100"/>
                  </a:lnTo>
                  <a:lnTo>
                    <a:pt x="3078251" y="0"/>
                  </a:lnTo>
                  <a:close/>
                </a:path>
                <a:path w="14897100" h="2146300">
                  <a:moveTo>
                    <a:pt x="2926232" y="0"/>
                  </a:moveTo>
                  <a:lnTo>
                    <a:pt x="2850235" y="0"/>
                  </a:lnTo>
                  <a:lnTo>
                    <a:pt x="2850235" y="38100"/>
                  </a:lnTo>
                  <a:lnTo>
                    <a:pt x="2926232" y="38100"/>
                  </a:lnTo>
                  <a:lnTo>
                    <a:pt x="2926232" y="0"/>
                  </a:lnTo>
                  <a:close/>
                </a:path>
                <a:path w="14897100" h="2146300">
                  <a:moveTo>
                    <a:pt x="2774226" y="0"/>
                  </a:moveTo>
                  <a:lnTo>
                    <a:pt x="2698216" y="0"/>
                  </a:lnTo>
                  <a:lnTo>
                    <a:pt x="2698216" y="38100"/>
                  </a:lnTo>
                  <a:lnTo>
                    <a:pt x="2774226" y="38100"/>
                  </a:lnTo>
                  <a:lnTo>
                    <a:pt x="2774226" y="0"/>
                  </a:lnTo>
                  <a:close/>
                </a:path>
                <a:path w="14897100" h="2146300">
                  <a:moveTo>
                    <a:pt x="2622219" y="0"/>
                  </a:moveTo>
                  <a:lnTo>
                    <a:pt x="2546210" y="0"/>
                  </a:lnTo>
                  <a:lnTo>
                    <a:pt x="2546210" y="38100"/>
                  </a:lnTo>
                  <a:lnTo>
                    <a:pt x="2622219" y="38100"/>
                  </a:lnTo>
                  <a:lnTo>
                    <a:pt x="2622219" y="0"/>
                  </a:lnTo>
                  <a:close/>
                </a:path>
                <a:path w="14897100" h="2146300">
                  <a:moveTo>
                    <a:pt x="2470200" y="0"/>
                  </a:moveTo>
                  <a:lnTo>
                    <a:pt x="2394191" y="0"/>
                  </a:lnTo>
                  <a:lnTo>
                    <a:pt x="2394191" y="38100"/>
                  </a:lnTo>
                  <a:lnTo>
                    <a:pt x="2470200" y="38100"/>
                  </a:lnTo>
                  <a:lnTo>
                    <a:pt x="2470200" y="0"/>
                  </a:lnTo>
                  <a:close/>
                </a:path>
                <a:path w="14897100" h="2146300">
                  <a:moveTo>
                    <a:pt x="2318194" y="0"/>
                  </a:moveTo>
                  <a:lnTo>
                    <a:pt x="2242185" y="0"/>
                  </a:lnTo>
                  <a:lnTo>
                    <a:pt x="2242185" y="38100"/>
                  </a:lnTo>
                  <a:lnTo>
                    <a:pt x="2318194" y="38100"/>
                  </a:lnTo>
                  <a:lnTo>
                    <a:pt x="2318194" y="0"/>
                  </a:lnTo>
                  <a:close/>
                </a:path>
                <a:path w="14897100" h="2146300">
                  <a:moveTo>
                    <a:pt x="2166175" y="0"/>
                  </a:moveTo>
                  <a:lnTo>
                    <a:pt x="2090178" y="0"/>
                  </a:lnTo>
                  <a:lnTo>
                    <a:pt x="2090178" y="38100"/>
                  </a:lnTo>
                  <a:lnTo>
                    <a:pt x="2166175" y="38100"/>
                  </a:lnTo>
                  <a:lnTo>
                    <a:pt x="2166175" y="0"/>
                  </a:lnTo>
                  <a:close/>
                </a:path>
                <a:path w="14897100" h="2146300">
                  <a:moveTo>
                    <a:pt x="2014169" y="0"/>
                  </a:moveTo>
                  <a:lnTo>
                    <a:pt x="1938159" y="0"/>
                  </a:lnTo>
                  <a:lnTo>
                    <a:pt x="1938159" y="38100"/>
                  </a:lnTo>
                  <a:lnTo>
                    <a:pt x="2014169" y="38100"/>
                  </a:lnTo>
                  <a:lnTo>
                    <a:pt x="2014169" y="0"/>
                  </a:lnTo>
                  <a:close/>
                </a:path>
                <a:path w="14897100" h="2146300">
                  <a:moveTo>
                    <a:pt x="1862162" y="0"/>
                  </a:moveTo>
                  <a:lnTo>
                    <a:pt x="1786153" y="0"/>
                  </a:lnTo>
                  <a:lnTo>
                    <a:pt x="1786153" y="38100"/>
                  </a:lnTo>
                  <a:lnTo>
                    <a:pt x="1862162" y="38100"/>
                  </a:lnTo>
                  <a:lnTo>
                    <a:pt x="1862162" y="0"/>
                  </a:lnTo>
                  <a:close/>
                </a:path>
                <a:path w="14897100" h="2146300">
                  <a:moveTo>
                    <a:pt x="1710143" y="0"/>
                  </a:moveTo>
                  <a:lnTo>
                    <a:pt x="1634134" y="0"/>
                  </a:lnTo>
                  <a:lnTo>
                    <a:pt x="1634134" y="38100"/>
                  </a:lnTo>
                  <a:lnTo>
                    <a:pt x="1710143" y="38100"/>
                  </a:lnTo>
                  <a:lnTo>
                    <a:pt x="1710143" y="0"/>
                  </a:lnTo>
                  <a:close/>
                </a:path>
                <a:path w="14897100" h="2146300">
                  <a:moveTo>
                    <a:pt x="1558137" y="0"/>
                  </a:moveTo>
                  <a:lnTo>
                    <a:pt x="1482128" y="0"/>
                  </a:lnTo>
                  <a:lnTo>
                    <a:pt x="1482128" y="38100"/>
                  </a:lnTo>
                  <a:lnTo>
                    <a:pt x="1558137" y="38100"/>
                  </a:lnTo>
                  <a:lnTo>
                    <a:pt x="1558137" y="0"/>
                  </a:lnTo>
                  <a:close/>
                </a:path>
                <a:path w="14897100" h="2146300">
                  <a:moveTo>
                    <a:pt x="1406118" y="0"/>
                  </a:moveTo>
                  <a:lnTo>
                    <a:pt x="1330109" y="0"/>
                  </a:lnTo>
                  <a:lnTo>
                    <a:pt x="1330109" y="38100"/>
                  </a:lnTo>
                  <a:lnTo>
                    <a:pt x="1406118" y="38100"/>
                  </a:lnTo>
                  <a:lnTo>
                    <a:pt x="1406118" y="0"/>
                  </a:lnTo>
                  <a:close/>
                </a:path>
                <a:path w="14897100" h="2146300">
                  <a:moveTo>
                    <a:pt x="1254109" y="0"/>
                  </a:moveTo>
                  <a:lnTo>
                    <a:pt x="1178102" y="0"/>
                  </a:lnTo>
                  <a:lnTo>
                    <a:pt x="1178102" y="38100"/>
                  </a:lnTo>
                  <a:lnTo>
                    <a:pt x="1254109" y="38100"/>
                  </a:lnTo>
                  <a:lnTo>
                    <a:pt x="1254109" y="0"/>
                  </a:lnTo>
                  <a:close/>
                </a:path>
                <a:path w="14897100" h="2146300">
                  <a:moveTo>
                    <a:pt x="1102097" y="0"/>
                  </a:moveTo>
                  <a:lnTo>
                    <a:pt x="1026091" y="0"/>
                  </a:lnTo>
                  <a:lnTo>
                    <a:pt x="1026091" y="38100"/>
                  </a:lnTo>
                  <a:lnTo>
                    <a:pt x="1102097" y="38100"/>
                  </a:lnTo>
                  <a:lnTo>
                    <a:pt x="1102097" y="0"/>
                  </a:lnTo>
                  <a:close/>
                </a:path>
                <a:path w="14897100" h="2146300">
                  <a:moveTo>
                    <a:pt x="950084" y="0"/>
                  </a:moveTo>
                  <a:lnTo>
                    <a:pt x="874078" y="0"/>
                  </a:lnTo>
                  <a:lnTo>
                    <a:pt x="874078" y="38100"/>
                  </a:lnTo>
                  <a:lnTo>
                    <a:pt x="950084" y="38100"/>
                  </a:lnTo>
                  <a:lnTo>
                    <a:pt x="950084" y="0"/>
                  </a:lnTo>
                  <a:close/>
                </a:path>
                <a:path w="14897100" h="2146300">
                  <a:moveTo>
                    <a:pt x="798071" y="0"/>
                  </a:moveTo>
                  <a:lnTo>
                    <a:pt x="722066" y="0"/>
                  </a:lnTo>
                  <a:lnTo>
                    <a:pt x="722066" y="38100"/>
                  </a:lnTo>
                  <a:lnTo>
                    <a:pt x="798071" y="38100"/>
                  </a:lnTo>
                  <a:lnTo>
                    <a:pt x="798071" y="0"/>
                  </a:lnTo>
                  <a:close/>
                </a:path>
                <a:path w="14897100" h="2146300">
                  <a:moveTo>
                    <a:pt x="646060" y="0"/>
                  </a:moveTo>
                  <a:lnTo>
                    <a:pt x="570053" y="0"/>
                  </a:lnTo>
                  <a:lnTo>
                    <a:pt x="570053" y="38100"/>
                  </a:lnTo>
                  <a:lnTo>
                    <a:pt x="646060" y="38100"/>
                  </a:lnTo>
                  <a:lnTo>
                    <a:pt x="646060" y="0"/>
                  </a:lnTo>
                  <a:close/>
                </a:path>
                <a:path w="14897100" h="2146300">
                  <a:moveTo>
                    <a:pt x="494047" y="0"/>
                  </a:moveTo>
                  <a:lnTo>
                    <a:pt x="418040" y="0"/>
                  </a:lnTo>
                  <a:lnTo>
                    <a:pt x="418040" y="38100"/>
                  </a:lnTo>
                  <a:lnTo>
                    <a:pt x="494047" y="38100"/>
                  </a:lnTo>
                  <a:lnTo>
                    <a:pt x="494047" y="0"/>
                  </a:lnTo>
                  <a:close/>
                </a:path>
                <a:path w="14897100" h="2146300">
                  <a:moveTo>
                    <a:pt x="342035" y="0"/>
                  </a:moveTo>
                  <a:lnTo>
                    <a:pt x="266028" y="0"/>
                  </a:lnTo>
                  <a:lnTo>
                    <a:pt x="266028" y="38100"/>
                  </a:lnTo>
                  <a:lnTo>
                    <a:pt x="342035" y="38100"/>
                  </a:lnTo>
                  <a:lnTo>
                    <a:pt x="342035" y="0"/>
                  </a:lnTo>
                  <a:close/>
                </a:path>
                <a:path w="14897100" h="2146300">
                  <a:moveTo>
                    <a:pt x="190022" y="0"/>
                  </a:moveTo>
                  <a:lnTo>
                    <a:pt x="114016" y="0"/>
                  </a:lnTo>
                  <a:lnTo>
                    <a:pt x="114016" y="38100"/>
                  </a:lnTo>
                  <a:lnTo>
                    <a:pt x="190022" y="38100"/>
                  </a:lnTo>
                  <a:lnTo>
                    <a:pt x="190022" y="0"/>
                  </a:lnTo>
                  <a:close/>
                </a:path>
              </a:pathLst>
            </a:custGeom>
            <a:solidFill>
              <a:srgbClr val="1559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18288000" cy="1219200"/>
            <a:chOff x="0" y="0"/>
            <a:chExt cx="18288000" cy="12192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8288000" cy="1219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8288000" cy="1130300"/>
            </a:xfrm>
            <a:custGeom>
              <a:avLst/>
              <a:gdLst/>
              <a:ahLst/>
              <a:cxnLst/>
              <a:rect l="l" t="t" r="r" b="b"/>
              <a:pathLst>
                <a:path w="18288000" h="1130300">
                  <a:moveTo>
                    <a:pt x="18288000" y="0"/>
                  </a:moveTo>
                  <a:lnTo>
                    <a:pt x="0" y="0"/>
                  </a:lnTo>
                  <a:lnTo>
                    <a:pt x="0" y="1130300"/>
                  </a:lnTo>
                  <a:lnTo>
                    <a:pt x="18288000" y="11303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6499" y="431794"/>
              <a:ext cx="938510" cy="2315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71650" y="400049"/>
              <a:ext cx="2590800" cy="317500"/>
            </a:xfrm>
            <a:custGeom>
              <a:avLst/>
              <a:gdLst/>
              <a:ahLst/>
              <a:cxnLst/>
              <a:rect l="l" t="t" r="r" b="b"/>
              <a:pathLst>
                <a:path w="2590800" h="317500">
                  <a:moveTo>
                    <a:pt x="190500" y="222250"/>
                  </a:moveTo>
                  <a:lnTo>
                    <a:pt x="168275" y="200025"/>
                  </a:lnTo>
                  <a:lnTo>
                    <a:pt x="95250" y="273050"/>
                  </a:lnTo>
                  <a:lnTo>
                    <a:pt x="22225" y="200025"/>
                  </a:lnTo>
                  <a:lnTo>
                    <a:pt x="0" y="222250"/>
                  </a:lnTo>
                  <a:lnTo>
                    <a:pt x="95250" y="317500"/>
                  </a:lnTo>
                  <a:lnTo>
                    <a:pt x="190500" y="222250"/>
                  </a:lnTo>
                  <a:close/>
                </a:path>
                <a:path w="2590800" h="317500">
                  <a:moveTo>
                    <a:pt x="190500" y="95250"/>
                  </a:moveTo>
                  <a:lnTo>
                    <a:pt x="95250" y="0"/>
                  </a:lnTo>
                  <a:lnTo>
                    <a:pt x="0" y="95250"/>
                  </a:lnTo>
                  <a:lnTo>
                    <a:pt x="22225" y="117475"/>
                  </a:lnTo>
                  <a:lnTo>
                    <a:pt x="95250" y="44450"/>
                  </a:lnTo>
                  <a:lnTo>
                    <a:pt x="168275" y="117475"/>
                  </a:lnTo>
                  <a:lnTo>
                    <a:pt x="190500" y="95250"/>
                  </a:lnTo>
                  <a:close/>
                </a:path>
                <a:path w="2590800" h="317500">
                  <a:moveTo>
                    <a:pt x="1176782" y="43662"/>
                  </a:moveTo>
                  <a:lnTo>
                    <a:pt x="1148346" y="43662"/>
                  </a:lnTo>
                  <a:lnTo>
                    <a:pt x="1148346" y="211239"/>
                  </a:lnTo>
                  <a:lnTo>
                    <a:pt x="1071206" y="93218"/>
                  </a:lnTo>
                  <a:lnTo>
                    <a:pt x="1038809" y="43662"/>
                  </a:lnTo>
                  <a:lnTo>
                    <a:pt x="1010094" y="43662"/>
                  </a:lnTo>
                  <a:lnTo>
                    <a:pt x="1010094" y="260350"/>
                  </a:lnTo>
                  <a:lnTo>
                    <a:pt x="1038809" y="260350"/>
                  </a:lnTo>
                  <a:lnTo>
                    <a:pt x="1038809" y="93218"/>
                  </a:lnTo>
                  <a:lnTo>
                    <a:pt x="1147902" y="260350"/>
                  </a:lnTo>
                  <a:lnTo>
                    <a:pt x="1176782" y="260350"/>
                  </a:lnTo>
                  <a:lnTo>
                    <a:pt x="1176782" y="211239"/>
                  </a:lnTo>
                  <a:lnTo>
                    <a:pt x="1176782" y="43662"/>
                  </a:lnTo>
                  <a:close/>
                </a:path>
                <a:path w="2590800" h="317500">
                  <a:moveTo>
                    <a:pt x="1362811" y="178193"/>
                  </a:moveTo>
                  <a:lnTo>
                    <a:pt x="1354937" y="138633"/>
                  </a:lnTo>
                  <a:lnTo>
                    <a:pt x="1342161" y="118960"/>
                  </a:lnTo>
                  <a:lnTo>
                    <a:pt x="1337995" y="114592"/>
                  </a:lnTo>
                  <a:lnTo>
                    <a:pt x="1335062" y="112153"/>
                  </a:lnTo>
                  <a:lnTo>
                    <a:pt x="1335062" y="190169"/>
                  </a:lnTo>
                  <a:lnTo>
                    <a:pt x="1334135" y="197243"/>
                  </a:lnTo>
                  <a:lnTo>
                    <a:pt x="1332153" y="204393"/>
                  </a:lnTo>
                  <a:lnTo>
                    <a:pt x="1330274" y="211442"/>
                  </a:lnTo>
                  <a:lnTo>
                    <a:pt x="1327442" y="217690"/>
                  </a:lnTo>
                  <a:lnTo>
                    <a:pt x="1319898" y="228600"/>
                  </a:lnTo>
                  <a:lnTo>
                    <a:pt x="1315135" y="232918"/>
                  </a:lnTo>
                  <a:lnTo>
                    <a:pt x="1303731" y="239166"/>
                  </a:lnTo>
                  <a:lnTo>
                    <a:pt x="1297127" y="240703"/>
                  </a:lnTo>
                  <a:lnTo>
                    <a:pt x="1281950" y="240703"/>
                  </a:lnTo>
                  <a:lnTo>
                    <a:pt x="1251292" y="217690"/>
                  </a:lnTo>
                  <a:lnTo>
                    <a:pt x="1243812" y="190169"/>
                  </a:lnTo>
                  <a:lnTo>
                    <a:pt x="1243825" y="169646"/>
                  </a:lnTo>
                  <a:lnTo>
                    <a:pt x="1244688" y="162775"/>
                  </a:lnTo>
                  <a:lnTo>
                    <a:pt x="1246581" y="155727"/>
                  </a:lnTo>
                  <a:lnTo>
                    <a:pt x="1248460" y="148577"/>
                  </a:lnTo>
                  <a:lnTo>
                    <a:pt x="1275105" y="120548"/>
                  </a:lnTo>
                  <a:lnTo>
                    <a:pt x="1281747" y="118960"/>
                  </a:lnTo>
                  <a:lnTo>
                    <a:pt x="1296936" y="118960"/>
                  </a:lnTo>
                  <a:lnTo>
                    <a:pt x="1303578" y="120548"/>
                  </a:lnTo>
                  <a:lnTo>
                    <a:pt x="1314996" y="126898"/>
                  </a:lnTo>
                  <a:lnTo>
                    <a:pt x="1319758" y="131267"/>
                  </a:lnTo>
                  <a:lnTo>
                    <a:pt x="1323517" y="136829"/>
                  </a:lnTo>
                  <a:lnTo>
                    <a:pt x="1327391" y="142278"/>
                  </a:lnTo>
                  <a:lnTo>
                    <a:pt x="1330274" y="148577"/>
                  </a:lnTo>
                  <a:lnTo>
                    <a:pt x="1332153" y="155727"/>
                  </a:lnTo>
                  <a:lnTo>
                    <a:pt x="1334135" y="162775"/>
                  </a:lnTo>
                  <a:lnTo>
                    <a:pt x="1335049" y="169646"/>
                  </a:lnTo>
                  <a:lnTo>
                    <a:pt x="1335062" y="190169"/>
                  </a:lnTo>
                  <a:lnTo>
                    <a:pt x="1335062" y="112153"/>
                  </a:lnTo>
                  <a:lnTo>
                    <a:pt x="1297559" y="96735"/>
                  </a:lnTo>
                  <a:lnTo>
                    <a:pt x="1289291" y="96342"/>
                  </a:lnTo>
                  <a:lnTo>
                    <a:pt x="1281087" y="96735"/>
                  </a:lnTo>
                  <a:lnTo>
                    <a:pt x="1240878" y="114592"/>
                  </a:lnTo>
                  <a:lnTo>
                    <a:pt x="1219060" y="153504"/>
                  </a:lnTo>
                  <a:lnTo>
                    <a:pt x="1216215" y="178193"/>
                  </a:lnTo>
                  <a:lnTo>
                    <a:pt x="1216215" y="181622"/>
                  </a:lnTo>
                  <a:lnTo>
                    <a:pt x="1224089" y="221132"/>
                  </a:lnTo>
                  <a:lnTo>
                    <a:pt x="1252550" y="253809"/>
                  </a:lnTo>
                  <a:lnTo>
                    <a:pt x="1289596" y="263321"/>
                  </a:lnTo>
                  <a:lnTo>
                    <a:pt x="1297851" y="262940"/>
                  </a:lnTo>
                  <a:lnTo>
                    <a:pt x="1338008" y="245173"/>
                  </a:lnTo>
                  <a:lnTo>
                    <a:pt x="1342301" y="240703"/>
                  </a:lnTo>
                  <a:lnTo>
                    <a:pt x="1343025" y="239966"/>
                  </a:lnTo>
                  <a:lnTo>
                    <a:pt x="1361554" y="198399"/>
                  </a:lnTo>
                  <a:lnTo>
                    <a:pt x="1362811" y="181622"/>
                  </a:lnTo>
                  <a:lnTo>
                    <a:pt x="1362811" y="178193"/>
                  </a:lnTo>
                  <a:close/>
                </a:path>
                <a:path w="2590800" h="317500">
                  <a:moveTo>
                    <a:pt x="1475181" y="98425"/>
                  </a:moveTo>
                  <a:lnTo>
                    <a:pt x="1474190" y="97929"/>
                  </a:lnTo>
                  <a:lnTo>
                    <a:pt x="1472399" y="97485"/>
                  </a:lnTo>
                  <a:lnTo>
                    <a:pt x="1469821" y="97091"/>
                  </a:lnTo>
                  <a:lnTo>
                    <a:pt x="1467243" y="96596"/>
                  </a:lnTo>
                  <a:lnTo>
                    <a:pt x="1464957" y="96342"/>
                  </a:lnTo>
                  <a:lnTo>
                    <a:pt x="1454238" y="96342"/>
                  </a:lnTo>
                  <a:lnTo>
                    <a:pt x="1446707" y="98221"/>
                  </a:lnTo>
                  <a:lnTo>
                    <a:pt x="1434096" y="105664"/>
                  </a:lnTo>
                  <a:lnTo>
                    <a:pt x="1428940" y="110832"/>
                  </a:lnTo>
                  <a:lnTo>
                    <a:pt x="1424673" y="117805"/>
                  </a:lnTo>
                  <a:lnTo>
                    <a:pt x="1424127" y="99314"/>
                  </a:lnTo>
                  <a:lnTo>
                    <a:pt x="1397342" y="99314"/>
                  </a:lnTo>
                  <a:lnTo>
                    <a:pt x="1397342" y="260350"/>
                  </a:lnTo>
                  <a:lnTo>
                    <a:pt x="1424876" y="260350"/>
                  </a:lnTo>
                  <a:lnTo>
                    <a:pt x="1424876" y="167487"/>
                  </a:lnTo>
                  <a:lnTo>
                    <a:pt x="1424876" y="145834"/>
                  </a:lnTo>
                  <a:lnTo>
                    <a:pt x="1455280" y="122834"/>
                  </a:lnTo>
                  <a:lnTo>
                    <a:pt x="1464221" y="122834"/>
                  </a:lnTo>
                  <a:lnTo>
                    <a:pt x="1466494" y="122936"/>
                  </a:lnTo>
                  <a:lnTo>
                    <a:pt x="1468475" y="123126"/>
                  </a:lnTo>
                  <a:lnTo>
                    <a:pt x="1470571" y="123228"/>
                  </a:lnTo>
                  <a:lnTo>
                    <a:pt x="1472742" y="123532"/>
                  </a:lnTo>
                  <a:lnTo>
                    <a:pt x="1475028" y="124028"/>
                  </a:lnTo>
                  <a:lnTo>
                    <a:pt x="1475041" y="122834"/>
                  </a:lnTo>
                  <a:lnTo>
                    <a:pt x="1475181" y="98425"/>
                  </a:lnTo>
                  <a:close/>
                </a:path>
                <a:path w="2590800" h="317500">
                  <a:moveTo>
                    <a:pt x="1726247" y="260350"/>
                  </a:moveTo>
                  <a:lnTo>
                    <a:pt x="1726145" y="151218"/>
                  </a:lnTo>
                  <a:lnTo>
                    <a:pt x="1719453" y="119557"/>
                  </a:lnTo>
                  <a:lnTo>
                    <a:pt x="1716773" y="114998"/>
                  </a:lnTo>
                  <a:lnTo>
                    <a:pt x="1712112" y="110337"/>
                  </a:lnTo>
                  <a:lnTo>
                    <a:pt x="1707553" y="105575"/>
                  </a:lnTo>
                  <a:lnTo>
                    <a:pt x="1701888" y="102044"/>
                  </a:lnTo>
                  <a:lnTo>
                    <a:pt x="1694688" y="99606"/>
                  </a:lnTo>
                  <a:lnTo>
                    <a:pt x="1688503" y="97485"/>
                  </a:lnTo>
                  <a:lnTo>
                    <a:pt x="1680857" y="96342"/>
                  </a:lnTo>
                  <a:lnTo>
                    <a:pt x="1672221" y="96342"/>
                  </a:lnTo>
                  <a:lnTo>
                    <a:pt x="1664716" y="96710"/>
                  </a:lnTo>
                  <a:lnTo>
                    <a:pt x="1626044" y="115709"/>
                  </a:lnTo>
                  <a:lnTo>
                    <a:pt x="1626044" y="139204"/>
                  </a:lnTo>
                  <a:lnTo>
                    <a:pt x="1625917" y="138544"/>
                  </a:lnTo>
                  <a:lnTo>
                    <a:pt x="1625968" y="138760"/>
                  </a:lnTo>
                  <a:lnTo>
                    <a:pt x="1626044" y="139204"/>
                  </a:lnTo>
                  <a:lnTo>
                    <a:pt x="1626044" y="115709"/>
                  </a:lnTo>
                  <a:lnTo>
                    <a:pt x="1624901" y="117030"/>
                  </a:lnTo>
                  <a:lnTo>
                    <a:pt x="1621091" y="121539"/>
                  </a:lnTo>
                  <a:lnTo>
                    <a:pt x="1620532" y="120002"/>
                  </a:lnTo>
                  <a:lnTo>
                    <a:pt x="1620253" y="119557"/>
                  </a:lnTo>
                  <a:lnTo>
                    <a:pt x="1616913" y="114147"/>
                  </a:lnTo>
                  <a:lnTo>
                    <a:pt x="1615427" y="112699"/>
                  </a:lnTo>
                  <a:lnTo>
                    <a:pt x="1615427" y="130619"/>
                  </a:lnTo>
                  <a:lnTo>
                    <a:pt x="1612417" y="139204"/>
                  </a:lnTo>
                  <a:lnTo>
                    <a:pt x="1610715" y="144932"/>
                  </a:lnTo>
                  <a:lnTo>
                    <a:pt x="1612544" y="138760"/>
                  </a:lnTo>
                  <a:lnTo>
                    <a:pt x="1615427" y="130619"/>
                  </a:lnTo>
                  <a:lnTo>
                    <a:pt x="1615427" y="112699"/>
                  </a:lnTo>
                  <a:lnTo>
                    <a:pt x="1607591" y="105029"/>
                  </a:lnTo>
                  <a:lnTo>
                    <a:pt x="1602079" y="101701"/>
                  </a:lnTo>
                  <a:lnTo>
                    <a:pt x="1595704" y="99606"/>
                  </a:lnTo>
                  <a:lnTo>
                    <a:pt x="1589379" y="97434"/>
                  </a:lnTo>
                  <a:lnTo>
                    <a:pt x="1582432" y="96342"/>
                  </a:lnTo>
                  <a:lnTo>
                    <a:pt x="1574888" y="96342"/>
                  </a:lnTo>
                  <a:lnTo>
                    <a:pt x="1535417" y="108991"/>
                  </a:lnTo>
                  <a:lnTo>
                    <a:pt x="1527276" y="117030"/>
                  </a:lnTo>
                  <a:lnTo>
                    <a:pt x="1527175" y="113309"/>
                  </a:lnTo>
                  <a:lnTo>
                    <a:pt x="1526527" y="99314"/>
                  </a:lnTo>
                  <a:lnTo>
                    <a:pt x="1500327" y="99314"/>
                  </a:lnTo>
                  <a:lnTo>
                    <a:pt x="1500327" y="260350"/>
                  </a:lnTo>
                  <a:lnTo>
                    <a:pt x="1528013" y="260350"/>
                  </a:lnTo>
                  <a:lnTo>
                    <a:pt x="1528013" y="173736"/>
                  </a:lnTo>
                  <a:lnTo>
                    <a:pt x="1528013" y="141566"/>
                  </a:lnTo>
                  <a:lnTo>
                    <a:pt x="1556931" y="119557"/>
                  </a:lnTo>
                  <a:lnTo>
                    <a:pt x="1572018" y="119557"/>
                  </a:lnTo>
                  <a:lnTo>
                    <a:pt x="1578063" y="120751"/>
                  </a:lnTo>
                  <a:lnTo>
                    <a:pt x="1583232" y="123126"/>
                  </a:lnTo>
                  <a:lnTo>
                    <a:pt x="1588389" y="125412"/>
                  </a:lnTo>
                  <a:lnTo>
                    <a:pt x="1592351" y="129082"/>
                  </a:lnTo>
                  <a:lnTo>
                    <a:pt x="1595132" y="134150"/>
                  </a:lnTo>
                  <a:lnTo>
                    <a:pt x="1598015" y="139204"/>
                  </a:lnTo>
                  <a:lnTo>
                    <a:pt x="1599399" y="145732"/>
                  </a:lnTo>
                  <a:lnTo>
                    <a:pt x="1599450" y="260350"/>
                  </a:lnTo>
                  <a:lnTo>
                    <a:pt x="1626984" y="260350"/>
                  </a:lnTo>
                  <a:lnTo>
                    <a:pt x="1626984" y="164211"/>
                  </a:lnTo>
                  <a:lnTo>
                    <a:pt x="1626933" y="151701"/>
                  </a:lnTo>
                  <a:lnTo>
                    <a:pt x="1627479" y="148336"/>
                  </a:lnTo>
                  <a:lnTo>
                    <a:pt x="1629067" y="143675"/>
                  </a:lnTo>
                  <a:lnTo>
                    <a:pt x="1630768" y="138976"/>
                  </a:lnTo>
                  <a:lnTo>
                    <a:pt x="1633181" y="134886"/>
                  </a:lnTo>
                  <a:lnTo>
                    <a:pt x="1636953" y="130619"/>
                  </a:lnTo>
                  <a:lnTo>
                    <a:pt x="1639531" y="127647"/>
                  </a:lnTo>
                  <a:lnTo>
                    <a:pt x="1643456" y="124764"/>
                  </a:lnTo>
                  <a:lnTo>
                    <a:pt x="1652778" y="120599"/>
                  </a:lnTo>
                  <a:lnTo>
                    <a:pt x="1658137" y="119557"/>
                  </a:lnTo>
                  <a:lnTo>
                    <a:pt x="1671231" y="119557"/>
                  </a:lnTo>
                  <a:lnTo>
                    <a:pt x="1677289" y="120599"/>
                  </a:lnTo>
                  <a:lnTo>
                    <a:pt x="1682343" y="122682"/>
                  </a:lnTo>
                  <a:lnTo>
                    <a:pt x="1687512" y="124675"/>
                  </a:lnTo>
                  <a:lnTo>
                    <a:pt x="1691474" y="128193"/>
                  </a:lnTo>
                  <a:lnTo>
                    <a:pt x="1694256" y="133248"/>
                  </a:lnTo>
                  <a:lnTo>
                    <a:pt x="1697126" y="138214"/>
                  </a:lnTo>
                  <a:lnTo>
                    <a:pt x="1698510" y="144932"/>
                  </a:lnTo>
                  <a:lnTo>
                    <a:pt x="1698574" y="260350"/>
                  </a:lnTo>
                  <a:lnTo>
                    <a:pt x="1726247" y="260350"/>
                  </a:lnTo>
                  <a:close/>
                </a:path>
                <a:path w="2590800" h="317500">
                  <a:moveTo>
                    <a:pt x="1896059" y="257975"/>
                  </a:moveTo>
                  <a:lnTo>
                    <a:pt x="1890407" y="230581"/>
                  </a:lnTo>
                  <a:lnTo>
                    <a:pt x="1890407" y="205727"/>
                  </a:lnTo>
                  <a:lnTo>
                    <a:pt x="1890407" y="182067"/>
                  </a:lnTo>
                  <a:lnTo>
                    <a:pt x="1890407" y="162725"/>
                  </a:lnTo>
                  <a:lnTo>
                    <a:pt x="1890407" y="150215"/>
                  </a:lnTo>
                  <a:lnTo>
                    <a:pt x="1889925" y="141592"/>
                  </a:lnTo>
                  <a:lnTo>
                    <a:pt x="1888477" y="133731"/>
                  </a:lnTo>
                  <a:lnTo>
                    <a:pt x="1886051" y="126644"/>
                  </a:lnTo>
                  <a:lnTo>
                    <a:pt x="1882673" y="120307"/>
                  </a:lnTo>
                  <a:lnTo>
                    <a:pt x="1881352" y="118516"/>
                  </a:lnTo>
                  <a:lnTo>
                    <a:pt x="1878507" y="114655"/>
                  </a:lnTo>
                  <a:lnTo>
                    <a:pt x="1839099" y="96710"/>
                  </a:lnTo>
                  <a:lnTo>
                    <a:pt x="1830578" y="96342"/>
                  </a:lnTo>
                  <a:lnTo>
                    <a:pt x="1823453" y="96608"/>
                  </a:lnTo>
                  <a:lnTo>
                    <a:pt x="1778292" y="116090"/>
                  </a:lnTo>
                  <a:lnTo>
                    <a:pt x="1766582" y="143967"/>
                  </a:lnTo>
                  <a:lnTo>
                    <a:pt x="1794116" y="143967"/>
                  </a:lnTo>
                  <a:lnTo>
                    <a:pt x="1794116" y="139496"/>
                  </a:lnTo>
                  <a:lnTo>
                    <a:pt x="1795551" y="135331"/>
                  </a:lnTo>
                  <a:lnTo>
                    <a:pt x="1821992" y="118516"/>
                  </a:lnTo>
                  <a:lnTo>
                    <a:pt x="1836381" y="118516"/>
                  </a:lnTo>
                  <a:lnTo>
                    <a:pt x="1842630" y="119811"/>
                  </a:lnTo>
                  <a:lnTo>
                    <a:pt x="1852752" y="124968"/>
                  </a:lnTo>
                  <a:lnTo>
                    <a:pt x="1856524" y="128638"/>
                  </a:lnTo>
                  <a:lnTo>
                    <a:pt x="1859000" y="133400"/>
                  </a:lnTo>
                  <a:lnTo>
                    <a:pt x="1861591" y="138061"/>
                  </a:lnTo>
                  <a:lnTo>
                    <a:pt x="1862874" y="143573"/>
                  </a:lnTo>
                  <a:lnTo>
                    <a:pt x="1862874" y="162725"/>
                  </a:lnTo>
                  <a:lnTo>
                    <a:pt x="1862874" y="182067"/>
                  </a:lnTo>
                  <a:lnTo>
                    <a:pt x="1862874" y="216001"/>
                  </a:lnTo>
                  <a:lnTo>
                    <a:pt x="1859305" y="220764"/>
                  </a:lnTo>
                  <a:lnTo>
                    <a:pt x="1855533" y="225920"/>
                  </a:lnTo>
                  <a:lnTo>
                    <a:pt x="1850428" y="230289"/>
                  </a:lnTo>
                  <a:lnTo>
                    <a:pt x="1837524" y="237426"/>
                  </a:lnTo>
                  <a:lnTo>
                    <a:pt x="1830082" y="239217"/>
                  </a:lnTo>
                  <a:lnTo>
                    <a:pt x="1814906" y="239217"/>
                  </a:lnTo>
                  <a:lnTo>
                    <a:pt x="1790839" y="216890"/>
                  </a:lnTo>
                  <a:lnTo>
                    <a:pt x="1790839" y="206870"/>
                  </a:lnTo>
                  <a:lnTo>
                    <a:pt x="1791931" y="202552"/>
                  </a:lnTo>
                  <a:lnTo>
                    <a:pt x="1794116" y="198882"/>
                  </a:lnTo>
                  <a:lnTo>
                    <a:pt x="1796300" y="195110"/>
                  </a:lnTo>
                  <a:lnTo>
                    <a:pt x="1799475" y="191985"/>
                  </a:lnTo>
                  <a:lnTo>
                    <a:pt x="1807806" y="187032"/>
                  </a:lnTo>
                  <a:lnTo>
                    <a:pt x="1812963" y="185191"/>
                  </a:lnTo>
                  <a:lnTo>
                    <a:pt x="1819122" y="183997"/>
                  </a:lnTo>
                  <a:lnTo>
                    <a:pt x="1825269" y="182714"/>
                  </a:lnTo>
                  <a:lnTo>
                    <a:pt x="1832267" y="182067"/>
                  </a:lnTo>
                  <a:lnTo>
                    <a:pt x="1862874" y="182067"/>
                  </a:lnTo>
                  <a:lnTo>
                    <a:pt x="1862874" y="162725"/>
                  </a:lnTo>
                  <a:lnTo>
                    <a:pt x="1835645" y="162725"/>
                  </a:lnTo>
                  <a:lnTo>
                    <a:pt x="1827580" y="162928"/>
                  </a:lnTo>
                  <a:lnTo>
                    <a:pt x="1789150" y="171792"/>
                  </a:lnTo>
                  <a:lnTo>
                    <a:pt x="1782800" y="176263"/>
                  </a:lnTo>
                  <a:lnTo>
                    <a:pt x="1776450" y="180632"/>
                  </a:lnTo>
                  <a:lnTo>
                    <a:pt x="1771599" y="186131"/>
                  </a:lnTo>
                  <a:lnTo>
                    <a:pt x="1768221" y="192786"/>
                  </a:lnTo>
                  <a:lnTo>
                    <a:pt x="1764842" y="199326"/>
                  </a:lnTo>
                  <a:lnTo>
                    <a:pt x="1763166" y="206870"/>
                  </a:lnTo>
                  <a:lnTo>
                    <a:pt x="1763166" y="224485"/>
                  </a:lnTo>
                  <a:lnTo>
                    <a:pt x="1788909" y="256933"/>
                  </a:lnTo>
                  <a:lnTo>
                    <a:pt x="1817636" y="263321"/>
                  </a:lnTo>
                  <a:lnTo>
                    <a:pt x="1826361" y="263321"/>
                  </a:lnTo>
                  <a:lnTo>
                    <a:pt x="1834197" y="261835"/>
                  </a:lnTo>
                  <a:lnTo>
                    <a:pt x="1848192" y="255790"/>
                  </a:lnTo>
                  <a:lnTo>
                    <a:pt x="1854238" y="251968"/>
                  </a:lnTo>
                  <a:lnTo>
                    <a:pt x="1863471" y="243636"/>
                  </a:lnTo>
                  <a:lnTo>
                    <a:pt x="1864855" y="252958"/>
                  </a:lnTo>
                  <a:lnTo>
                    <a:pt x="1865947" y="257175"/>
                  </a:lnTo>
                  <a:lnTo>
                    <a:pt x="1867344" y="260350"/>
                  </a:lnTo>
                  <a:lnTo>
                    <a:pt x="1896059" y="260350"/>
                  </a:lnTo>
                  <a:lnTo>
                    <a:pt x="1896059" y="257975"/>
                  </a:lnTo>
                  <a:close/>
                </a:path>
                <a:path w="2590800" h="317500">
                  <a:moveTo>
                    <a:pt x="1963635" y="31750"/>
                  </a:moveTo>
                  <a:lnTo>
                    <a:pt x="1935949" y="31750"/>
                  </a:lnTo>
                  <a:lnTo>
                    <a:pt x="1935949" y="260350"/>
                  </a:lnTo>
                  <a:lnTo>
                    <a:pt x="1963635" y="260350"/>
                  </a:lnTo>
                  <a:lnTo>
                    <a:pt x="1963635" y="31750"/>
                  </a:lnTo>
                  <a:close/>
                </a:path>
                <a:path w="2590800" h="317500">
                  <a:moveTo>
                    <a:pt x="2590800" y="222250"/>
                  </a:moveTo>
                  <a:lnTo>
                    <a:pt x="2568575" y="200025"/>
                  </a:lnTo>
                  <a:lnTo>
                    <a:pt x="2495550" y="273050"/>
                  </a:lnTo>
                  <a:lnTo>
                    <a:pt x="2422525" y="200025"/>
                  </a:lnTo>
                  <a:lnTo>
                    <a:pt x="2400300" y="222250"/>
                  </a:lnTo>
                  <a:lnTo>
                    <a:pt x="2495550" y="317500"/>
                  </a:lnTo>
                  <a:lnTo>
                    <a:pt x="2590800" y="222250"/>
                  </a:lnTo>
                  <a:close/>
                </a:path>
                <a:path w="2590800" h="317500">
                  <a:moveTo>
                    <a:pt x="2590800" y="95250"/>
                  </a:moveTo>
                  <a:lnTo>
                    <a:pt x="2495550" y="0"/>
                  </a:lnTo>
                  <a:lnTo>
                    <a:pt x="2400300" y="95250"/>
                  </a:lnTo>
                  <a:lnTo>
                    <a:pt x="2422525" y="117475"/>
                  </a:lnTo>
                  <a:lnTo>
                    <a:pt x="2495550" y="44450"/>
                  </a:lnTo>
                  <a:lnTo>
                    <a:pt x="2568575" y="117475"/>
                  </a:lnTo>
                  <a:lnTo>
                    <a:pt x="2590800" y="95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61774" y="447675"/>
              <a:ext cx="169946" cy="2222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79465" y="447675"/>
              <a:ext cx="77470" cy="2222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78575" y="415949"/>
              <a:ext cx="7381875" cy="325755"/>
            </a:xfrm>
            <a:custGeom>
              <a:avLst/>
              <a:gdLst/>
              <a:ahLst/>
              <a:cxnLst/>
              <a:rect l="l" t="t" r="r" b="b"/>
              <a:pathLst>
                <a:path w="7381875" h="325755">
                  <a:moveTo>
                    <a:pt x="206375" y="31813"/>
                  </a:moveTo>
                  <a:lnTo>
                    <a:pt x="174625" y="31813"/>
                  </a:lnTo>
                  <a:lnTo>
                    <a:pt x="174625" y="162140"/>
                  </a:lnTo>
                  <a:lnTo>
                    <a:pt x="173748" y="169938"/>
                  </a:lnTo>
                  <a:lnTo>
                    <a:pt x="155917" y="204063"/>
                  </a:lnTo>
                  <a:lnTo>
                    <a:pt x="121640" y="221615"/>
                  </a:lnTo>
                  <a:lnTo>
                    <a:pt x="113842" y="222427"/>
                  </a:lnTo>
                  <a:lnTo>
                    <a:pt x="106006" y="222262"/>
                  </a:lnTo>
                  <a:lnTo>
                    <a:pt x="68567" y="206832"/>
                  </a:lnTo>
                  <a:lnTo>
                    <a:pt x="48069" y="168910"/>
                  </a:lnTo>
                  <a:lnTo>
                    <a:pt x="47625" y="31813"/>
                  </a:lnTo>
                  <a:lnTo>
                    <a:pt x="15875" y="31813"/>
                  </a:lnTo>
                  <a:lnTo>
                    <a:pt x="15875" y="162140"/>
                  </a:lnTo>
                  <a:lnTo>
                    <a:pt x="16929" y="173266"/>
                  </a:lnTo>
                  <a:lnTo>
                    <a:pt x="33655" y="214236"/>
                  </a:lnTo>
                  <a:lnTo>
                    <a:pt x="67094" y="243217"/>
                  </a:lnTo>
                  <a:lnTo>
                    <a:pt x="110020" y="253961"/>
                  </a:lnTo>
                  <a:lnTo>
                    <a:pt x="121145" y="253441"/>
                  </a:lnTo>
                  <a:lnTo>
                    <a:pt x="168833" y="234988"/>
                  </a:lnTo>
                  <a:lnTo>
                    <a:pt x="196837" y="201396"/>
                  </a:lnTo>
                  <a:lnTo>
                    <a:pt x="206286" y="160083"/>
                  </a:lnTo>
                  <a:lnTo>
                    <a:pt x="206375" y="31813"/>
                  </a:lnTo>
                  <a:close/>
                </a:path>
                <a:path w="7381875" h="325755">
                  <a:moveTo>
                    <a:pt x="222250" y="269849"/>
                  </a:moveTo>
                  <a:lnTo>
                    <a:pt x="0" y="269849"/>
                  </a:lnTo>
                  <a:lnTo>
                    <a:pt x="0" y="301599"/>
                  </a:lnTo>
                  <a:lnTo>
                    <a:pt x="222250" y="301599"/>
                  </a:lnTo>
                  <a:lnTo>
                    <a:pt x="222250" y="269849"/>
                  </a:lnTo>
                  <a:close/>
                </a:path>
                <a:path w="7381875" h="325755">
                  <a:moveTo>
                    <a:pt x="761288" y="97980"/>
                  </a:moveTo>
                  <a:lnTo>
                    <a:pt x="747001" y="58280"/>
                  </a:lnTo>
                  <a:lnTo>
                    <a:pt x="746074" y="57035"/>
                  </a:lnTo>
                  <a:lnTo>
                    <a:pt x="704824" y="33756"/>
                  </a:lnTo>
                  <a:lnTo>
                    <a:pt x="684377" y="31737"/>
                  </a:lnTo>
                  <a:lnTo>
                    <a:pt x="670064" y="32372"/>
                  </a:lnTo>
                  <a:lnTo>
                    <a:pt x="630974" y="48590"/>
                  </a:lnTo>
                  <a:lnTo>
                    <a:pt x="610120" y="83273"/>
                  </a:lnTo>
                  <a:lnTo>
                    <a:pt x="610158" y="86448"/>
                  </a:lnTo>
                  <a:lnTo>
                    <a:pt x="610260" y="99783"/>
                  </a:lnTo>
                  <a:lnTo>
                    <a:pt x="611924" y="107162"/>
                  </a:lnTo>
                  <a:lnTo>
                    <a:pt x="615340" y="114223"/>
                  </a:lnTo>
                  <a:lnTo>
                    <a:pt x="656551" y="114223"/>
                  </a:lnTo>
                  <a:lnTo>
                    <a:pt x="655231" y="113372"/>
                  </a:lnTo>
                  <a:lnTo>
                    <a:pt x="653618" y="112547"/>
                  </a:lnTo>
                  <a:lnTo>
                    <a:pt x="652551" y="111671"/>
                  </a:lnTo>
                  <a:lnTo>
                    <a:pt x="642086" y="89141"/>
                  </a:lnTo>
                  <a:lnTo>
                    <a:pt x="641946" y="86448"/>
                  </a:lnTo>
                  <a:lnTo>
                    <a:pt x="676084" y="58470"/>
                  </a:lnTo>
                  <a:lnTo>
                    <a:pt x="684377" y="58280"/>
                  </a:lnTo>
                  <a:lnTo>
                    <a:pt x="693369" y="58547"/>
                  </a:lnTo>
                  <a:lnTo>
                    <a:pt x="728878" y="87172"/>
                  </a:lnTo>
                  <a:lnTo>
                    <a:pt x="729767" y="92583"/>
                  </a:lnTo>
                  <a:lnTo>
                    <a:pt x="729488" y="97980"/>
                  </a:lnTo>
                  <a:lnTo>
                    <a:pt x="729488" y="99783"/>
                  </a:lnTo>
                  <a:lnTo>
                    <a:pt x="761288" y="99783"/>
                  </a:lnTo>
                  <a:lnTo>
                    <a:pt x="761288" y="97980"/>
                  </a:lnTo>
                  <a:close/>
                </a:path>
                <a:path w="7381875" h="325755">
                  <a:moveTo>
                    <a:pt x="825500" y="146075"/>
                  </a:moveTo>
                  <a:lnTo>
                    <a:pt x="539750" y="146075"/>
                  </a:lnTo>
                  <a:lnTo>
                    <a:pt x="539750" y="169887"/>
                  </a:lnTo>
                  <a:lnTo>
                    <a:pt x="715302" y="169887"/>
                  </a:lnTo>
                  <a:lnTo>
                    <a:pt x="716800" y="170751"/>
                  </a:lnTo>
                  <a:lnTo>
                    <a:pt x="730186" y="191135"/>
                  </a:lnTo>
                  <a:lnTo>
                    <a:pt x="730072" y="193154"/>
                  </a:lnTo>
                  <a:lnTo>
                    <a:pt x="729983" y="196684"/>
                  </a:lnTo>
                  <a:lnTo>
                    <a:pt x="703021" y="225767"/>
                  </a:lnTo>
                  <a:lnTo>
                    <a:pt x="685838" y="227431"/>
                  </a:lnTo>
                  <a:lnTo>
                    <a:pt x="676008" y="227101"/>
                  </a:lnTo>
                  <a:lnTo>
                    <a:pt x="640892" y="208838"/>
                  </a:lnTo>
                  <a:lnTo>
                    <a:pt x="635063" y="193154"/>
                  </a:lnTo>
                  <a:lnTo>
                    <a:pt x="635266" y="188645"/>
                  </a:lnTo>
                  <a:lnTo>
                    <a:pt x="635317" y="185788"/>
                  </a:lnTo>
                  <a:lnTo>
                    <a:pt x="613486" y="185788"/>
                  </a:lnTo>
                  <a:lnTo>
                    <a:pt x="608063" y="185762"/>
                  </a:lnTo>
                  <a:lnTo>
                    <a:pt x="603504" y="185788"/>
                  </a:lnTo>
                  <a:lnTo>
                    <a:pt x="603580" y="188645"/>
                  </a:lnTo>
                  <a:lnTo>
                    <a:pt x="620382" y="229209"/>
                  </a:lnTo>
                  <a:lnTo>
                    <a:pt x="654215" y="249199"/>
                  </a:lnTo>
                  <a:lnTo>
                    <a:pt x="685838" y="253987"/>
                  </a:lnTo>
                  <a:lnTo>
                    <a:pt x="700443" y="253492"/>
                  </a:lnTo>
                  <a:lnTo>
                    <a:pt x="740867" y="238036"/>
                  </a:lnTo>
                  <a:lnTo>
                    <a:pt x="761961" y="203466"/>
                  </a:lnTo>
                  <a:lnTo>
                    <a:pt x="761746" y="195478"/>
                  </a:lnTo>
                  <a:lnTo>
                    <a:pt x="761441" y="188645"/>
                  </a:lnTo>
                  <a:lnTo>
                    <a:pt x="760412" y="182219"/>
                  </a:lnTo>
                  <a:lnTo>
                    <a:pt x="758659" y="175945"/>
                  </a:lnTo>
                  <a:lnTo>
                    <a:pt x="756183" y="169887"/>
                  </a:lnTo>
                  <a:lnTo>
                    <a:pt x="825500" y="169887"/>
                  </a:lnTo>
                  <a:lnTo>
                    <a:pt x="825500" y="146075"/>
                  </a:lnTo>
                  <a:close/>
                </a:path>
                <a:path w="7381875" h="325755">
                  <a:moveTo>
                    <a:pt x="1546199" y="133540"/>
                  </a:moveTo>
                  <a:lnTo>
                    <a:pt x="1525638" y="76174"/>
                  </a:lnTo>
                  <a:lnTo>
                    <a:pt x="1523365" y="69837"/>
                  </a:lnTo>
                  <a:lnTo>
                    <a:pt x="1523365" y="158724"/>
                  </a:lnTo>
                  <a:lnTo>
                    <a:pt x="1464373" y="158724"/>
                  </a:lnTo>
                  <a:lnTo>
                    <a:pt x="1493837" y="76174"/>
                  </a:lnTo>
                  <a:lnTo>
                    <a:pt x="1523365" y="158724"/>
                  </a:lnTo>
                  <a:lnTo>
                    <a:pt x="1523365" y="69837"/>
                  </a:lnTo>
                  <a:lnTo>
                    <a:pt x="1509712" y="31724"/>
                  </a:lnTo>
                  <a:lnTo>
                    <a:pt x="1477962" y="31724"/>
                  </a:lnTo>
                  <a:lnTo>
                    <a:pt x="1398587" y="253974"/>
                  </a:lnTo>
                  <a:lnTo>
                    <a:pt x="1430337" y="253974"/>
                  </a:lnTo>
                  <a:lnTo>
                    <a:pt x="1453032" y="190474"/>
                  </a:lnTo>
                  <a:lnTo>
                    <a:pt x="1499755" y="190474"/>
                  </a:lnTo>
                  <a:lnTo>
                    <a:pt x="1523619" y="158724"/>
                  </a:lnTo>
                  <a:lnTo>
                    <a:pt x="1535518" y="145034"/>
                  </a:lnTo>
                  <a:lnTo>
                    <a:pt x="1546199" y="133540"/>
                  </a:lnTo>
                  <a:close/>
                </a:path>
                <a:path w="7381875" h="325755">
                  <a:moveTo>
                    <a:pt x="1617662" y="266585"/>
                  </a:moveTo>
                  <a:lnTo>
                    <a:pt x="1608480" y="234886"/>
                  </a:lnTo>
                  <a:lnTo>
                    <a:pt x="1588287" y="202285"/>
                  </a:lnTo>
                  <a:lnTo>
                    <a:pt x="1568094" y="176847"/>
                  </a:lnTo>
                  <a:lnTo>
                    <a:pt x="1558925" y="166573"/>
                  </a:lnTo>
                  <a:lnTo>
                    <a:pt x="1525879" y="202958"/>
                  </a:lnTo>
                  <a:lnTo>
                    <a:pt x="1508912" y="225513"/>
                  </a:lnTo>
                  <a:lnTo>
                    <a:pt x="1502664" y="243586"/>
                  </a:lnTo>
                  <a:lnTo>
                    <a:pt x="1501775" y="266585"/>
                  </a:lnTo>
                  <a:lnTo>
                    <a:pt x="1501660" y="274193"/>
                  </a:lnTo>
                  <a:lnTo>
                    <a:pt x="1503057" y="281749"/>
                  </a:lnTo>
                  <a:lnTo>
                    <a:pt x="1526908" y="315150"/>
                  </a:lnTo>
                  <a:lnTo>
                    <a:pt x="1558925" y="325323"/>
                  </a:lnTo>
                  <a:lnTo>
                    <a:pt x="1570291" y="324358"/>
                  </a:lnTo>
                  <a:lnTo>
                    <a:pt x="1605572" y="303606"/>
                  </a:lnTo>
                  <a:lnTo>
                    <a:pt x="1617662" y="266585"/>
                  </a:lnTo>
                  <a:close/>
                </a:path>
                <a:path w="7381875" h="325755">
                  <a:moveTo>
                    <a:pt x="2046122" y="240550"/>
                  </a:moveTo>
                  <a:lnTo>
                    <a:pt x="1998040" y="187718"/>
                  </a:lnTo>
                  <a:lnTo>
                    <a:pt x="1933473" y="246481"/>
                  </a:lnTo>
                  <a:lnTo>
                    <a:pt x="2022640" y="261924"/>
                  </a:lnTo>
                  <a:lnTo>
                    <a:pt x="2046122" y="240550"/>
                  </a:lnTo>
                  <a:close/>
                </a:path>
                <a:path w="7381875" h="325755">
                  <a:moveTo>
                    <a:pt x="2225814" y="78016"/>
                  </a:moveTo>
                  <a:lnTo>
                    <a:pt x="2224608" y="74612"/>
                  </a:lnTo>
                  <a:lnTo>
                    <a:pt x="2222347" y="71945"/>
                  </a:lnTo>
                  <a:lnTo>
                    <a:pt x="2212479" y="61112"/>
                  </a:lnTo>
                  <a:lnTo>
                    <a:pt x="2188273" y="34518"/>
                  </a:lnTo>
                  <a:lnTo>
                    <a:pt x="2188273" y="81686"/>
                  </a:lnTo>
                  <a:lnTo>
                    <a:pt x="2091537" y="196100"/>
                  </a:lnTo>
                  <a:lnTo>
                    <a:pt x="2046554" y="146685"/>
                  </a:lnTo>
                  <a:lnTo>
                    <a:pt x="2169553" y="61112"/>
                  </a:lnTo>
                  <a:lnTo>
                    <a:pt x="2188273" y="81686"/>
                  </a:lnTo>
                  <a:lnTo>
                    <a:pt x="2188273" y="34518"/>
                  </a:lnTo>
                  <a:lnTo>
                    <a:pt x="2182444" y="28105"/>
                  </a:lnTo>
                  <a:lnTo>
                    <a:pt x="2180005" y="25603"/>
                  </a:lnTo>
                  <a:lnTo>
                    <a:pt x="2176729" y="24079"/>
                  </a:lnTo>
                  <a:lnTo>
                    <a:pt x="2169744" y="23545"/>
                  </a:lnTo>
                  <a:lnTo>
                    <a:pt x="2166277" y="24561"/>
                  </a:lnTo>
                  <a:lnTo>
                    <a:pt x="2163483" y="26657"/>
                  </a:lnTo>
                  <a:lnTo>
                    <a:pt x="2013077" y="131292"/>
                  </a:lnTo>
                  <a:lnTo>
                    <a:pt x="2006053" y="143535"/>
                  </a:lnTo>
                  <a:lnTo>
                    <a:pt x="2006168" y="145643"/>
                  </a:lnTo>
                  <a:lnTo>
                    <a:pt x="2081568" y="232321"/>
                  </a:lnTo>
                  <a:lnTo>
                    <a:pt x="2090864" y="236715"/>
                  </a:lnTo>
                  <a:lnTo>
                    <a:pt x="2095055" y="236448"/>
                  </a:lnTo>
                  <a:lnTo>
                    <a:pt x="2097100" y="235864"/>
                  </a:lnTo>
                  <a:lnTo>
                    <a:pt x="2100808" y="233895"/>
                  </a:lnTo>
                  <a:lnTo>
                    <a:pt x="2102421" y="232537"/>
                  </a:lnTo>
                  <a:lnTo>
                    <a:pt x="2103716" y="230873"/>
                  </a:lnTo>
                  <a:lnTo>
                    <a:pt x="2133117" y="196100"/>
                  </a:lnTo>
                  <a:lnTo>
                    <a:pt x="2222004" y="90970"/>
                  </a:lnTo>
                  <a:lnTo>
                    <a:pt x="2224367" y="88379"/>
                  </a:lnTo>
                  <a:lnTo>
                    <a:pt x="2225700" y="85026"/>
                  </a:lnTo>
                  <a:lnTo>
                    <a:pt x="2225814" y="78016"/>
                  </a:lnTo>
                  <a:close/>
                </a:path>
                <a:path w="7381875" h="325755">
                  <a:moveTo>
                    <a:pt x="2722562" y="31724"/>
                  </a:moveTo>
                  <a:lnTo>
                    <a:pt x="2690812" y="31724"/>
                  </a:lnTo>
                  <a:lnTo>
                    <a:pt x="2690812" y="47599"/>
                  </a:lnTo>
                  <a:lnTo>
                    <a:pt x="2706687" y="47599"/>
                  </a:lnTo>
                  <a:lnTo>
                    <a:pt x="2706687" y="95224"/>
                  </a:lnTo>
                  <a:lnTo>
                    <a:pt x="2722562" y="95224"/>
                  </a:lnTo>
                  <a:lnTo>
                    <a:pt x="2722562" y="31724"/>
                  </a:lnTo>
                  <a:close/>
                </a:path>
                <a:path w="7381875" h="325755">
                  <a:moveTo>
                    <a:pt x="2738437" y="190474"/>
                  </a:moveTo>
                  <a:lnTo>
                    <a:pt x="2690812" y="190474"/>
                  </a:lnTo>
                  <a:lnTo>
                    <a:pt x="2690812" y="206349"/>
                  </a:lnTo>
                  <a:lnTo>
                    <a:pt x="2722562" y="206349"/>
                  </a:lnTo>
                  <a:lnTo>
                    <a:pt x="2722562" y="214287"/>
                  </a:lnTo>
                  <a:lnTo>
                    <a:pt x="2706687" y="214287"/>
                  </a:lnTo>
                  <a:lnTo>
                    <a:pt x="2706687" y="230162"/>
                  </a:lnTo>
                  <a:lnTo>
                    <a:pt x="2722562" y="230162"/>
                  </a:lnTo>
                  <a:lnTo>
                    <a:pt x="2722562" y="238099"/>
                  </a:lnTo>
                  <a:lnTo>
                    <a:pt x="2690812" y="238099"/>
                  </a:lnTo>
                  <a:lnTo>
                    <a:pt x="2690812" y="253974"/>
                  </a:lnTo>
                  <a:lnTo>
                    <a:pt x="2738437" y="253974"/>
                  </a:lnTo>
                  <a:lnTo>
                    <a:pt x="2738437" y="190474"/>
                  </a:lnTo>
                  <a:close/>
                </a:path>
                <a:path w="7381875" h="325755">
                  <a:moveTo>
                    <a:pt x="2738437" y="111099"/>
                  </a:moveTo>
                  <a:lnTo>
                    <a:pt x="2690812" y="111099"/>
                  </a:lnTo>
                  <a:lnTo>
                    <a:pt x="2690812" y="126974"/>
                  </a:lnTo>
                  <a:lnTo>
                    <a:pt x="2719387" y="126974"/>
                  </a:lnTo>
                  <a:lnTo>
                    <a:pt x="2690812" y="160312"/>
                  </a:lnTo>
                  <a:lnTo>
                    <a:pt x="2690812" y="174599"/>
                  </a:lnTo>
                  <a:lnTo>
                    <a:pt x="2738437" y="174599"/>
                  </a:lnTo>
                  <a:lnTo>
                    <a:pt x="2738437" y="158724"/>
                  </a:lnTo>
                  <a:lnTo>
                    <a:pt x="2709862" y="158724"/>
                  </a:lnTo>
                  <a:lnTo>
                    <a:pt x="2738437" y="125387"/>
                  </a:lnTo>
                  <a:lnTo>
                    <a:pt x="2738437" y="111099"/>
                  </a:lnTo>
                  <a:close/>
                </a:path>
                <a:path w="7381875" h="325755">
                  <a:moveTo>
                    <a:pt x="2992437" y="206349"/>
                  </a:moveTo>
                  <a:lnTo>
                    <a:pt x="2770187" y="206349"/>
                  </a:lnTo>
                  <a:lnTo>
                    <a:pt x="2770187" y="238099"/>
                  </a:lnTo>
                  <a:lnTo>
                    <a:pt x="2992437" y="238099"/>
                  </a:lnTo>
                  <a:lnTo>
                    <a:pt x="2992437" y="206349"/>
                  </a:lnTo>
                  <a:close/>
                </a:path>
                <a:path w="7381875" h="325755">
                  <a:moveTo>
                    <a:pt x="2992437" y="126974"/>
                  </a:moveTo>
                  <a:lnTo>
                    <a:pt x="2770187" y="126974"/>
                  </a:lnTo>
                  <a:lnTo>
                    <a:pt x="2770187" y="158724"/>
                  </a:lnTo>
                  <a:lnTo>
                    <a:pt x="2992437" y="158724"/>
                  </a:lnTo>
                  <a:lnTo>
                    <a:pt x="2992437" y="126974"/>
                  </a:lnTo>
                  <a:close/>
                </a:path>
                <a:path w="7381875" h="325755">
                  <a:moveTo>
                    <a:pt x="2992437" y="47599"/>
                  </a:moveTo>
                  <a:lnTo>
                    <a:pt x="2770187" y="47599"/>
                  </a:lnTo>
                  <a:lnTo>
                    <a:pt x="2770187" y="79349"/>
                  </a:lnTo>
                  <a:lnTo>
                    <a:pt x="2992437" y="79349"/>
                  </a:lnTo>
                  <a:lnTo>
                    <a:pt x="2992437" y="47599"/>
                  </a:lnTo>
                  <a:close/>
                </a:path>
                <a:path w="7381875" h="325755">
                  <a:moveTo>
                    <a:pt x="3309937" y="222224"/>
                  </a:moveTo>
                  <a:lnTo>
                    <a:pt x="3307994" y="213156"/>
                  </a:lnTo>
                  <a:lnTo>
                    <a:pt x="3302787" y="205562"/>
                  </a:lnTo>
                  <a:lnTo>
                    <a:pt x="3295192" y="200355"/>
                  </a:lnTo>
                  <a:lnTo>
                    <a:pt x="3286125" y="198412"/>
                  </a:lnTo>
                  <a:lnTo>
                    <a:pt x="3277044" y="200355"/>
                  </a:lnTo>
                  <a:lnTo>
                    <a:pt x="3269450" y="205562"/>
                  </a:lnTo>
                  <a:lnTo>
                    <a:pt x="3264243" y="213156"/>
                  </a:lnTo>
                  <a:lnTo>
                    <a:pt x="3262312" y="222224"/>
                  </a:lnTo>
                  <a:lnTo>
                    <a:pt x="3264243" y="231305"/>
                  </a:lnTo>
                  <a:lnTo>
                    <a:pt x="3269450" y="238899"/>
                  </a:lnTo>
                  <a:lnTo>
                    <a:pt x="3277044" y="244106"/>
                  </a:lnTo>
                  <a:lnTo>
                    <a:pt x="3286125" y="246037"/>
                  </a:lnTo>
                  <a:lnTo>
                    <a:pt x="3295192" y="244106"/>
                  </a:lnTo>
                  <a:lnTo>
                    <a:pt x="3302787" y="238899"/>
                  </a:lnTo>
                  <a:lnTo>
                    <a:pt x="3307994" y="231305"/>
                  </a:lnTo>
                  <a:lnTo>
                    <a:pt x="3309937" y="222224"/>
                  </a:lnTo>
                  <a:close/>
                </a:path>
                <a:path w="7381875" h="325755">
                  <a:moveTo>
                    <a:pt x="3309937" y="142849"/>
                  </a:moveTo>
                  <a:lnTo>
                    <a:pt x="3307994" y="133781"/>
                  </a:lnTo>
                  <a:lnTo>
                    <a:pt x="3302787" y="126187"/>
                  </a:lnTo>
                  <a:lnTo>
                    <a:pt x="3295192" y="120980"/>
                  </a:lnTo>
                  <a:lnTo>
                    <a:pt x="3286125" y="119037"/>
                  </a:lnTo>
                  <a:lnTo>
                    <a:pt x="3277044" y="120980"/>
                  </a:lnTo>
                  <a:lnTo>
                    <a:pt x="3269450" y="126187"/>
                  </a:lnTo>
                  <a:lnTo>
                    <a:pt x="3264243" y="133781"/>
                  </a:lnTo>
                  <a:lnTo>
                    <a:pt x="3262312" y="142849"/>
                  </a:lnTo>
                  <a:lnTo>
                    <a:pt x="3264243" y="151930"/>
                  </a:lnTo>
                  <a:lnTo>
                    <a:pt x="3269450" y="159524"/>
                  </a:lnTo>
                  <a:lnTo>
                    <a:pt x="3277044" y="164731"/>
                  </a:lnTo>
                  <a:lnTo>
                    <a:pt x="3286125" y="166662"/>
                  </a:lnTo>
                  <a:lnTo>
                    <a:pt x="3295192" y="164731"/>
                  </a:lnTo>
                  <a:lnTo>
                    <a:pt x="3302787" y="159524"/>
                  </a:lnTo>
                  <a:lnTo>
                    <a:pt x="3307994" y="151930"/>
                  </a:lnTo>
                  <a:lnTo>
                    <a:pt x="3309937" y="142849"/>
                  </a:lnTo>
                  <a:close/>
                </a:path>
                <a:path w="7381875" h="325755">
                  <a:moveTo>
                    <a:pt x="3309937" y="63474"/>
                  </a:moveTo>
                  <a:lnTo>
                    <a:pt x="3307994" y="54406"/>
                  </a:lnTo>
                  <a:lnTo>
                    <a:pt x="3302787" y="46812"/>
                  </a:lnTo>
                  <a:lnTo>
                    <a:pt x="3295192" y="41605"/>
                  </a:lnTo>
                  <a:lnTo>
                    <a:pt x="3286125" y="39662"/>
                  </a:lnTo>
                  <a:lnTo>
                    <a:pt x="3277044" y="41605"/>
                  </a:lnTo>
                  <a:lnTo>
                    <a:pt x="3269450" y="46812"/>
                  </a:lnTo>
                  <a:lnTo>
                    <a:pt x="3264243" y="54406"/>
                  </a:lnTo>
                  <a:lnTo>
                    <a:pt x="3262312" y="63474"/>
                  </a:lnTo>
                  <a:lnTo>
                    <a:pt x="3264243" y="72555"/>
                  </a:lnTo>
                  <a:lnTo>
                    <a:pt x="3269450" y="80149"/>
                  </a:lnTo>
                  <a:lnTo>
                    <a:pt x="3277044" y="85356"/>
                  </a:lnTo>
                  <a:lnTo>
                    <a:pt x="3286125" y="87287"/>
                  </a:lnTo>
                  <a:lnTo>
                    <a:pt x="3295192" y="85356"/>
                  </a:lnTo>
                  <a:lnTo>
                    <a:pt x="3302787" y="80149"/>
                  </a:lnTo>
                  <a:lnTo>
                    <a:pt x="3307994" y="72555"/>
                  </a:lnTo>
                  <a:lnTo>
                    <a:pt x="3309937" y="63474"/>
                  </a:lnTo>
                  <a:close/>
                </a:path>
                <a:path w="7381875" h="325755">
                  <a:moveTo>
                    <a:pt x="3563937" y="206349"/>
                  </a:moveTo>
                  <a:lnTo>
                    <a:pt x="3341687" y="206349"/>
                  </a:lnTo>
                  <a:lnTo>
                    <a:pt x="3341687" y="238099"/>
                  </a:lnTo>
                  <a:lnTo>
                    <a:pt x="3563937" y="238099"/>
                  </a:lnTo>
                  <a:lnTo>
                    <a:pt x="3563937" y="206349"/>
                  </a:lnTo>
                  <a:close/>
                </a:path>
                <a:path w="7381875" h="325755">
                  <a:moveTo>
                    <a:pt x="3563937" y="126974"/>
                  </a:moveTo>
                  <a:lnTo>
                    <a:pt x="3341687" y="126974"/>
                  </a:lnTo>
                  <a:lnTo>
                    <a:pt x="3341687" y="158724"/>
                  </a:lnTo>
                  <a:lnTo>
                    <a:pt x="3563937" y="158724"/>
                  </a:lnTo>
                  <a:lnTo>
                    <a:pt x="3563937" y="126974"/>
                  </a:lnTo>
                  <a:close/>
                </a:path>
                <a:path w="7381875" h="325755">
                  <a:moveTo>
                    <a:pt x="3563937" y="47599"/>
                  </a:moveTo>
                  <a:lnTo>
                    <a:pt x="3341687" y="47599"/>
                  </a:lnTo>
                  <a:lnTo>
                    <a:pt x="3341687" y="79349"/>
                  </a:lnTo>
                  <a:lnTo>
                    <a:pt x="3563937" y="79349"/>
                  </a:lnTo>
                  <a:lnTo>
                    <a:pt x="3563937" y="47599"/>
                  </a:lnTo>
                  <a:close/>
                </a:path>
                <a:path w="7381875" h="325755">
                  <a:moveTo>
                    <a:pt x="3889375" y="95224"/>
                  </a:moveTo>
                  <a:lnTo>
                    <a:pt x="3841750" y="142849"/>
                  </a:lnTo>
                  <a:lnTo>
                    <a:pt x="3889375" y="190474"/>
                  </a:lnTo>
                  <a:lnTo>
                    <a:pt x="3889375" y="95224"/>
                  </a:lnTo>
                  <a:close/>
                </a:path>
                <a:path w="7381875" h="325755">
                  <a:moveTo>
                    <a:pt x="4127500" y="222224"/>
                  </a:moveTo>
                  <a:lnTo>
                    <a:pt x="3841750" y="222224"/>
                  </a:lnTo>
                  <a:lnTo>
                    <a:pt x="3841750" y="253974"/>
                  </a:lnTo>
                  <a:lnTo>
                    <a:pt x="4127500" y="253974"/>
                  </a:lnTo>
                  <a:lnTo>
                    <a:pt x="4127500" y="222224"/>
                  </a:lnTo>
                  <a:close/>
                </a:path>
                <a:path w="7381875" h="325755">
                  <a:moveTo>
                    <a:pt x="4127500" y="158724"/>
                  </a:moveTo>
                  <a:lnTo>
                    <a:pt x="3937000" y="158724"/>
                  </a:lnTo>
                  <a:lnTo>
                    <a:pt x="3937000" y="190474"/>
                  </a:lnTo>
                  <a:lnTo>
                    <a:pt x="4127500" y="190474"/>
                  </a:lnTo>
                  <a:lnTo>
                    <a:pt x="4127500" y="158724"/>
                  </a:lnTo>
                  <a:close/>
                </a:path>
                <a:path w="7381875" h="325755">
                  <a:moveTo>
                    <a:pt x="4127500" y="95224"/>
                  </a:moveTo>
                  <a:lnTo>
                    <a:pt x="3937000" y="95224"/>
                  </a:lnTo>
                  <a:lnTo>
                    <a:pt x="3937000" y="126974"/>
                  </a:lnTo>
                  <a:lnTo>
                    <a:pt x="4127500" y="126974"/>
                  </a:lnTo>
                  <a:lnTo>
                    <a:pt x="4127500" y="95224"/>
                  </a:lnTo>
                  <a:close/>
                </a:path>
                <a:path w="7381875" h="325755">
                  <a:moveTo>
                    <a:pt x="4127500" y="31724"/>
                  </a:moveTo>
                  <a:lnTo>
                    <a:pt x="3841750" y="31724"/>
                  </a:lnTo>
                  <a:lnTo>
                    <a:pt x="3841750" y="63474"/>
                  </a:lnTo>
                  <a:lnTo>
                    <a:pt x="4127500" y="63474"/>
                  </a:lnTo>
                  <a:lnTo>
                    <a:pt x="4127500" y="31724"/>
                  </a:lnTo>
                  <a:close/>
                </a:path>
                <a:path w="7381875" h="325755">
                  <a:moveTo>
                    <a:pt x="4460875" y="142849"/>
                  </a:moveTo>
                  <a:lnTo>
                    <a:pt x="4413250" y="95224"/>
                  </a:lnTo>
                  <a:lnTo>
                    <a:pt x="4413250" y="190474"/>
                  </a:lnTo>
                  <a:lnTo>
                    <a:pt x="4460875" y="142849"/>
                  </a:lnTo>
                  <a:close/>
                </a:path>
                <a:path w="7381875" h="325755">
                  <a:moveTo>
                    <a:pt x="4699000" y="222224"/>
                  </a:moveTo>
                  <a:lnTo>
                    <a:pt x="4413250" y="222224"/>
                  </a:lnTo>
                  <a:lnTo>
                    <a:pt x="4413250" y="253974"/>
                  </a:lnTo>
                  <a:lnTo>
                    <a:pt x="4699000" y="253974"/>
                  </a:lnTo>
                  <a:lnTo>
                    <a:pt x="4699000" y="222224"/>
                  </a:lnTo>
                  <a:close/>
                </a:path>
                <a:path w="7381875" h="325755">
                  <a:moveTo>
                    <a:pt x="4699000" y="158724"/>
                  </a:moveTo>
                  <a:lnTo>
                    <a:pt x="4508500" y="158724"/>
                  </a:lnTo>
                  <a:lnTo>
                    <a:pt x="4508500" y="190474"/>
                  </a:lnTo>
                  <a:lnTo>
                    <a:pt x="4699000" y="190474"/>
                  </a:lnTo>
                  <a:lnTo>
                    <a:pt x="4699000" y="158724"/>
                  </a:lnTo>
                  <a:close/>
                </a:path>
                <a:path w="7381875" h="325755">
                  <a:moveTo>
                    <a:pt x="4699000" y="95224"/>
                  </a:moveTo>
                  <a:lnTo>
                    <a:pt x="4508500" y="95224"/>
                  </a:lnTo>
                  <a:lnTo>
                    <a:pt x="4508500" y="126974"/>
                  </a:lnTo>
                  <a:lnTo>
                    <a:pt x="4699000" y="126974"/>
                  </a:lnTo>
                  <a:lnTo>
                    <a:pt x="4699000" y="95224"/>
                  </a:lnTo>
                  <a:close/>
                </a:path>
                <a:path w="7381875" h="325755">
                  <a:moveTo>
                    <a:pt x="4699000" y="31724"/>
                  </a:moveTo>
                  <a:lnTo>
                    <a:pt x="4413250" y="31724"/>
                  </a:lnTo>
                  <a:lnTo>
                    <a:pt x="4413250" y="63474"/>
                  </a:lnTo>
                  <a:lnTo>
                    <a:pt x="4699000" y="63474"/>
                  </a:lnTo>
                  <a:lnTo>
                    <a:pt x="4699000" y="31724"/>
                  </a:lnTo>
                  <a:close/>
                </a:path>
                <a:path w="7381875" h="325755">
                  <a:moveTo>
                    <a:pt x="5349875" y="85699"/>
                  </a:moveTo>
                  <a:lnTo>
                    <a:pt x="5327650" y="63474"/>
                  </a:lnTo>
                  <a:lnTo>
                    <a:pt x="5270500" y="120624"/>
                  </a:lnTo>
                  <a:lnTo>
                    <a:pt x="5213350" y="63474"/>
                  </a:lnTo>
                  <a:lnTo>
                    <a:pt x="5191125" y="85699"/>
                  </a:lnTo>
                  <a:lnTo>
                    <a:pt x="5248275" y="142849"/>
                  </a:lnTo>
                  <a:lnTo>
                    <a:pt x="5191125" y="199999"/>
                  </a:lnTo>
                  <a:lnTo>
                    <a:pt x="5213350" y="222224"/>
                  </a:lnTo>
                  <a:lnTo>
                    <a:pt x="5270500" y="165074"/>
                  </a:lnTo>
                  <a:lnTo>
                    <a:pt x="5327650" y="222224"/>
                  </a:lnTo>
                  <a:lnTo>
                    <a:pt x="5349875" y="199999"/>
                  </a:lnTo>
                  <a:lnTo>
                    <a:pt x="5314950" y="165074"/>
                  </a:lnTo>
                  <a:lnTo>
                    <a:pt x="5292725" y="142849"/>
                  </a:lnTo>
                  <a:lnTo>
                    <a:pt x="5314950" y="120624"/>
                  </a:lnTo>
                  <a:lnTo>
                    <a:pt x="5349875" y="85699"/>
                  </a:lnTo>
                  <a:close/>
                </a:path>
                <a:path w="7381875" h="325755">
                  <a:moveTo>
                    <a:pt x="5461000" y="264680"/>
                  </a:moveTo>
                  <a:lnTo>
                    <a:pt x="5418328" y="264680"/>
                  </a:lnTo>
                  <a:lnTo>
                    <a:pt x="5435282" y="246481"/>
                  </a:lnTo>
                  <a:lnTo>
                    <a:pt x="5438394" y="243281"/>
                  </a:lnTo>
                  <a:lnTo>
                    <a:pt x="5441175" y="240017"/>
                  </a:lnTo>
                  <a:lnTo>
                    <a:pt x="5456948" y="210324"/>
                  </a:lnTo>
                  <a:lnTo>
                    <a:pt x="5456898" y="201091"/>
                  </a:lnTo>
                  <a:lnTo>
                    <a:pt x="5456199" y="197434"/>
                  </a:lnTo>
                  <a:lnTo>
                    <a:pt x="5455336" y="195287"/>
                  </a:lnTo>
                  <a:lnTo>
                    <a:pt x="5453011" y="189433"/>
                  </a:lnTo>
                  <a:lnTo>
                    <a:pt x="5420461" y="174625"/>
                  </a:lnTo>
                  <a:lnTo>
                    <a:pt x="5412664" y="175412"/>
                  </a:lnTo>
                  <a:lnTo>
                    <a:pt x="5383822" y="201091"/>
                  </a:lnTo>
                  <a:lnTo>
                    <a:pt x="5382857" y="213931"/>
                  </a:lnTo>
                  <a:lnTo>
                    <a:pt x="5407291" y="213931"/>
                  </a:lnTo>
                  <a:lnTo>
                    <a:pt x="5407431" y="208229"/>
                  </a:lnTo>
                  <a:lnTo>
                    <a:pt x="5407698" y="206311"/>
                  </a:lnTo>
                  <a:lnTo>
                    <a:pt x="5422366" y="195287"/>
                  </a:lnTo>
                  <a:lnTo>
                    <a:pt x="5425986" y="196557"/>
                  </a:lnTo>
                  <a:lnTo>
                    <a:pt x="5432349" y="210324"/>
                  </a:lnTo>
                  <a:lnTo>
                    <a:pt x="5432260" y="211061"/>
                  </a:lnTo>
                  <a:lnTo>
                    <a:pt x="5425795" y="223354"/>
                  </a:lnTo>
                  <a:lnTo>
                    <a:pt x="5423662" y="226136"/>
                  </a:lnTo>
                  <a:lnTo>
                    <a:pt x="5421388" y="228790"/>
                  </a:lnTo>
                  <a:lnTo>
                    <a:pt x="5418975" y="231330"/>
                  </a:lnTo>
                  <a:lnTo>
                    <a:pt x="5384749" y="268693"/>
                  </a:lnTo>
                  <a:lnTo>
                    <a:pt x="5384749" y="285724"/>
                  </a:lnTo>
                  <a:lnTo>
                    <a:pt x="5461000" y="285724"/>
                  </a:lnTo>
                  <a:lnTo>
                    <a:pt x="5461000" y="264680"/>
                  </a:lnTo>
                  <a:close/>
                </a:path>
                <a:path w="7381875" h="325755">
                  <a:moveTo>
                    <a:pt x="5921375" y="85712"/>
                  </a:moveTo>
                  <a:lnTo>
                    <a:pt x="5899150" y="63487"/>
                  </a:lnTo>
                  <a:lnTo>
                    <a:pt x="5842000" y="120637"/>
                  </a:lnTo>
                  <a:lnTo>
                    <a:pt x="5784850" y="63487"/>
                  </a:lnTo>
                  <a:lnTo>
                    <a:pt x="5762625" y="85712"/>
                  </a:lnTo>
                  <a:lnTo>
                    <a:pt x="5819775" y="142862"/>
                  </a:lnTo>
                  <a:lnTo>
                    <a:pt x="5762625" y="200012"/>
                  </a:lnTo>
                  <a:lnTo>
                    <a:pt x="5784850" y="222237"/>
                  </a:lnTo>
                  <a:lnTo>
                    <a:pt x="5842000" y="165087"/>
                  </a:lnTo>
                  <a:lnTo>
                    <a:pt x="5899150" y="222237"/>
                  </a:lnTo>
                  <a:lnTo>
                    <a:pt x="5921375" y="200012"/>
                  </a:lnTo>
                  <a:lnTo>
                    <a:pt x="5886450" y="165087"/>
                  </a:lnTo>
                  <a:lnTo>
                    <a:pt x="5864225" y="142862"/>
                  </a:lnTo>
                  <a:lnTo>
                    <a:pt x="5886450" y="120637"/>
                  </a:lnTo>
                  <a:lnTo>
                    <a:pt x="5921375" y="85712"/>
                  </a:lnTo>
                  <a:close/>
                </a:path>
                <a:path w="7381875" h="325755">
                  <a:moveTo>
                    <a:pt x="6048375" y="90055"/>
                  </a:moveTo>
                  <a:lnTo>
                    <a:pt x="6005703" y="90055"/>
                  </a:lnTo>
                  <a:lnTo>
                    <a:pt x="6022657" y="71856"/>
                  </a:lnTo>
                  <a:lnTo>
                    <a:pt x="6025769" y="68656"/>
                  </a:lnTo>
                  <a:lnTo>
                    <a:pt x="6028550" y="65392"/>
                  </a:lnTo>
                  <a:lnTo>
                    <a:pt x="6044323" y="35699"/>
                  </a:lnTo>
                  <a:lnTo>
                    <a:pt x="6044273" y="26466"/>
                  </a:lnTo>
                  <a:lnTo>
                    <a:pt x="6043574" y="22809"/>
                  </a:lnTo>
                  <a:lnTo>
                    <a:pt x="6042711" y="20662"/>
                  </a:lnTo>
                  <a:lnTo>
                    <a:pt x="6040386" y="14820"/>
                  </a:lnTo>
                  <a:lnTo>
                    <a:pt x="6007836" y="0"/>
                  </a:lnTo>
                  <a:lnTo>
                    <a:pt x="6000039" y="787"/>
                  </a:lnTo>
                  <a:lnTo>
                    <a:pt x="5971197" y="26466"/>
                  </a:lnTo>
                  <a:lnTo>
                    <a:pt x="5970232" y="39306"/>
                  </a:lnTo>
                  <a:lnTo>
                    <a:pt x="5994666" y="39306"/>
                  </a:lnTo>
                  <a:lnTo>
                    <a:pt x="5994806" y="33604"/>
                  </a:lnTo>
                  <a:lnTo>
                    <a:pt x="5995073" y="31686"/>
                  </a:lnTo>
                  <a:lnTo>
                    <a:pt x="6009741" y="20662"/>
                  </a:lnTo>
                  <a:lnTo>
                    <a:pt x="6013361" y="21932"/>
                  </a:lnTo>
                  <a:lnTo>
                    <a:pt x="6019724" y="35699"/>
                  </a:lnTo>
                  <a:lnTo>
                    <a:pt x="6019635" y="36436"/>
                  </a:lnTo>
                  <a:lnTo>
                    <a:pt x="6013170" y="48742"/>
                  </a:lnTo>
                  <a:lnTo>
                    <a:pt x="6011037" y="51511"/>
                  </a:lnTo>
                  <a:lnTo>
                    <a:pt x="6008763" y="54165"/>
                  </a:lnTo>
                  <a:lnTo>
                    <a:pt x="6006350" y="56705"/>
                  </a:lnTo>
                  <a:lnTo>
                    <a:pt x="5972124" y="94068"/>
                  </a:lnTo>
                  <a:lnTo>
                    <a:pt x="5972124" y="111112"/>
                  </a:lnTo>
                  <a:lnTo>
                    <a:pt x="6048375" y="111112"/>
                  </a:lnTo>
                  <a:lnTo>
                    <a:pt x="6048375" y="90055"/>
                  </a:lnTo>
                  <a:close/>
                </a:path>
                <a:path w="7381875" h="325755">
                  <a:moveTo>
                    <a:pt x="6635750" y="63474"/>
                  </a:moveTo>
                  <a:lnTo>
                    <a:pt x="6572250" y="63474"/>
                  </a:lnTo>
                  <a:lnTo>
                    <a:pt x="6556680" y="65024"/>
                  </a:lnTo>
                  <a:lnTo>
                    <a:pt x="6516116" y="86728"/>
                  </a:lnTo>
                  <a:lnTo>
                    <a:pt x="6494412" y="127292"/>
                  </a:lnTo>
                  <a:lnTo>
                    <a:pt x="6492875" y="142849"/>
                  </a:lnTo>
                  <a:lnTo>
                    <a:pt x="6494412" y="158419"/>
                  </a:lnTo>
                  <a:lnTo>
                    <a:pt x="6516116" y="198983"/>
                  </a:lnTo>
                  <a:lnTo>
                    <a:pt x="6556680" y="220687"/>
                  </a:lnTo>
                  <a:lnTo>
                    <a:pt x="6572250" y="222224"/>
                  </a:lnTo>
                  <a:lnTo>
                    <a:pt x="6635750" y="222224"/>
                  </a:lnTo>
                  <a:lnTo>
                    <a:pt x="6635750" y="190474"/>
                  </a:lnTo>
                  <a:lnTo>
                    <a:pt x="6572250" y="190474"/>
                  </a:lnTo>
                  <a:lnTo>
                    <a:pt x="6562903" y="189560"/>
                  </a:lnTo>
                  <a:lnTo>
                    <a:pt x="6528244" y="161086"/>
                  </a:lnTo>
                  <a:lnTo>
                    <a:pt x="6524625" y="142849"/>
                  </a:lnTo>
                  <a:lnTo>
                    <a:pt x="6525539" y="133515"/>
                  </a:lnTo>
                  <a:lnTo>
                    <a:pt x="6554013" y="98856"/>
                  </a:lnTo>
                  <a:lnTo>
                    <a:pt x="6572250" y="95224"/>
                  </a:lnTo>
                  <a:lnTo>
                    <a:pt x="6635750" y="95224"/>
                  </a:lnTo>
                  <a:lnTo>
                    <a:pt x="6635750" y="63474"/>
                  </a:lnTo>
                  <a:close/>
                </a:path>
                <a:path w="7381875" h="325755">
                  <a:moveTo>
                    <a:pt x="6715125" y="126974"/>
                  </a:moveTo>
                  <a:lnTo>
                    <a:pt x="6588125" y="126974"/>
                  </a:lnTo>
                  <a:lnTo>
                    <a:pt x="6588125" y="158724"/>
                  </a:lnTo>
                  <a:lnTo>
                    <a:pt x="6715125" y="158724"/>
                  </a:lnTo>
                  <a:lnTo>
                    <a:pt x="6715125" y="126974"/>
                  </a:lnTo>
                  <a:close/>
                </a:path>
                <a:path w="7381875" h="325755">
                  <a:moveTo>
                    <a:pt x="6810375" y="142849"/>
                  </a:moveTo>
                  <a:lnTo>
                    <a:pt x="6797027" y="98818"/>
                  </a:lnTo>
                  <a:lnTo>
                    <a:pt x="6761366" y="69519"/>
                  </a:lnTo>
                  <a:lnTo>
                    <a:pt x="6731000" y="63474"/>
                  </a:lnTo>
                  <a:lnTo>
                    <a:pt x="6667500" y="63474"/>
                  </a:lnTo>
                  <a:lnTo>
                    <a:pt x="6667500" y="95224"/>
                  </a:lnTo>
                  <a:lnTo>
                    <a:pt x="6731000" y="95224"/>
                  </a:lnTo>
                  <a:lnTo>
                    <a:pt x="6740334" y="96151"/>
                  </a:lnTo>
                  <a:lnTo>
                    <a:pt x="6774993" y="124625"/>
                  </a:lnTo>
                  <a:lnTo>
                    <a:pt x="6778625" y="142849"/>
                  </a:lnTo>
                  <a:lnTo>
                    <a:pt x="6777698" y="152196"/>
                  </a:lnTo>
                  <a:lnTo>
                    <a:pt x="6749224" y="186855"/>
                  </a:lnTo>
                  <a:lnTo>
                    <a:pt x="6731000" y="190474"/>
                  </a:lnTo>
                  <a:lnTo>
                    <a:pt x="6667500" y="190474"/>
                  </a:lnTo>
                  <a:lnTo>
                    <a:pt x="6667500" y="222224"/>
                  </a:lnTo>
                  <a:lnTo>
                    <a:pt x="6731000" y="222224"/>
                  </a:lnTo>
                  <a:lnTo>
                    <a:pt x="6746557" y="220687"/>
                  </a:lnTo>
                  <a:lnTo>
                    <a:pt x="6787121" y="198983"/>
                  </a:lnTo>
                  <a:lnTo>
                    <a:pt x="6808825" y="158419"/>
                  </a:lnTo>
                  <a:lnTo>
                    <a:pt x="6810375" y="142849"/>
                  </a:lnTo>
                  <a:close/>
                </a:path>
                <a:path w="7381875" h="325755">
                  <a:moveTo>
                    <a:pt x="7191375" y="103162"/>
                  </a:moveTo>
                  <a:lnTo>
                    <a:pt x="7189432" y="94094"/>
                  </a:lnTo>
                  <a:lnTo>
                    <a:pt x="7184225" y="86499"/>
                  </a:lnTo>
                  <a:lnTo>
                    <a:pt x="7176630" y="81292"/>
                  </a:lnTo>
                  <a:lnTo>
                    <a:pt x="7167562" y="79349"/>
                  </a:lnTo>
                  <a:lnTo>
                    <a:pt x="7158482" y="81292"/>
                  </a:lnTo>
                  <a:lnTo>
                    <a:pt x="7150887" y="86499"/>
                  </a:lnTo>
                  <a:lnTo>
                    <a:pt x="7145680" y="94094"/>
                  </a:lnTo>
                  <a:lnTo>
                    <a:pt x="7143750" y="103162"/>
                  </a:lnTo>
                  <a:lnTo>
                    <a:pt x="7145680" y="112242"/>
                  </a:lnTo>
                  <a:lnTo>
                    <a:pt x="7150887" y="119837"/>
                  </a:lnTo>
                  <a:lnTo>
                    <a:pt x="7158482" y="125044"/>
                  </a:lnTo>
                  <a:lnTo>
                    <a:pt x="7167562" y="126974"/>
                  </a:lnTo>
                  <a:lnTo>
                    <a:pt x="7176630" y="125044"/>
                  </a:lnTo>
                  <a:lnTo>
                    <a:pt x="7184225" y="119837"/>
                  </a:lnTo>
                  <a:lnTo>
                    <a:pt x="7189432" y="112242"/>
                  </a:lnTo>
                  <a:lnTo>
                    <a:pt x="7191375" y="103162"/>
                  </a:lnTo>
                  <a:close/>
                </a:path>
                <a:path w="7381875" h="325755">
                  <a:moveTo>
                    <a:pt x="7318375" y="206349"/>
                  </a:moveTo>
                  <a:lnTo>
                    <a:pt x="7303897" y="187299"/>
                  </a:lnTo>
                  <a:lnTo>
                    <a:pt x="7258050" y="126974"/>
                  </a:lnTo>
                  <a:lnTo>
                    <a:pt x="7254875" y="126974"/>
                  </a:lnTo>
                  <a:lnTo>
                    <a:pt x="7208837" y="187299"/>
                  </a:lnTo>
                  <a:lnTo>
                    <a:pt x="7175500" y="144437"/>
                  </a:lnTo>
                  <a:lnTo>
                    <a:pt x="7127875" y="206349"/>
                  </a:lnTo>
                  <a:lnTo>
                    <a:pt x="7318375" y="206349"/>
                  </a:lnTo>
                  <a:close/>
                </a:path>
                <a:path w="7381875" h="325755">
                  <a:moveTo>
                    <a:pt x="7381875" y="79349"/>
                  </a:moveTo>
                  <a:lnTo>
                    <a:pt x="7379360" y="67030"/>
                  </a:lnTo>
                  <a:lnTo>
                    <a:pt x="7372540" y="56934"/>
                  </a:lnTo>
                  <a:lnTo>
                    <a:pt x="7362444" y="50114"/>
                  </a:lnTo>
                  <a:lnTo>
                    <a:pt x="7350125" y="47599"/>
                  </a:lnTo>
                  <a:lnTo>
                    <a:pt x="7350125" y="79349"/>
                  </a:lnTo>
                  <a:lnTo>
                    <a:pt x="7350125" y="238099"/>
                  </a:lnTo>
                  <a:lnTo>
                    <a:pt x="7096125" y="238099"/>
                  </a:lnTo>
                  <a:lnTo>
                    <a:pt x="7096125" y="47599"/>
                  </a:lnTo>
                  <a:lnTo>
                    <a:pt x="7194550" y="47599"/>
                  </a:lnTo>
                  <a:lnTo>
                    <a:pt x="7226300" y="79349"/>
                  </a:lnTo>
                  <a:lnTo>
                    <a:pt x="7350125" y="79349"/>
                  </a:lnTo>
                  <a:lnTo>
                    <a:pt x="7350125" y="47599"/>
                  </a:lnTo>
                  <a:lnTo>
                    <a:pt x="7239000" y="47599"/>
                  </a:lnTo>
                  <a:lnTo>
                    <a:pt x="7207250" y="15849"/>
                  </a:lnTo>
                  <a:lnTo>
                    <a:pt x="7096125" y="15849"/>
                  </a:lnTo>
                  <a:lnTo>
                    <a:pt x="7083793" y="18364"/>
                  </a:lnTo>
                  <a:lnTo>
                    <a:pt x="7073697" y="25184"/>
                  </a:lnTo>
                  <a:lnTo>
                    <a:pt x="7066877" y="35280"/>
                  </a:lnTo>
                  <a:lnTo>
                    <a:pt x="7064375" y="47599"/>
                  </a:lnTo>
                  <a:lnTo>
                    <a:pt x="7064375" y="238099"/>
                  </a:lnTo>
                  <a:lnTo>
                    <a:pt x="7066877" y="250431"/>
                  </a:lnTo>
                  <a:lnTo>
                    <a:pt x="7073697" y="260527"/>
                  </a:lnTo>
                  <a:lnTo>
                    <a:pt x="7083793" y="267347"/>
                  </a:lnTo>
                  <a:lnTo>
                    <a:pt x="7096125" y="269849"/>
                  </a:lnTo>
                  <a:lnTo>
                    <a:pt x="7350125" y="269849"/>
                  </a:lnTo>
                  <a:lnTo>
                    <a:pt x="7362444" y="267347"/>
                  </a:lnTo>
                  <a:lnTo>
                    <a:pt x="7372540" y="260527"/>
                  </a:lnTo>
                  <a:lnTo>
                    <a:pt x="7379360" y="250431"/>
                  </a:lnTo>
                  <a:lnTo>
                    <a:pt x="7381875" y="238099"/>
                  </a:lnTo>
                  <a:lnTo>
                    <a:pt x="7381875" y="793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554988" y="8345272"/>
            <a:ext cx="4242320" cy="11509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1107" y="1492228"/>
            <a:ext cx="9746675" cy="643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7488" y="2471816"/>
            <a:ext cx="9904815" cy="352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555757" y="4471644"/>
            <a:ext cx="13034010" cy="7424420"/>
            <a:chOff x="2555757" y="4471644"/>
            <a:chExt cx="13034010" cy="7424420"/>
          </a:xfrm>
        </p:grpSpPr>
        <p:sp>
          <p:nvSpPr>
            <p:cNvPr id="5" name="object 5"/>
            <p:cNvSpPr/>
            <p:nvPr/>
          </p:nvSpPr>
          <p:spPr>
            <a:xfrm>
              <a:off x="2555757" y="4471644"/>
              <a:ext cx="13033728" cy="7423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44028" y="5043098"/>
              <a:ext cx="2953385" cy="998219"/>
            </a:xfrm>
            <a:custGeom>
              <a:avLst/>
              <a:gdLst/>
              <a:ahLst/>
              <a:cxnLst/>
              <a:rect l="l" t="t" r="r" b="b"/>
              <a:pathLst>
                <a:path w="2953384" h="998220">
                  <a:moveTo>
                    <a:pt x="342611" y="997322"/>
                  </a:moveTo>
                  <a:lnTo>
                    <a:pt x="355797" y="991042"/>
                  </a:lnTo>
                  <a:lnTo>
                    <a:pt x="365915" y="979794"/>
                  </a:lnTo>
                  <a:lnTo>
                    <a:pt x="370868" y="965498"/>
                  </a:lnTo>
                  <a:lnTo>
                    <a:pt x="369989" y="950919"/>
                  </a:lnTo>
                  <a:lnTo>
                    <a:pt x="363709" y="937732"/>
                  </a:lnTo>
                  <a:lnTo>
                    <a:pt x="352461" y="927614"/>
                  </a:lnTo>
                  <a:lnTo>
                    <a:pt x="89941" y="772724"/>
                  </a:lnTo>
                  <a:lnTo>
                    <a:pt x="244835" y="510215"/>
                  </a:lnTo>
                  <a:lnTo>
                    <a:pt x="249788" y="495921"/>
                  </a:lnTo>
                  <a:lnTo>
                    <a:pt x="248908" y="481342"/>
                  </a:lnTo>
                  <a:lnTo>
                    <a:pt x="242629" y="468155"/>
                  </a:lnTo>
                  <a:lnTo>
                    <a:pt x="231381" y="458039"/>
                  </a:lnTo>
                  <a:lnTo>
                    <a:pt x="217085" y="453082"/>
                  </a:lnTo>
                  <a:lnTo>
                    <a:pt x="202505" y="453960"/>
                  </a:lnTo>
                  <a:lnTo>
                    <a:pt x="189319" y="460241"/>
                  </a:lnTo>
                  <a:lnTo>
                    <a:pt x="179202" y="471493"/>
                  </a:lnTo>
                  <a:lnTo>
                    <a:pt x="12975" y="753223"/>
                  </a:lnTo>
                  <a:lnTo>
                    <a:pt x="28249" y="749285"/>
                  </a:lnTo>
                  <a:lnTo>
                    <a:pt x="47275" y="823071"/>
                  </a:lnTo>
                  <a:lnTo>
                    <a:pt x="31988" y="827013"/>
                  </a:lnTo>
                  <a:lnTo>
                    <a:pt x="313736" y="993248"/>
                  </a:lnTo>
                  <a:lnTo>
                    <a:pt x="328031" y="998201"/>
                  </a:lnTo>
                  <a:lnTo>
                    <a:pt x="342611" y="997322"/>
                  </a:lnTo>
                  <a:close/>
                </a:path>
                <a:path w="2953384" h="998220">
                  <a:moveTo>
                    <a:pt x="136347" y="800104"/>
                  </a:moveTo>
                  <a:lnTo>
                    <a:pt x="2953175" y="73786"/>
                  </a:lnTo>
                  <a:lnTo>
                    <a:pt x="2934149" y="0"/>
                  </a:lnTo>
                  <a:lnTo>
                    <a:pt x="117323" y="726317"/>
                  </a:lnTo>
                  <a:lnTo>
                    <a:pt x="89949" y="772728"/>
                  </a:lnTo>
                  <a:lnTo>
                    <a:pt x="136347" y="800104"/>
                  </a:lnTo>
                  <a:close/>
                </a:path>
                <a:path w="2953384" h="998220">
                  <a:moveTo>
                    <a:pt x="31988" y="827013"/>
                  </a:moveTo>
                  <a:lnTo>
                    <a:pt x="47275" y="823071"/>
                  </a:lnTo>
                  <a:lnTo>
                    <a:pt x="28249" y="749285"/>
                  </a:lnTo>
                  <a:lnTo>
                    <a:pt x="12975" y="753223"/>
                  </a:lnTo>
                  <a:lnTo>
                    <a:pt x="4952" y="766820"/>
                  </a:lnTo>
                  <a:lnTo>
                    <a:pt x="0" y="781116"/>
                  </a:lnTo>
                  <a:lnTo>
                    <a:pt x="879" y="795695"/>
                  </a:lnTo>
                  <a:lnTo>
                    <a:pt x="7159" y="808882"/>
                  </a:lnTo>
                  <a:lnTo>
                    <a:pt x="18407" y="819000"/>
                  </a:lnTo>
                  <a:lnTo>
                    <a:pt x="31988" y="827013"/>
                  </a:lnTo>
                  <a:close/>
                </a:path>
              </a:pathLst>
            </a:custGeom>
            <a:solidFill>
              <a:srgbClr val="E3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B80FED8-A224-405D-A3D6-B6F4B0045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773350"/>
            <a:ext cx="14001750" cy="1145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1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1107" y="1517647"/>
            <a:ext cx="7607289" cy="605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7488" y="2471816"/>
            <a:ext cx="10218682" cy="885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609195" y="4816356"/>
            <a:ext cx="13172440" cy="6674484"/>
            <a:chOff x="2609195" y="4816356"/>
            <a:chExt cx="13172440" cy="6674484"/>
          </a:xfrm>
        </p:grpSpPr>
        <p:sp>
          <p:nvSpPr>
            <p:cNvPr id="5" name="object 5"/>
            <p:cNvSpPr/>
            <p:nvPr/>
          </p:nvSpPr>
          <p:spPr>
            <a:xfrm>
              <a:off x="2609195" y="4816356"/>
              <a:ext cx="13172329" cy="667408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78664" y="6980430"/>
              <a:ext cx="680720" cy="400050"/>
            </a:xfrm>
            <a:custGeom>
              <a:avLst/>
              <a:gdLst/>
              <a:ahLst/>
              <a:cxnLst/>
              <a:rect l="l" t="t" r="r" b="b"/>
              <a:pathLst>
                <a:path w="680720" h="400050">
                  <a:moveTo>
                    <a:pt x="188178" y="397698"/>
                  </a:moveTo>
                  <a:lnTo>
                    <a:pt x="194087" y="393405"/>
                  </a:lnTo>
                  <a:lnTo>
                    <a:pt x="198031" y="386950"/>
                  </a:lnTo>
                  <a:lnTo>
                    <a:pt x="199161" y="379470"/>
                  </a:lnTo>
                  <a:lnTo>
                    <a:pt x="197397" y="372384"/>
                  </a:lnTo>
                  <a:lnTo>
                    <a:pt x="193104" y="366476"/>
                  </a:lnTo>
                  <a:lnTo>
                    <a:pt x="186650" y="362532"/>
                  </a:lnTo>
                  <a:lnTo>
                    <a:pt x="43449" y="310383"/>
                  </a:lnTo>
                  <a:lnTo>
                    <a:pt x="95598" y="167182"/>
                  </a:lnTo>
                  <a:lnTo>
                    <a:pt x="76737" y="141633"/>
                  </a:lnTo>
                  <a:lnTo>
                    <a:pt x="69650" y="143398"/>
                  </a:lnTo>
                  <a:lnTo>
                    <a:pt x="63741" y="147690"/>
                  </a:lnTo>
                  <a:lnTo>
                    <a:pt x="59797" y="154146"/>
                  </a:lnTo>
                  <a:lnTo>
                    <a:pt x="3830" y="307831"/>
                  </a:lnTo>
                  <a:lnTo>
                    <a:pt x="10983" y="304497"/>
                  </a:lnTo>
                  <a:lnTo>
                    <a:pt x="27079" y="339030"/>
                  </a:lnTo>
                  <a:lnTo>
                    <a:pt x="19926" y="342364"/>
                  </a:lnTo>
                  <a:lnTo>
                    <a:pt x="173611" y="398332"/>
                  </a:lnTo>
                  <a:lnTo>
                    <a:pt x="181091" y="399462"/>
                  </a:lnTo>
                  <a:lnTo>
                    <a:pt x="188178" y="397698"/>
                  </a:lnTo>
                  <a:close/>
                </a:path>
                <a:path w="680720" h="400050">
                  <a:moveTo>
                    <a:pt x="68764" y="319601"/>
                  </a:moveTo>
                  <a:lnTo>
                    <a:pt x="680374" y="34533"/>
                  </a:lnTo>
                  <a:lnTo>
                    <a:pt x="664278" y="0"/>
                  </a:lnTo>
                  <a:lnTo>
                    <a:pt x="52668" y="285068"/>
                  </a:lnTo>
                  <a:lnTo>
                    <a:pt x="43449" y="310383"/>
                  </a:lnTo>
                  <a:lnTo>
                    <a:pt x="68764" y="319601"/>
                  </a:lnTo>
                  <a:close/>
                </a:path>
                <a:path w="680720" h="400050">
                  <a:moveTo>
                    <a:pt x="19926" y="342364"/>
                  </a:moveTo>
                  <a:lnTo>
                    <a:pt x="27079" y="339030"/>
                  </a:lnTo>
                  <a:lnTo>
                    <a:pt x="10983" y="304497"/>
                  </a:lnTo>
                  <a:lnTo>
                    <a:pt x="3830" y="307831"/>
                  </a:lnTo>
                  <a:lnTo>
                    <a:pt x="1130" y="315245"/>
                  </a:lnTo>
                  <a:lnTo>
                    <a:pt x="0" y="322725"/>
                  </a:lnTo>
                  <a:lnTo>
                    <a:pt x="1764" y="329812"/>
                  </a:lnTo>
                  <a:lnTo>
                    <a:pt x="6057" y="335720"/>
                  </a:lnTo>
                  <a:lnTo>
                    <a:pt x="12512" y="339665"/>
                  </a:lnTo>
                  <a:lnTo>
                    <a:pt x="19926" y="342364"/>
                  </a:lnTo>
                  <a:close/>
                </a:path>
              </a:pathLst>
            </a:custGeom>
            <a:solidFill>
              <a:srgbClr val="E3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47533" y="6746670"/>
              <a:ext cx="3796981" cy="31988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84499" y="5016499"/>
              <a:ext cx="1739900" cy="660400"/>
            </a:xfrm>
            <a:custGeom>
              <a:avLst/>
              <a:gdLst/>
              <a:ahLst/>
              <a:cxnLst/>
              <a:rect l="l" t="t" r="r" b="b"/>
              <a:pathLst>
                <a:path w="1739900" h="660400">
                  <a:moveTo>
                    <a:pt x="1739900" y="0"/>
                  </a:moveTo>
                  <a:lnTo>
                    <a:pt x="0" y="0"/>
                  </a:lnTo>
                  <a:lnTo>
                    <a:pt x="0" y="660400"/>
                  </a:lnTo>
                  <a:lnTo>
                    <a:pt x="1739900" y="660400"/>
                  </a:lnTo>
                  <a:lnTo>
                    <a:pt x="1739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0B504A4-8474-4D67-B0CA-A72B86FC1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2937256"/>
            <a:ext cx="8686800" cy="6167628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EF5EE6A-1E4E-43F4-820C-23DF24EFD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937256"/>
            <a:ext cx="86868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0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A84445F-4619-466E-9405-C5C305F6D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99" y="514588"/>
            <a:ext cx="16671401" cy="1197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8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7076" y="1517651"/>
            <a:ext cx="4816255" cy="611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30715" y="5071743"/>
            <a:ext cx="9326781" cy="479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7488" y="2471813"/>
            <a:ext cx="14443058" cy="1511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4650" y="6154812"/>
            <a:ext cx="7758254" cy="4429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9584" y="7378705"/>
            <a:ext cx="14716349" cy="9738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9808" y="9126612"/>
            <a:ext cx="14489558" cy="4429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10431" y="10350505"/>
            <a:ext cx="10393938" cy="4404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33800" y="3719802"/>
            <a:ext cx="10792702" cy="2971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33066" y="2562227"/>
            <a:ext cx="4912855" cy="477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33066" y="7629527"/>
            <a:ext cx="4983962" cy="4771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7076" y="1517651"/>
            <a:ext cx="4816255" cy="6117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7900" y="9012749"/>
            <a:ext cx="11187655" cy="40286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0</Words>
  <Application>Microsoft Office PowerPoint</Application>
  <PresentationFormat>사용자 지정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KIM MENUIN</cp:lastModifiedBy>
  <cp:revision>3</cp:revision>
  <dcterms:created xsi:type="dcterms:W3CDTF">2022-04-06T14:24:10Z</dcterms:created>
  <dcterms:modified xsi:type="dcterms:W3CDTF">2022-04-06T17:46:18Z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2022-04-06T00:00:00Z</vt:filetime>
  </property>
</Properties>
</file>