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26"/>
  </p:notesMasterIdLst>
  <p:sldIdLst>
    <p:sldId id="335" r:id="rId2"/>
    <p:sldId id="435" r:id="rId3"/>
    <p:sldId id="443" r:id="rId4"/>
    <p:sldId id="378" r:id="rId5"/>
    <p:sldId id="411" r:id="rId6"/>
    <p:sldId id="412" r:id="rId7"/>
    <p:sldId id="444" r:id="rId8"/>
    <p:sldId id="409" r:id="rId9"/>
    <p:sldId id="417" r:id="rId10"/>
    <p:sldId id="429" r:id="rId11"/>
    <p:sldId id="445" r:id="rId12"/>
    <p:sldId id="406" r:id="rId13"/>
    <p:sldId id="422" r:id="rId14"/>
    <p:sldId id="426" r:id="rId15"/>
    <p:sldId id="446" r:id="rId16"/>
    <p:sldId id="427" r:id="rId17"/>
    <p:sldId id="430" r:id="rId18"/>
    <p:sldId id="415" r:id="rId19"/>
    <p:sldId id="447" r:id="rId20"/>
    <p:sldId id="421" r:id="rId21"/>
    <p:sldId id="419" r:id="rId22"/>
    <p:sldId id="425" r:id="rId23"/>
    <p:sldId id="448" r:id="rId24"/>
    <p:sldId id="442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87"/>
    <a:srgbClr val="017E6F"/>
    <a:srgbClr val="0CA9D0"/>
    <a:srgbClr val="E7E7E7"/>
    <a:srgbClr val="DDDDDD"/>
    <a:srgbClr val="F39438"/>
    <a:srgbClr val="3E3A39"/>
    <a:srgbClr val="F5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700" autoAdjust="0"/>
  </p:normalViewPr>
  <p:slideViewPr>
    <p:cSldViewPr>
      <p:cViewPr>
        <p:scale>
          <a:sx n="86" d="100"/>
          <a:sy n="86" d="100"/>
        </p:scale>
        <p:origin x="2460" y="10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35号-经典雅黑" panose="020000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35号-经典雅黑" panose="02000000000000000000" pitchFamily="2" charset="-122"/>
              </a:defRPr>
            </a:lvl1pPr>
          </a:lstStyle>
          <a:p>
            <a:fld id="{8AADD754-F49E-4351-AAFE-19D83F43501C}" type="datetimeFigureOut">
              <a:rPr lang="en-US" smtClean="0"/>
              <a:pPr/>
              <a:t>3/26/2019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35号-经典雅黑" panose="02000000000000000000" pitchFamily="2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35号-经典雅黑" panose="02000000000000000000" pitchFamily="2" charset="-122"/>
              </a:defRPr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35号-经典雅黑" panose="020000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35号-经典雅黑" panose="020000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35号-经典雅黑" panose="020000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35号-经典雅黑" panose="020000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35号-经典雅黑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8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7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98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40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6AEF8-3C92-40BA-B7FB-DA6E5B2D07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6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15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89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8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buFont typeface="Arial" pitchFamily="34" charset="0"/>
              <a:buNone/>
            </a:pPr>
            <a:fld id="{2AE280BC-3598-4B91-9A1B-4CE22018F8CC}" type="slidenum">
              <a:rPr lang="zh-CN" altLang="en-US" sz="1200">
                <a:latin typeface="字魂35号-经典雅黑" panose="02000000000000000000" pitchFamily="2" charset="-122"/>
              </a:rPr>
              <a:pPr algn="r" eaLnBrk="0" hangingPunct="0">
                <a:buFont typeface="Arial" pitchFamily="34" charset="0"/>
                <a:buNone/>
              </a:pPr>
              <a:t>18</a:t>
            </a:fld>
            <a:endParaRPr lang="en-US" altLang="zh-CN" sz="1200" dirty="0">
              <a:latin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293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253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00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F6036-E835-44CB-A25A-34C755DFD5D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80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9D9E9AA6-930F-4456-AC05-8FA011161270}" type="slidenum">
              <a:rPr lang="zh-CN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892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6AEF8-3C92-40BA-B7FB-DA6E5B2D07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68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71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4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20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88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92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73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57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FD97D9-CC8F-4533-AFFE-50E5E5F7349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4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4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1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27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7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8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1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54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4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07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"/>
            <a:ext cx="9144000" cy="51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1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72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17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66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46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5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20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78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29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1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628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7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3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3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09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7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5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2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95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6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字魂35号-经典雅黑" panose="02000000000000000000" pitchFamily="2" charset="-122"/>
              </a:rPr>
              <a:t>工作整体概况</a:t>
            </a:r>
          </a:p>
        </p:txBody>
      </p:sp>
    </p:spTree>
    <p:extLst>
      <p:ext uri="{BB962C8B-B14F-4D97-AF65-F5344CB8AC3E}">
        <p14:creationId xmlns:p14="http://schemas.microsoft.com/office/powerpoint/2010/main" val="1690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4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76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86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8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1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9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08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字魂35号-经典雅黑" panose="02000000000000000000" pitchFamily="2" charset="-122"/>
              </a:rPr>
              <a:t>主要工作进度</a:t>
            </a:r>
          </a:p>
        </p:txBody>
      </p:sp>
    </p:spTree>
    <p:extLst>
      <p:ext uri="{BB962C8B-B14F-4D97-AF65-F5344CB8AC3E}">
        <p14:creationId xmlns:p14="http://schemas.microsoft.com/office/powerpoint/2010/main" val="38897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字魂35号-经典雅黑" panose="02000000000000000000" pitchFamily="2" charset="-122"/>
              </a:rPr>
              <a:t>重点工作总结</a:t>
            </a:r>
          </a:p>
        </p:txBody>
      </p:sp>
    </p:spTree>
    <p:extLst>
      <p:ext uri="{BB962C8B-B14F-4D97-AF65-F5344CB8AC3E}">
        <p14:creationId xmlns:p14="http://schemas.microsoft.com/office/powerpoint/2010/main" val="33048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字魂35号-经典雅黑" panose="02000000000000000000" pitchFamily="2" charset="-122"/>
              </a:rPr>
              <a:t>工作存在问题</a:t>
            </a:r>
          </a:p>
        </p:txBody>
      </p:sp>
    </p:spTree>
    <p:extLst>
      <p:ext uri="{BB962C8B-B14F-4D97-AF65-F5344CB8AC3E}">
        <p14:creationId xmlns:p14="http://schemas.microsoft.com/office/powerpoint/2010/main" val="399451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latin typeface="字魂35号-经典雅黑" panose="02000000000000000000" pitchFamily="2" charset="-122"/>
              </a:rPr>
              <a:t>未来工作计划</a:t>
            </a:r>
          </a:p>
        </p:txBody>
      </p:sp>
    </p:spTree>
    <p:extLst>
      <p:ext uri="{BB962C8B-B14F-4D97-AF65-F5344CB8AC3E}">
        <p14:creationId xmlns:p14="http://schemas.microsoft.com/office/powerpoint/2010/main" val="102737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2019/3/26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35号-经典雅黑" panose="02000000000000000000" pitchFamily="2" charset="-122"/>
              </a:defRPr>
            </a:lvl1pPr>
          </a:lstStyle>
          <a:p>
            <a:fld id="{0CEB1B6A-AEF1-4ACD-BD61-958570690F55}" type="datetimeFigureOut">
              <a:rPr lang="zh-CN" altLang="en-US" smtClean="0"/>
              <a:pPr/>
              <a:t>2019/3/26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35号-经典雅黑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35号-经典雅黑" panose="02000000000000000000" pitchFamily="2" charset="-122"/>
              </a:defRPr>
            </a:lvl1pPr>
          </a:lstStyle>
          <a:p>
            <a:fld id="{BB6CB991-6BD3-42F2-8A94-1903E942543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55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75" r:id="rId3"/>
    <p:sldLayoutId id="2147483676" r:id="rId4"/>
    <p:sldLayoutId id="2147483699" r:id="rId5"/>
    <p:sldLayoutId id="2147483700" r:id="rId6"/>
    <p:sldLayoutId id="2147483701" r:id="rId7"/>
    <p:sldLayoutId id="2147483702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6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705" r:id="rId29"/>
    <p:sldLayoutId id="2147483706" r:id="rId30"/>
    <p:sldLayoutId id="2147483707" r:id="rId31"/>
    <p:sldLayoutId id="2147483708" r:id="rId32"/>
    <p:sldLayoutId id="2147483710" r:id="rId33"/>
    <p:sldLayoutId id="2147483711" r:id="rId34"/>
    <p:sldLayoutId id="2147483712" r:id="rId35"/>
    <p:sldLayoutId id="2147483713" r:id="rId36"/>
    <p:sldLayoutId id="2147483714" r:id="rId37"/>
    <p:sldLayoutId id="2147483716" r:id="rId38"/>
    <p:sldLayoutId id="2147483718" r:id="rId39"/>
    <p:sldLayoutId id="2147483720" r:id="rId40"/>
    <p:sldLayoutId id="2147483721" r:id="rId41"/>
    <p:sldLayoutId id="2147483722" r:id="rId42"/>
    <p:sldLayoutId id="2147483724" r:id="rId43"/>
    <p:sldLayoutId id="2147483725" r:id="rId44"/>
    <p:sldLayoutId id="2147483726" r:id="rId45"/>
    <p:sldLayoutId id="2147483728" r:id="rId46"/>
    <p:sldLayoutId id="2147483729" r:id="rId47"/>
    <p:sldLayoutId id="2147483730" r:id="rId48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35号-经典雅黑" panose="020000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35号-经典雅黑" panose="020000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35号-经典雅黑" panose="020000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35号-经典雅黑" panose="020000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35号-经典雅黑" panose="020000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35号-经典雅黑" panose="020000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1000" y="191639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1"/>
                </a:solidFill>
                <a:latin typeface="+mn-ea"/>
              </a:rPr>
              <a:t>团队季度总结计划</a:t>
            </a:r>
            <a:endParaRPr lang="zh-CN" altLang="en-US" sz="4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96033" y="2492573"/>
            <a:ext cx="3374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企业总结  季度计划  商务总结  动态模板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08443" y="1652589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REPORT ON WORK</a:t>
            </a:r>
            <a:endParaRPr lang="zh-CN" altLang="en-US" sz="1400" dirty="0">
              <a:solidFill>
                <a:schemeClr val="accent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21953" y="1386391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20XX</a:t>
            </a:r>
            <a:endParaRPr lang="zh-CN" altLang="en-US" sz="4000" dirty="0">
              <a:solidFill>
                <a:schemeClr val="accent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飞印象"/>
          <p:cNvSpPr/>
          <p:nvPr/>
        </p:nvSpPr>
        <p:spPr>
          <a:xfrm>
            <a:off x="677704" y="1238251"/>
            <a:ext cx="723900" cy="703421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6" name="飞印象"/>
          <p:cNvSpPr/>
          <p:nvPr/>
        </p:nvSpPr>
        <p:spPr>
          <a:xfrm>
            <a:off x="677704" y="2245519"/>
            <a:ext cx="723900" cy="703421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7" name="飞印象"/>
          <p:cNvSpPr/>
          <p:nvPr/>
        </p:nvSpPr>
        <p:spPr>
          <a:xfrm>
            <a:off x="677704" y="3253741"/>
            <a:ext cx="723900" cy="703421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10" name="飞印象"/>
          <p:cNvSpPr/>
          <p:nvPr/>
        </p:nvSpPr>
        <p:spPr>
          <a:xfrm>
            <a:off x="7741444" y="1236822"/>
            <a:ext cx="723900" cy="703421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11" name="飞印象"/>
          <p:cNvSpPr/>
          <p:nvPr/>
        </p:nvSpPr>
        <p:spPr>
          <a:xfrm>
            <a:off x="7741444" y="2245519"/>
            <a:ext cx="723900" cy="703421"/>
          </a:xfrm>
          <a:prstGeom prst="flowChartOffpage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12" name="飞印象"/>
          <p:cNvSpPr/>
          <p:nvPr/>
        </p:nvSpPr>
        <p:spPr>
          <a:xfrm>
            <a:off x="7741444" y="3253741"/>
            <a:ext cx="723900" cy="703421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14" name="飞印象"/>
          <p:cNvSpPr/>
          <p:nvPr/>
        </p:nvSpPr>
        <p:spPr bwMode="auto">
          <a:xfrm>
            <a:off x="7930515" y="2424112"/>
            <a:ext cx="345758" cy="345758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8" name="飞印象"/>
          <p:cNvSpPr/>
          <p:nvPr/>
        </p:nvSpPr>
        <p:spPr bwMode="auto">
          <a:xfrm>
            <a:off x="854869" y="1404937"/>
            <a:ext cx="370523" cy="370523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16" name="飞印象"/>
          <p:cNvSpPr/>
          <p:nvPr/>
        </p:nvSpPr>
        <p:spPr bwMode="auto">
          <a:xfrm>
            <a:off x="873919" y="2431257"/>
            <a:ext cx="331946" cy="331946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17" name="飞印象"/>
          <p:cNvSpPr/>
          <p:nvPr/>
        </p:nvSpPr>
        <p:spPr bwMode="auto">
          <a:xfrm>
            <a:off x="891540" y="3388519"/>
            <a:ext cx="296704" cy="433388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18" name="飞印象"/>
          <p:cNvSpPr/>
          <p:nvPr/>
        </p:nvSpPr>
        <p:spPr bwMode="auto">
          <a:xfrm>
            <a:off x="7913846" y="1446372"/>
            <a:ext cx="379095" cy="28432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19" name="飞印象"/>
          <p:cNvSpPr/>
          <p:nvPr/>
        </p:nvSpPr>
        <p:spPr bwMode="auto">
          <a:xfrm>
            <a:off x="7951471" y="3463291"/>
            <a:ext cx="303371" cy="28432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68578" tIns="34289" rIns="68578" bIns="34289" anchor="ctr"/>
          <a:lstStyle/>
          <a:p>
            <a:pPr algn="ctr"/>
            <a:endParaRPr sz="960" dirty="0">
              <a:solidFill>
                <a:schemeClr val="bg1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51" name="飞印象"/>
          <p:cNvSpPr txBox="1"/>
          <p:nvPr/>
        </p:nvSpPr>
        <p:spPr>
          <a:xfrm>
            <a:off x="1570197" y="1147287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1570197" y="1446371"/>
            <a:ext cx="259222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请在此添加您的文字内容，请在此添加您的文字内容。请在此添加您的文字内容，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1570197" y="2221707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570197" y="2520791"/>
            <a:ext cx="259222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请在此添加您的文字内容，请在此添加您的文字内容。请在此添加您的文字内容，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1570197" y="3294698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70197" y="3593783"/>
            <a:ext cx="259222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请在此添加您的文字内容，请在此添加您的文字内容。请在此添加您的文字内容，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40" name="TextBox 76"/>
          <p:cNvSpPr txBox="1"/>
          <p:nvPr/>
        </p:nvSpPr>
        <p:spPr>
          <a:xfrm>
            <a:off x="6614637" y="3294698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5000149" y="3593783"/>
            <a:ext cx="259222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请在此添加您的文字内容，请在此添加您的文字内容。请在此添加您的文字内容，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6614637" y="2221707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000149" y="2520791"/>
            <a:ext cx="259222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请在此添加您的文字内容，请在此添加您的文字内容。请在此添加您的文字内容，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44" name="TextBox 76"/>
          <p:cNvSpPr txBox="1"/>
          <p:nvPr/>
        </p:nvSpPr>
        <p:spPr>
          <a:xfrm>
            <a:off x="6614637" y="1147287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000149" y="1446371"/>
            <a:ext cx="259222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请在此添加您的文字内容，请在此添加您的文字内容。请在此添加您的文字内容，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9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10" grpId="0" bldLvl="0" animBg="1"/>
      <p:bldP spid="11" grpId="0" bldLvl="0" animBg="1"/>
      <p:bldP spid="12" grpId="0" bldLvl="0" animBg="1"/>
      <p:bldP spid="14" grpId="0" bldLvl="0" animBg="1"/>
      <p:bldP spid="8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51" grpId="0"/>
      <p:bldP spid="52" grpId="0"/>
      <p:bldP spid="36" grpId="0"/>
      <p:bldP spid="37" grpId="0"/>
      <p:bldP spid="9" grpId="0"/>
      <p:bldP spid="13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19550"/>
            <a:ext cx="9144000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4000" y="310515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19400" y="1988778"/>
            <a:ext cx="877669" cy="203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2800" y="2956860"/>
            <a:ext cx="5791200" cy="80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276600" y="2119825"/>
            <a:ext cx="1495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+mn-ea"/>
              </a:rPr>
              <a:t>03</a:t>
            </a:r>
            <a:endParaRPr lang="zh-CN" altLang="en-US" sz="6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4" name="文本框 32"/>
          <p:cNvSpPr txBox="1"/>
          <p:nvPr/>
        </p:nvSpPr>
        <p:spPr>
          <a:xfrm>
            <a:off x="4436444" y="2239655"/>
            <a:ext cx="3924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CN" altLang="en-US" sz="4400" kern="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重点工作总结</a:t>
            </a:r>
            <a:endParaRPr lang="zh-CN" altLang="en-US" sz="4400" kern="0" dirty="0">
              <a:solidFill>
                <a:schemeClr val="accent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45" name="TextBox 49"/>
          <p:cNvSpPr txBox="1"/>
          <p:nvPr/>
        </p:nvSpPr>
        <p:spPr>
          <a:xfrm>
            <a:off x="4809554" y="2934385"/>
            <a:ext cx="339915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请替换文字内容，点击添加相关标题文字，修改文字</a:t>
            </a:r>
            <a:r>
              <a:rPr lang="zh-CN" altLang="en-US" sz="1050" dirty="0" smtClean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内容也</a:t>
            </a:r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386530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5058053" y="1113337"/>
            <a:ext cx="3418137" cy="2632151"/>
            <a:chOff x="1131491" y="2036961"/>
            <a:chExt cx="4557515" cy="3509534"/>
          </a:xfrm>
        </p:grpSpPr>
        <p:grpSp>
          <p:nvGrpSpPr>
            <p:cNvPr id="22" name="Group 2"/>
            <p:cNvGrpSpPr/>
            <p:nvPr/>
          </p:nvGrpSpPr>
          <p:grpSpPr>
            <a:xfrm>
              <a:off x="2460030" y="2036961"/>
              <a:ext cx="3228976" cy="2799160"/>
              <a:chOff x="2460030" y="2036961"/>
              <a:chExt cx="3228976" cy="2799160"/>
            </a:xfrm>
          </p:grpSpPr>
          <p:sp>
            <p:nvSpPr>
              <p:cNvPr id="52" name="Freeform: Shape 33"/>
              <p:cNvSpPr/>
              <p:nvPr/>
            </p:nvSpPr>
            <p:spPr>
              <a:xfrm>
                <a:off x="2460030" y="2036961"/>
                <a:ext cx="3228976" cy="2799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9" y="0"/>
                    </a:moveTo>
                    <a:lnTo>
                      <a:pt x="10789" y="43"/>
                    </a:lnTo>
                    <a:lnTo>
                      <a:pt x="0" y="21600"/>
                    </a:lnTo>
                    <a:lnTo>
                      <a:pt x="10789" y="21600"/>
                    </a:lnTo>
                    <a:lnTo>
                      <a:pt x="10811" y="21600"/>
                    </a:lnTo>
                    <a:lnTo>
                      <a:pt x="21600" y="21600"/>
                    </a:lnTo>
                    <a:lnTo>
                      <a:pt x="10811" y="43"/>
                    </a:lnTo>
                    <a:lnTo>
                      <a:pt x="10811" y="0"/>
                    </a:lnTo>
                    <a:lnTo>
                      <a:pt x="10800" y="21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3" name="Freeform: Shape 34"/>
              <p:cNvSpPr/>
              <p:nvPr/>
            </p:nvSpPr>
            <p:spPr>
              <a:xfrm>
                <a:off x="3959689" y="2531127"/>
                <a:ext cx="229658" cy="229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6" y="13527"/>
                    </a:moveTo>
                    <a:lnTo>
                      <a:pt x="21138" y="9731"/>
                    </a:lnTo>
                    <a:cubicBezTo>
                      <a:pt x="21392" y="9659"/>
                      <a:pt x="21600" y="9385"/>
                      <a:pt x="21600" y="9120"/>
                    </a:cubicBezTo>
                    <a:lnTo>
                      <a:pt x="21600" y="2520"/>
                    </a:lnTo>
                    <a:lnTo>
                      <a:pt x="4680" y="2520"/>
                    </a:lnTo>
                    <a:lnTo>
                      <a:pt x="4680" y="481"/>
                    </a:lnTo>
                    <a:cubicBezTo>
                      <a:pt x="4680" y="217"/>
                      <a:pt x="4465" y="0"/>
                      <a:pt x="4200" y="0"/>
                    </a:cubicBezTo>
                    <a:lnTo>
                      <a:pt x="480" y="0"/>
                    </a:lnTo>
                    <a:cubicBezTo>
                      <a:pt x="217" y="0"/>
                      <a:pt x="0" y="217"/>
                      <a:pt x="0" y="481"/>
                    </a:cubicBezTo>
                    <a:lnTo>
                      <a:pt x="0" y="2400"/>
                    </a:lnTo>
                    <a:lnTo>
                      <a:pt x="2332" y="2400"/>
                    </a:lnTo>
                    <a:lnTo>
                      <a:pt x="4693" y="13269"/>
                    </a:lnTo>
                    <a:lnTo>
                      <a:pt x="4920" y="14400"/>
                    </a:lnTo>
                    <a:lnTo>
                      <a:pt x="4920" y="16200"/>
                    </a:lnTo>
                    <a:cubicBezTo>
                      <a:pt x="4920" y="16463"/>
                      <a:pt x="5137" y="16680"/>
                      <a:pt x="5400" y="16680"/>
                    </a:cubicBezTo>
                    <a:lnTo>
                      <a:pt x="6001" y="16680"/>
                    </a:lnTo>
                    <a:lnTo>
                      <a:pt x="17999" y="16680"/>
                    </a:lnTo>
                    <a:lnTo>
                      <a:pt x="21119" y="16680"/>
                    </a:lnTo>
                    <a:cubicBezTo>
                      <a:pt x="21383" y="16680"/>
                      <a:pt x="21600" y="16463"/>
                      <a:pt x="21600" y="16200"/>
                    </a:cubicBezTo>
                    <a:lnTo>
                      <a:pt x="21600" y="14400"/>
                    </a:lnTo>
                    <a:lnTo>
                      <a:pt x="8103" y="14400"/>
                    </a:lnTo>
                    <a:cubicBezTo>
                      <a:pt x="6723" y="14400"/>
                      <a:pt x="6694" y="13860"/>
                      <a:pt x="7856" y="13527"/>
                    </a:cubicBezTo>
                    <a:close/>
                    <a:moveTo>
                      <a:pt x="15599" y="19200"/>
                    </a:moveTo>
                    <a:cubicBezTo>
                      <a:pt x="15599" y="20525"/>
                      <a:pt x="16674" y="21600"/>
                      <a:pt x="17999" y="21600"/>
                    </a:cubicBezTo>
                    <a:cubicBezTo>
                      <a:pt x="19326" y="21600"/>
                      <a:pt x="20399" y="20525"/>
                      <a:pt x="20399" y="19200"/>
                    </a:cubicBezTo>
                    <a:cubicBezTo>
                      <a:pt x="20399" y="17874"/>
                      <a:pt x="19326" y="16800"/>
                      <a:pt x="17999" y="16800"/>
                    </a:cubicBezTo>
                    <a:cubicBezTo>
                      <a:pt x="16674" y="16800"/>
                      <a:pt x="15599" y="17874"/>
                      <a:pt x="15599" y="19200"/>
                    </a:cubicBezTo>
                    <a:close/>
                    <a:moveTo>
                      <a:pt x="3599" y="19200"/>
                    </a:moveTo>
                    <a:cubicBezTo>
                      <a:pt x="3599" y="20525"/>
                      <a:pt x="4674" y="21600"/>
                      <a:pt x="6001" y="21600"/>
                    </a:cubicBezTo>
                    <a:cubicBezTo>
                      <a:pt x="7326" y="21600"/>
                      <a:pt x="8399" y="20525"/>
                      <a:pt x="8399" y="19200"/>
                    </a:cubicBezTo>
                    <a:cubicBezTo>
                      <a:pt x="8399" y="17874"/>
                      <a:pt x="7326" y="16800"/>
                      <a:pt x="6001" y="16800"/>
                    </a:cubicBezTo>
                    <a:cubicBezTo>
                      <a:pt x="4674" y="16800"/>
                      <a:pt x="3599" y="17874"/>
                      <a:pt x="3599" y="192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3" name="Group 3"/>
            <p:cNvGrpSpPr/>
            <p:nvPr/>
          </p:nvGrpSpPr>
          <p:grpSpPr>
            <a:xfrm>
              <a:off x="1934369" y="2296120"/>
              <a:ext cx="2930327" cy="2540001"/>
              <a:chOff x="1934369" y="2296120"/>
              <a:chExt cx="2930327" cy="2540001"/>
            </a:xfrm>
          </p:grpSpPr>
          <p:sp>
            <p:nvSpPr>
              <p:cNvPr id="50" name="Freeform: Shape 31"/>
              <p:cNvSpPr/>
              <p:nvPr/>
            </p:nvSpPr>
            <p:spPr>
              <a:xfrm>
                <a:off x="1934369" y="2296120"/>
                <a:ext cx="2930327" cy="254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0" y="0"/>
                    </a:moveTo>
                    <a:lnTo>
                      <a:pt x="10790" y="35"/>
                    </a:lnTo>
                    <a:lnTo>
                      <a:pt x="0" y="21600"/>
                    </a:lnTo>
                    <a:lnTo>
                      <a:pt x="10790" y="21600"/>
                    </a:lnTo>
                    <a:lnTo>
                      <a:pt x="10808" y="21600"/>
                    </a:lnTo>
                    <a:lnTo>
                      <a:pt x="21600" y="21600"/>
                    </a:lnTo>
                    <a:lnTo>
                      <a:pt x="10808" y="35"/>
                    </a:lnTo>
                    <a:lnTo>
                      <a:pt x="10808" y="0"/>
                    </a:lnTo>
                    <a:lnTo>
                      <a:pt x="10799" y="17"/>
                    </a:lnTo>
                    <a:lnTo>
                      <a:pt x="10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51" name="Freeform: Shape 32"/>
              <p:cNvSpPr/>
              <p:nvPr/>
            </p:nvSpPr>
            <p:spPr>
              <a:xfrm>
                <a:off x="3299685" y="2806012"/>
                <a:ext cx="199694" cy="2995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66" y="8831"/>
                    </a:moveTo>
                    <a:cubicBezTo>
                      <a:pt x="17325" y="8934"/>
                      <a:pt x="17111" y="9089"/>
                      <a:pt x="16823" y="9295"/>
                    </a:cubicBezTo>
                    <a:cubicBezTo>
                      <a:pt x="16534" y="9502"/>
                      <a:pt x="16319" y="9656"/>
                      <a:pt x="16179" y="9759"/>
                    </a:cubicBezTo>
                    <a:cubicBezTo>
                      <a:pt x="14379" y="11193"/>
                      <a:pt x="13388" y="12591"/>
                      <a:pt x="13204" y="13950"/>
                    </a:cubicBezTo>
                    <a:lnTo>
                      <a:pt x="8396" y="13950"/>
                    </a:lnTo>
                    <a:cubicBezTo>
                      <a:pt x="8212" y="12591"/>
                      <a:pt x="7221" y="11193"/>
                      <a:pt x="5421" y="9759"/>
                    </a:cubicBezTo>
                    <a:cubicBezTo>
                      <a:pt x="5281" y="9656"/>
                      <a:pt x="5066" y="9502"/>
                      <a:pt x="4777" y="9295"/>
                    </a:cubicBezTo>
                    <a:cubicBezTo>
                      <a:pt x="4489" y="9089"/>
                      <a:pt x="4274" y="8934"/>
                      <a:pt x="4134" y="8831"/>
                    </a:cubicBezTo>
                    <a:cubicBezTo>
                      <a:pt x="3178" y="8091"/>
                      <a:pt x="2700" y="7246"/>
                      <a:pt x="2700" y="6300"/>
                    </a:cubicBezTo>
                    <a:cubicBezTo>
                      <a:pt x="2700" y="5625"/>
                      <a:pt x="2943" y="4997"/>
                      <a:pt x="3427" y="4415"/>
                    </a:cubicBezTo>
                    <a:cubicBezTo>
                      <a:pt x="3913" y="3834"/>
                      <a:pt x="4546" y="3359"/>
                      <a:pt x="5326" y="2988"/>
                    </a:cubicBezTo>
                    <a:cubicBezTo>
                      <a:pt x="6106" y="2618"/>
                      <a:pt x="6971" y="2327"/>
                      <a:pt x="7920" y="2116"/>
                    </a:cubicBezTo>
                    <a:cubicBezTo>
                      <a:pt x="8870" y="1905"/>
                      <a:pt x="9829" y="1799"/>
                      <a:pt x="10800" y="1799"/>
                    </a:cubicBezTo>
                    <a:cubicBezTo>
                      <a:pt x="11771" y="1799"/>
                      <a:pt x="12730" y="1905"/>
                      <a:pt x="13680" y="2116"/>
                    </a:cubicBezTo>
                    <a:cubicBezTo>
                      <a:pt x="14628" y="2327"/>
                      <a:pt x="15493" y="2618"/>
                      <a:pt x="16274" y="2988"/>
                    </a:cubicBezTo>
                    <a:cubicBezTo>
                      <a:pt x="17054" y="3359"/>
                      <a:pt x="17687" y="3834"/>
                      <a:pt x="18173" y="4415"/>
                    </a:cubicBezTo>
                    <a:cubicBezTo>
                      <a:pt x="18657" y="4997"/>
                      <a:pt x="18900" y="5625"/>
                      <a:pt x="18900" y="6300"/>
                    </a:cubicBezTo>
                    <a:cubicBezTo>
                      <a:pt x="18900" y="7246"/>
                      <a:pt x="18422" y="8091"/>
                      <a:pt x="17466" y="8831"/>
                    </a:cubicBezTo>
                    <a:cubicBezTo>
                      <a:pt x="17466" y="8831"/>
                      <a:pt x="17466" y="8831"/>
                      <a:pt x="17466" y="8831"/>
                    </a:cubicBezTo>
                    <a:close/>
                    <a:moveTo>
                      <a:pt x="20661" y="3705"/>
                    </a:moveTo>
                    <a:cubicBezTo>
                      <a:pt x="20035" y="2904"/>
                      <a:pt x="19213" y="2238"/>
                      <a:pt x="18194" y="1708"/>
                    </a:cubicBezTo>
                    <a:cubicBezTo>
                      <a:pt x="17174" y="1179"/>
                      <a:pt x="16021" y="762"/>
                      <a:pt x="14734" y="457"/>
                    </a:cubicBezTo>
                    <a:cubicBezTo>
                      <a:pt x="13447" y="153"/>
                      <a:pt x="12136" y="0"/>
                      <a:pt x="10800" y="0"/>
                    </a:cubicBezTo>
                    <a:cubicBezTo>
                      <a:pt x="9464" y="0"/>
                      <a:pt x="8153" y="153"/>
                      <a:pt x="6866" y="457"/>
                    </a:cubicBezTo>
                    <a:cubicBezTo>
                      <a:pt x="5579" y="762"/>
                      <a:pt x="4426" y="1179"/>
                      <a:pt x="3407" y="1708"/>
                    </a:cubicBezTo>
                    <a:cubicBezTo>
                      <a:pt x="2387" y="2238"/>
                      <a:pt x="1564" y="2903"/>
                      <a:pt x="938" y="3705"/>
                    </a:cubicBezTo>
                    <a:cubicBezTo>
                      <a:pt x="312" y="4507"/>
                      <a:pt x="0" y="5372"/>
                      <a:pt x="0" y="6300"/>
                    </a:cubicBezTo>
                    <a:cubicBezTo>
                      <a:pt x="0" y="7753"/>
                      <a:pt x="724" y="9009"/>
                      <a:pt x="2173" y="10069"/>
                    </a:cubicBezTo>
                    <a:cubicBezTo>
                      <a:pt x="2805" y="10528"/>
                      <a:pt x="3330" y="10936"/>
                      <a:pt x="3745" y="11292"/>
                    </a:cubicBezTo>
                    <a:cubicBezTo>
                      <a:pt x="4159" y="11648"/>
                      <a:pt x="4578" y="12096"/>
                      <a:pt x="5000" y="12635"/>
                    </a:cubicBezTo>
                    <a:cubicBezTo>
                      <a:pt x="5421" y="13174"/>
                      <a:pt x="5661" y="13678"/>
                      <a:pt x="5717" y="14147"/>
                    </a:cubicBezTo>
                    <a:cubicBezTo>
                      <a:pt x="5056" y="14409"/>
                      <a:pt x="4726" y="14794"/>
                      <a:pt x="4726" y="15300"/>
                    </a:cubicBezTo>
                    <a:cubicBezTo>
                      <a:pt x="4726" y="15647"/>
                      <a:pt x="4901" y="15947"/>
                      <a:pt x="5253" y="16200"/>
                    </a:cubicBezTo>
                    <a:cubicBezTo>
                      <a:pt x="4901" y="16453"/>
                      <a:pt x="4726" y="16753"/>
                      <a:pt x="4726" y="17100"/>
                    </a:cubicBezTo>
                    <a:cubicBezTo>
                      <a:pt x="4726" y="17588"/>
                      <a:pt x="5042" y="17968"/>
                      <a:pt x="5675" y="18240"/>
                    </a:cubicBezTo>
                    <a:cubicBezTo>
                      <a:pt x="5492" y="18455"/>
                      <a:pt x="5401" y="18675"/>
                      <a:pt x="5401" y="18901"/>
                    </a:cubicBezTo>
                    <a:cubicBezTo>
                      <a:pt x="5401" y="19331"/>
                      <a:pt x="5622" y="19665"/>
                      <a:pt x="6064" y="19898"/>
                    </a:cubicBezTo>
                    <a:cubicBezTo>
                      <a:pt x="6507" y="20133"/>
                      <a:pt x="7053" y="20251"/>
                      <a:pt x="7699" y="20251"/>
                    </a:cubicBezTo>
                    <a:cubicBezTo>
                      <a:pt x="7981" y="20663"/>
                      <a:pt x="8403" y="20991"/>
                      <a:pt x="8964" y="21235"/>
                    </a:cubicBezTo>
                    <a:cubicBezTo>
                      <a:pt x="9527" y="21478"/>
                      <a:pt x="10139" y="21600"/>
                      <a:pt x="10800" y="21600"/>
                    </a:cubicBezTo>
                    <a:cubicBezTo>
                      <a:pt x="11461" y="21600"/>
                      <a:pt x="12073" y="21478"/>
                      <a:pt x="12636" y="21235"/>
                    </a:cubicBezTo>
                    <a:cubicBezTo>
                      <a:pt x="13198" y="20991"/>
                      <a:pt x="13620" y="20663"/>
                      <a:pt x="13901" y="20251"/>
                    </a:cubicBezTo>
                    <a:cubicBezTo>
                      <a:pt x="14548" y="20251"/>
                      <a:pt x="15093" y="20133"/>
                      <a:pt x="15536" y="19898"/>
                    </a:cubicBezTo>
                    <a:cubicBezTo>
                      <a:pt x="15978" y="19665"/>
                      <a:pt x="16201" y="19331"/>
                      <a:pt x="16201" y="18901"/>
                    </a:cubicBezTo>
                    <a:cubicBezTo>
                      <a:pt x="16201" y="18675"/>
                      <a:pt x="16108" y="18455"/>
                      <a:pt x="15925" y="18240"/>
                    </a:cubicBezTo>
                    <a:cubicBezTo>
                      <a:pt x="16558" y="17968"/>
                      <a:pt x="16874" y="17588"/>
                      <a:pt x="16874" y="17100"/>
                    </a:cubicBezTo>
                    <a:cubicBezTo>
                      <a:pt x="16874" y="16753"/>
                      <a:pt x="16699" y="16453"/>
                      <a:pt x="16347" y="16200"/>
                    </a:cubicBezTo>
                    <a:cubicBezTo>
                      <a:pt x="16699" y="15947"/>
                      <a:pt x="16874" y="15647"/>
                      <a:pt x="16874" y="15300"/>
                    </a:cubicBezTo>
                    <a:cubicBezTo>
                      <a:pt x="16874" y="14794"/>
                      <a:pt x="16544" y="14409"/>
                      <a:pt x="15883" y="14147"/>
                    </a:cubicBezTo>
                    <a:cubicBezTo>
                      <a:pt x="15940" y="13678"/>
                      <a:pt x="16179" y="13174"/>
                      <a:pt x="16600" y="12635"/>
                    </a:cubicBezTo>
                    <a:cubicBezTo>
                      <a:pt x="17022" y="12096"/>
                      <a:pt x="17441" y="11648"/>
                      <a:pt x="17855" y="11292"/>
                    </a:cubicBezTo>
                    <a:cubicBezTo>
                      <a:pt x="18271" y="10936"/>
                      <a:pt x="18795" y="10528"/>
                      <a:pt x="19427" y="10069"/>
                    </a:cubicBezTo>
                    <a:cubicBezTo>
                      <a:pt x="20876" y="9009"/>
                      <a:pt x="21600" y="7753"/>
                      <a:pt x="21600" y="6300"/>
                    </a:cubicBezTo>
                    <a:cubicBezTo>
                      <a:pt x="21600" y="5372"/>
                      <a:pt x="21288" y="4507"/>
                      <a:pt x="20661" y="3705"/>
                    </a:cubicBezTo>
                    <a:cubicBezTo>
                      <a:pt x="20661" y="3705"/>
                      <a:pt x="20661" y="3705"/>
                      <a:pt x="20661" y="37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4" name="Group 4"/>
            <p:cNvGrpSpPr/>
            <p:nvPr/>
          </p:nvGrpSpPr>
          <p:grpSpPr>
            <a:xfrm>
              <a:off x="1542455" y="2741414"/>
              <a:ext cx="2417962" cy="2094707"/>
              <a:chOff x="1542455" y="2741414"/>
              <a:chExt cx="2417962" cy="2094707"/>
            </a:xfrm>
          </p:grpSpPr>
          <p:sp>
            <p:nvSpPr>
              <p:cNvPr id="48" name="Freeform: Shape 29"/>
              <p:cNvSpPr/>
              <p:nvPr/>
            </p:nvSpPr>
            <p:spPr>
              <a:xfrm>
                <a:off x="1542455" y="2741414"/>
                <a:ext cx="2417962" cy="2094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6" y="0"/>
                    </a:moveTo>
                    <a:lnTo>
                      <a:pt x="10796" y="14"/>
                    </a:lnTo>
                    <a:lnTo>
                      <a:pt x="0" y="21600"/>
                    </a:lnTo>
                    <a:lnTo>
                      <a:pt x="10796" y="21600"/>
                    </a:lnTo>
                    <a:lnTo>
                      <a:pt x="10803" y="21600"/>
                    </a:lnTo>
                    <a:lnTo>
                      <a:pt x="21600" y="21600"/>
                    </a:lnTo>
                    <a:lnTo>
                      <a:pt x="10803" y="14"/>
                    </a:lnTo>
                    <a:lnTo>
                      <a:pt x="10803" y="0"/>
                    </a:lnTo>
                    <a:lnTo>
                      <a:pt x="10799" y="6"/>
                    </a:lnTo>
                    <a:lnTo>
                      <a:pt x="10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9" name="Freeform: Shape 30"/>
              <p:cNvSpPr/>
              <p:nvPr/>
            </p:nvSpPr>
            <p:spPr>
              <a:xfrm>
                <a:off x="2663755" y="3205638"/>
                <a:ext cx="175361" cy="25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00" y="9554"/>
                    </a:moveTo>
                    <a:cubicBezTo>
                      <a:pt x="9000" y="9675"/>
                      <a:pt x="8944" y="9774"/>
                      <a:pt x="8831" y="9853"/>
                    </a:cubicBezTo>
                    <a:cubicBezTo>
                      <a:pt x="8719" y="9931"/>
                      <a:pt x="8575" y="9970"/>
                      <a:pt x="8400" y="9970"/>
                    </a:cubicBezTo>
                    <a:cubicBezTo>
                      <a:pt x="8226" y="9970"/>
                      <a:pt x="8082" y="9931"/>
                      <a:pt x="7968" y="9853"/>
                    </a:cubicBezTo>
                    <a:cubicBezTo>
                      <a:pt x="7856" y="9775"/>
                      <a:pt x="7800" y="9675"/>
                      <a:pt x="7800" y="9554"/>
                    </a:cubicBezTo>
                    <a:lnTo>
                      <a:pt x="7800" y="3739"/>
                    </a:lnTo>
                    <a:cubicBezTo>
                      <a:pt x="7800" y="3618"/>
                      <a:pt x="7856" y="3518"/>
                      <a:pt x="7968" y="3440"/>
                    </a:cubicBezTo>
                    <a:cubicBezTo>
                      <a:pt x="8082" y="3362"/>
                      <a:pt x="8226" y="3323"/>
                      <a:pt x="8400" y="3323"/>
                    </a:cubicBezTo>
                    <a:cubicBezTo>
                      <a:pt x="8575" y="3323"/>
                      <a:pt x="8719" y="3362"/>
                      <a:pt x="8831" y="3440"/>
                    </a:cubicBezTo>
                    <a:cubicBezTo>
                      <a:pt x="8944" y="3518"/>
                      <a:pt x="9000" y="3618"/>
                      <a:pt x="9000" y="3739"/>
                    </a:cubicBezTo>
                    <a:cubicBezTo>
                      <a:pt x="9000" y="3739"/>
                      <a:pt x="9000" y="9554"/>
                      <a:pt x="9000" y="9554"/>
                    </a:cubicBezTo>
                    <a:close/>
                    <a:moveTo>
                      <a:pt x="20128" y="11248"/>
                    </a:moveTo>
                    <a:cubicBezTo>
                      <a:pt x="19147" y="10396"/>
                      <a:pt x="18038" y="9970"/>
                      <a:pt x="16800" y="9970"/>
                    </a:cubicBezTo>
                    <a:lnTo>
                      <a:pt x="16800" y="3323"/>
                    </a:lnTo>
                    <a:cubicBezTo>
                      <a:pt x="17450" y="3323"/>
                      <a:pt x="18012" y="3159"/>
                      <a:pt x="18487" y="2830"/>
                    </a:cubicBezTo>
                    <a:cubicBezTo>
                      <a:pt x="18963" y="2501"/>
                      <a:pt x="19200" y="2111"/>
                      <a:pt x="19200" y="1662"/>
                    </a:cubicBezTo>
                    <a:cubicBezTo>
                      <a:pt x="19200" y="1211"/>
                      <a:pt x="18963" y="822"/>
                      <a:pt x="18487" y="493"/>
                    </a:cubicBezTo>
                    <a:cubicBezTo>
                      <a:pt x="18012" y="164"/>
                      <a:pt x="17450" y="0"/>
                      <a:pt x="16800" y="0"/>
                    </a:cubicBezTo>
                    <a:lnTo>
                      <a:pt x="4800" y="0"/>
                    </a:lnTo>
                    <a:cubicBezTo>
                      <a:pt x="4150" y="0"/>
                      <a:pt x="3587" y="164"/>
                      <a:pt x="3113" y="493"/>
                    </a:cubicBezTo>
                    <a:cubicBezTo>
                      <a:pt x="2637" y="822"/>
                      <a:pt x="2400" y="1211"/>
                      <a:pt x="2400" y="1662"/>
                    </a:cubicBezTo>
                    <a:cubicBezTo>
                      <a:pt x="2400" y="2111"/>
                      <a:pt x="2637" y="2501"/>
                      <a:pt x="3113" y="2830"/>
                    </a:cubicBezTo>
                    <a:cubicBezTo>
                      <a:pt x="3587" y="3159"/>
                      <a:pt x="4150" y="3323"/>
                      <a:pt x="4800" y="3323"/>
                    </a:cubicBezTo>
                    <a:lnTo>
                      <a:pt x="4800" y="9970"/>
                    </a:lnTo>
                    <a:cubicBezTo>
                      <a:pt x="3562" y="9970"/>
                      <a:pt x="2453" y="10396"/>
                      <a:pt x="1472" y="11248"/>
                    </a:cubicBezTo>
                    <a:cubicBezTo>
                      <a:pt x="491" y="12100"/>
                      <a:pt x="0" y="13059"/>
                      <a:pt x="0" y="14123"/>
                    </a:cubicBezTo>
                    <a:cubicBezTo>
                      <a:pt x="0" y="14348"/>
                      <a:pt x="119" y="14543"/>
                      <a:pt x="356" y="14707"/>
                    </a:cubicBezTo>
                    <a:cubicBezTo>
                      <a:pt x="594" y="14871"/>
                      <a:pt x="875" y="14954"/>
                      <a:pt x="1200" y="14954"/>
                    </a:cubicBezTo>
                    <a:lnTo>
                      <a:pt x="8775" y="14954"/>
                    </a:lnTo>
                    <a:lnTo>
                      <a:pt x="10200" y="21250"/>
                    </a:lnTo>
                    <a:cubicBezTo>
                      <a:pt x="10263" y="21483"/>
                      <a:pt x="10463" y="21600"/>
                      <a:pt x="10800" y="21600"/>
                    </a:cubicBezTo>
                    <a:lnTo>
                      <a:pt x="10819" y="21600"/>
                    </a:lnTo>
                    <a:cubicBezTo>
                      <a:pt x="10969" y="21600"/>
                      <a:pt x="11097" y="21564"/>
                      <a:pt x="11203" y="21491"/>
                    </a:cubicBezTo>
                    <a:cubicBezTo>
                      <a:pt x="11309" y="21417"/>
                      <a:pt x="11375" y="21328"/>
                      <a:pt x="11400" y="21224"/>
                    </a:cubicBezTo>
                    <a:lnTo>
                      <a:pt x="12356" y="14954"/>
                    </a:lnTo>
                    <a:lnTo>
                      <a:pt x="20400" y="14954"/>
                    </a:lnTo>
                    <a:cubicBezTo>
                      <a:pt x="20725" y="14954"/>
                      <a:pt x="21007" y="14871"/>
                      <a:pt x="21244" y="14707"/>
                    </a:cubicBezTo>
                    <a:cubicBezTo>
                      <a:pt x="21481" y="14543"/>
                      <a:pt x="21600" y="14348"/>
                      <a:pt x="21600" y="14123"/>
                    </a:cubicBezTo>
                    <a:cubicBezTo>
                      <a:pt x="21600" y="13059"/>
                      <a:pt x="21109" y="12100"/>
                      <a:pt x="20128" y="11248"/>
                    </a:cubicBezTo>
                    <a:cubicBezTo>
                      <a:pt x="20128" y="11248"/>
                      <a:pt x="20128" y="11248"/>
                      <a:pt x="20128" y="112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>
              <a:off x="1131491" y="3256756"/>
              <a:ext cx="1818085" cy="1579365"/>
              <a:chOff x="1131491" y="3256756"/>
              <a:chExt cx="1818085" cy="1579365"/>
            </a:xfrm>
          </p:grpSpPr>
          <p:sp>
            <p:nvSpPr>
              <p:cNvPr id="46" name="Freeform: Shape 27"/>
              <p:cNvSpPr/>
              <p:nvPr/>
            </p:nvSpPr>
            <p:spPr>
              <a:xfrm>
                <a:off x="1131491" y="3256756"/>
                <a:ext cx="1818085" cy="1579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7" y="0"/>
                    </a:moveTo>
                    <a:lnTo>
                      <a:pt x="10767" y="128"/>
                    </a:lnTo>
                    <a:lnTo>
                      <a:pt x="0" y="21600"/>
                    </a:lnTo>
                    <a:lnTo>
                      <a:pt x="10767" y="21600"/>
                    </a:lnTo>
                    <a:lnTo>
                      <a:pt x="10831" y="21600"/>
                    </a:lnTo>
                    <a:lnTo>
                      <a:pt x="21600" y="21600"/>
                    </a:lnTo>
                    <a:lnTo>
                      <a:pt x="10831" y="128"/>
                    </a:lnTo>
                    <a:lnTo>
                      <a:pt x="10831" y="0"/>
                    </a:lnTo>
                    <a:lnTo>
                      <a:pt x="10800" y="62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7" name="Freeform: Shape 28"/>
              <p:cNvSpPr/>
              <p:nvPr/>
            </p:nvSpPr>
            <p:spPr>
              <a:xfrm>
                <a:off x="1940686" y="3635528"/>
                <a:ext cx="199695" cy="214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53" y="0"/>
                    </a:moveTo>
                    <a:cubicBezTo>
                      <a:pt x="10365" y="0"/>
                      <a:pt x="9947" y="159"/>
                      <a:pt x="9591" y="489"/>
                    </a:cubicBezTo>
                    <a:cubicBezTo>
                      <a:pt x="9235" y="821"/>
                      <a:pt x="9066" y="1210"/>
                      <a:pt x="9066" y="1663"/>
                    </a:cubicBezTo>
                    <a:lnTo>
                      <a:pt x="9066" y="10029"/>
                    </a:lnTo>
                    <a:cubicBezTo>
                      <a:pt x="9066" y="10483"/>
                      <a:pt x="9235" y="10897"/>
                      <a:pt x="9591" y="11228"/>
                    </a:cubicBezTo>
                    <a:cubicBezTo>
                      <a:pt x="9947" y="11559"/>
                      <a:pt x="10365" y="11717"/>
                      <a:pt x="10853" y="11717"/>
                    </a:cubicBezTo>
                    <a:cubicBezTo>
                      <a:pt x="11339" y="11717"/>
                      <a:pt x="11759" y="11559"/>
                      <a:pt x="12114" y="11228"/>
                    </a:cubicBezTo>
                    <a:cubicBezTo>
                      <a:pt x="12470" y="10897"/>
                      <a:pt x="12666" y="10483"/>
                      <a:pt x="12666" y="10029"/>
                    </a:cubicBezTo>
                    <a:lnTo>
                      <a:pt x="12666" y="1663"/>
                    </a:lnTo>
                    <a:cubicBezTo>
                      <a:pt x="12666" y="1210"/>
                      <a:pt x="12470" y="821"/>
                      <a:pt x="12114" y="489"/>
                    </a:cubicBezTo>
                    <a:cubicBezTo>
                      <a:pt x="11759" y="158"/>
                      <a:pt x="11339" y="0"/>
                      <a:pt x="10853" y="0"/>
                    </a:cubicBezTo>
                    <a:close/>
                    <a:moveTo>
                      <a:pt x="5676" y="3229"/>
                    </a:moveTo>
                    <a:cubicBezTo>
                      <a:pt x="5184" y="3168"/>
                      <a:pt x="4738" y="3268"/>
                      <a:pt x="4336" y="3547"/>
                    </a:cubicBezTo>
                    <a:cubicBezTo>
                      <a:pt x="2967" y="4498"/>
                      <a:pt x="1884" y="5666"/>
                      <a:pt x="1130" y="7070"/>
                    </a:cubicBezTo>
                    <a:cubicBezTo>
                      <a:pt x="376" y="8473"/>
                      <a:pt x="0" y="9984"/>
                      <a:pt x="0" y="11571"/>
                    </a:cubicBezTo>
                    <a:cubicBezTo>
                      <a:pt x="0" y="12931"/>
                      <a:pt x="295" y="14221"/>
                      <a:pt x="867" y="15460"/>
                    </a:cubicBezTo>
                    <a:cubicBezTo>
                      <a:pt x="1439" y="16698"/>
                      <a:pt x="2215" y="17766"/>
                      <a:pt x="3180" y="18665"/>
                    </a:cubicBezTo>
                    <a:cubicBezTo>
                      <a:pt x="4145" y="19562"/>
                      <a:pt x="5292" y="20286"/>
                      <a:pt x="6622" y="20817"/>
                    </a:cubicBezTo>
                    <a:cubicBezTo>
                      <a:pt x="7952" y="21349"/>
                      <a:pt x="9338" y="21600"/>
                      <a:pt x="10800" y="21600"/>
                    </a:cubicBezTo>
                    <a:cubicBezTo>
                      <a:pt x="12261" y="21600"/>
                      <a:pt x="13648" y="21349"/>
                      <a:pt x="14978" y="20817"/>
                    </a:cubicBezTo>
                    <a:cubicBezTo>
                      <a:pt x="16309" y="20286"/>
                      <a:pt x="17455" y="19562"/>
                      <a:pt x="18420" y="18665"/>
                    </a:cubicBezTo>
                    <a:cubicBezTo>
                      <a:pt x="19385" y="17766"/>
                      <a:pt x="20162" y="16698"/>
                      <a:pt x="20733" y="15460"/>
                    </a:cubicBezTo>
                    <a:cubicBezTo>
                      <a:pt x="21305" y="14221"/>
                      <a:pt x="21600" y="12931"/>
                      <a:pt x="21600" y="11571"/>
                    </a:cubicBezTo>
                    <a:cubicBezTo>
                      <a:pt x="21600" y="9984"/>
                      <a:pt x="21225" y="8474"/>
                      <a:pt x="20470" y="7070"/>
                    </a:cubicBezTo>
                    <a:cubicBezTo>
                      <a:pt x="19716" y="5666"/>
                      <a:pt x="18658" y="4498"/>
                      <a:pt x="17291" y="3547"/>
                    </a:cubicBezTo>
                    <a:cubicBezTo>
                      <a:pt x="16897" y="3268"/>
                      <a:pt x="16447" y="3168"/>
                      <a:pt x="15950" y="3229"/>
                    </a:cubicBezTo>
                    <a:cubicBezTo>
                      <a:pt x="15454" y="3290"/>
                      <a:pt x="15058" y="3490"/>
                      <a:pt x="14768" y="3865"/>
                    </a:cubicBezTo>
                    <a:cubicBezTo>
                      <a:pt x="14468" y="4231"/>
                      <a:pt x="14356" y="4655"/>
                      <a:pt x="14426" y="5113"/>
                    </a:cubicBezTo>
                    <a:cubicBezTo>
                      <a:pt x="14496" y="5570"/>
                      <a:pt x="14715" y="5934"/>
                      <a:pt x="15109" y="6213"/>
                    </a:cubicBezTo>
                    <a:cubicBezTo>
                      <a:pt x="16026" y="6858"/>
                      <a:pt x="16738" y="7653"/>
                      <a:pt x="17238" y="8586"/>
                    </a:cubicBezTo>
                    <a:cubicBezTo>
                      <a:pt x="17739" y="9519"/>
                      <a:pt x="18000" y="10516"/>
                      <a:pt x="18000" y="11571"/>
                    </a:cubicBezTo>
                    <a:cubicBezTo>
                      <a:pt x="18000" y="12478"/>
                      <a:pt x="17801" y="13339"/>
                      <a:pt x="17422" y="14164"/>
                    </a:cubicBezTo>
                    <a:cubicBezTo>
                      <a:pt x="17043" y="14988"/>
                      <a:pt x="16545" y="15690"/>
                      <a:pt x="15898" y="16292"/>
                    </a:cubicBezTo>
                    <a:cubicBezTo>
                      <a:pt x="15251" y="16893"/>
                      <a:pt x="14470" y="17381"/>
                      <a:pt x="13585" y="17735"/>
                    </a:cubicBezTo>
                    <a:cubicBezTo>
                      <a:pt x="12700" y="18088"/>
                      <a:pt x="11774" y="18273"/>
                      <a:pt x="10800" y="18273"/>
                    </a:cubicBezTo>
                    <a:cubicBezTo>
                      <a:pt x="9826" y="18273"/>
                      <a:pt x="8900" y="18088"/>
                      <a:pt x="8015" y="17735"/>
                    </a:cubicBezTo>
                    <a:cubicBezTo>
                      <a:pt x="7129" y="17381"/>
                      <a:pt x="6348" y="16893"/>
                      <a:pt x="5702" y="16292"/>
                    </a:cubicBezTo>
                    <a:cubicBezTo>
                      <a:pt x="5055" y="15690"/>
                      <a:pt x="4557" y="14988"/>
                      <a:pt x="4178" y="14164"/>
                    </a:cubicBezTo>
                    <a:cubicBezTo>
                      <a:pt x="3798" y="13339"/>
                      <a:pt x="3600" y="12478"/>
                      <a:pt x="3600" y="11571"/>
                    </a:cubicBezTo>
                    <a:cubicBezTo>
                      <a:pt x="3600" y="10516"/>
                      <a:pt x="3861" y="9520"/>
                      <a:pt x="4362" y="8586"/>
                    </a:cubicBezTo>
                    <a:cubicBezTo>
                      <a:pt x="4864" y="7653"/>
                      <a:pt x="5573" y="6858"/>
                      <a:pt x="6491" y="6213"/>
                    </a:cubicBezTo>
                    <a:cubicBezTo>
                      <a:pt x="6884" y="5934"/>
                      <a:pt x="7104" y="5570"/>
                      <a:pt x="7174" y="5113"/>
                    </a:cubicBezTo>
                    <a:cubicBezTo>
                      <a:pt x="7244" y="4655"/>
                      <a:pt x="7132" y="4231"/>
                      <a:pt x="6832" y="3865"/>
                    </a:cubicBezTo>
                    <a:cubicBezTo>
                      <a:pt x="6542" y="3490"/>
                      <a:pt x="6168" y="3290"/>
                      <a:pt x="5676" y="3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6" name="Group 6"/>
            <p:cNvGrpSpPr/>
            <p:nvPr/>
          </p:nvGrpSpPr>
          <p:grpSpPr>
            <a:xfrm>
              <a:off x="2016007" y="4672552"/>
              <a:ext cx="635001" cy="873943"/>
              <a:chOff x="2016007" y="4672552"/>
              <a:chExt cx="635001" cy="873943"/>
            </a:xfrm>
          </p:grpSpPr>
          <p:sp>
            <p:nvSpPr>
              <p:cNvPr id="43" name="Rectangle: Rounded Corners 24"/>
              <p:cNvSpPr/>
              <p:nvPr/>
            </p:nvSpPr>
            <p:spPr>
              <a:xfrm>
                <a:off x="2016007" y="4750871"/>
                <a:ext cx="635001" cy="795624"/>
              </a:xfrm>
              <a:prstGeom prst="roundRect">
                <a:avLst>
                  <a:gd name="adj" fmla="val 5286"/>
                </a:avLst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4" name="Freeform: Shape 25"/>
              <p:cNvSpPr/>
              <p:nvPr/>
            </p:nvSpPr>
            <p:spPr>
              <a:xfrm>
                <a:off x="2185016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5" name="Straight Connector 26"/>
              <p:cNvSpPr/>
              <p:nvPr/>
            </p:nvSpPr>
            <p:spPr>
              <a:xfrm>
                <a:off x="2122169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7" name="Group 7"/>
            <p:cNvGrpSpPr/>
            <p:nvPr/>
          </p:nvGrpSpPr>
          <p:grpSpPr>
            <a:xfrm>
              <a:off x="2976877" y="4672552"/>
              <a:ext cx="635001" cy="873942"/>
              <a:chOff x="2976877" y="4672552"/>
              <a:chExt cx="635001" cy="873942"/>
            </a:xfrm>
          </p:grpSpPr>
          <p:sp>
            <p:nvSpPr>
              <p:cNvPr id="40" name="Rectangle: Rounded Corners 21"/>
              <p:cNvSpPr/>
              <p:nvPr/>
            </p:nvSpPr>
            <p:spPr>
              <a:xfrm>
                <a:off x="2976877" y="4768835"/>
                <a:ext cx="635001" cy="777659"/>
              </a:xfrm>
              <a:prstGeom prst="roundRect">
                <a:avLst>
                  <a:gd name="adj" fmla="val 5286"/>
                </a:avLst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1" name="Freeform: Shape 22"/>
              <p:cNvSpPr/>
              <p:nvPr/>
            </p:nvSpPr>
            <p:spPr>
              <a:xfrm>
                <a:off x="3143329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42" name="Straight Connector 23"/>
              <p:cNvSpPr/>
              <p:nvPr/>
            </p:nvSpPr>
            <p:spPr>
              <a:xfrm>
                <a:off x="3080482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8" name="Group 8"/>
            <p:cNvGrpSpPr/>
            <p:nvPr/>
          </p:nvGrpSpPr>
          <p:grpSpPr>
            <a:xfrm>
              <a:off x="3937746" y="4672552"/>
              <a:ext cx="635001" cy="873943"/>
              <a:chOff x="3937746" y="4672552"/>
              <a:chExt cx="635001" cy="873943"/>
            </a:xfrm>
          </p:grpSpPr>
          <p:sp>
            <p:nvSpPr>
              <p:cNvPr id="37" name="Rectangle: Rounded Corners 18"/>
              <p:cNvSpPr/>
              <p:nvPr/>
            </p:nvSpPr>
            <p:spPr>
              <a:xfrm>
                <a:off x="3937746" y="4771830"/>
                <a:ext cx="635001" cy="774665"/>
              </a:xfrm>
              <a:prstGeom prst="roundRect">
                <a:avLst>
                  <a:gd name="adj" fmla="val 5286"/>
                </a:avLst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8" name="Freeform: Shape 19"/>
              <p:cNvSpPr/>
              <p:nvPr/>
            </p:nvSpPr>
            <p:spPr>
              <a:xfrm>
                <a:off x="4101641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9" name="Straight Connector 20"/>
              <p:cNvSpPr/>
              <p:nvPr/>
            </p:nvSpPr>
            <p:spPr>
              <a:xfrm>
                <a:off x="4043909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grpSp>
          <p:nvGrpSpPr>
            <p:cNvPr id="29" name="Group 9"/>
            <p:cNvGrpSpPr/>
            <p:nvPr/>
          </p:nvGrpSpPr>
          <p:grpSpPr>
            <a:xfrm>
              <a:off x="4885830" y="4672552"/>
              <a:ext cx="635001" cy="873943"/>
              <a:chOff x="4885830" y="4672552"/>
              <a:chExt cx="635001" cy="873943"/>
            </a:xfrm>
          </p:grpSpPr>
          <p:sp>
            <p:nvSpPr>
              <p:cNvPr id="34" name="Rectangle: Rounded Corners 15"/>
              <p:cNvSpPr/>
              <p:nvPr/>
            </p:nvSpPr>
            <p:spPr>
              <a:xfrm>
                <a:off x="4885830" y="4771830"/>
                <a:ext cx="635001" cy="774665"/>
              </a:xfrm>
              <a:prstGeom prst="roundRect">
                <a:avLst>
                  <a:gd name="adj" fmla="val 5286"/>
                </a:avLst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5" name="Freeform: Shape 16"/>
              <p:cNvSpPr/>
              <p:nvPr/>
            </p:nvSpPr>
            <p:spPr>
              <a:xfrm>
                <a:off x="5059954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36" name="Straight Connector 17"/>
              <p:cNvSpPr/>
              <p:nvPr/>
            </p:nvSpPr>
            <p:spPr>
              <a:xfrm>
                <a:off x="4991992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30" name="Rectangle 11"/>
            <p:cNvSpPr/>
            <p:nvPr/>
          </p:nvSpPr>
          <p:spPr>
            <a:xfrm>
              <a:off x="4928757" y="5095880"/>
              <a:ext cx="559375" cy="414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4</a:t>
              </a:r>
            </a:p>
          </p:txBody>
        </p:sp>
        <p:sp>
          <p:nvSpPr>
            <p:cNvPr id="31" name="Rectangle 12"/>
            <p:cNvSpPr/>
            <p:nvPr/>
          </p:nvSpPr>
          <p:spPr>
            <a:xfrm>
              <a:off x="3970445" y="5095880"/>
              <a:ext cx="559375" cy="414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3</a:t>
              </a:r>
            </a:p>
          </p:txBody>
        </p:sp>
        <p:sp>
          <p:nvSpPr>
            <p:cNvPr id="32" name="Rectangle 13"/>
            <p:cNvSpPr/>
            <p:nvPr/>
          </p:nvSpPr>
          <p:spPr>
            <a:xfrm>
              <a:off x="3008090" y="5095880"/>
              <a:ext cx="559375" cy="414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2</a:t>
              </a:r>
            </a:p>
          </p:txBody>
        </p:sp>
        <p:sp>
          <p:nvSpPr>
            <p:cNvPr id="33" name="Rectangle 14"/>
            <p:cNvSpPr/>
            <p:nvPr/>
          </p:nvSpPr>
          <p:spPr>
            <a:xfrm>
              <a:off x="2066724" y="5105441"/>
              <a:ext cx="533567" cy="395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1</a:t>
              </a:r>
            </a:p>
          </p:txBody>
        </p:sp>
      </p:grpSp>
      <p:grpSp>
        <p:nvGrpSpPr>
          <p:cNvPr id="5" name="Group 60"/>
          <p:cNvGrpSpPr/>
          <p:nvPr/>
        </p:nvGrpSpPr>
        <p:grpSpPr>
          <a:xfrm>
            <a:off x="676310" y="1786467"/>
            <a:ext cx="4465131" cy="1961378"/>
            <a:chOff x="5062585" y="2550259"/>
            <a:chExt cx="6410278" cy="2815814"/>
          </a:xfrm>
        </p:grpSpPr>
        <p:sp>
          <p:nvSpPr>
            <p:cNvPr id="6" name="TextBox 36"/>
            <p:cNvSpPr txBox="1"/>
            <p:nvPr/>
          </p:nvSpPr>
          <p:spPr>
            <a:xfrm>
              <a:off x="5099694" y="2550259"/>
              <a:ext cx="474648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id-ID" sz="2800" spc="-3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01</a:t>
              </a:r>
            </a:p>
          </p:txBody>
        </p:sp>
        <p:sp>
          <p:nvSpPr>
            <p:cNvPr id="7" name="TextBox 38"/>
            <p:cNvSpPr txBox="1"/>
            <p:nvPr/>
          </p:nvSpPr>
          <p:spPr>
            <a:xfrm>
              <a:off x="5062585" y="4278403"/>
              <a:ext cx="548865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id-ID" sz="2800" spc="-3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02</a:t>
              </a:r>
            </a:p>
          </p:txBody>
        </p:sp>
        <p:sp>
          <p:nvSpPr>
            <p:cNvPr id="8" name="TextBox 39"/>
            <p:cNvSpPr txBox="1"/>
            <p:nvPr/>
          </p:nvSpPr>
          <p:spPr>
            <a:xfrm>
              <a:off x="8495980" y="2550259"/>
              <a:ext cx="566125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id-ID" sz="2800" spc="-3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03</a:t>
              </a:r>
            </a:p>
          </p:txBody>
        </p:sp>
        <p:sp>
          <p:nvSpPr>
            <p:cNvPr id="9" name="TextBox 41"/>
            <p:cNvSpPr txBox="1"/>
            <p:nvPr/>
          </p:nvSpPr>
          <p:spPr>
            <a:xfrm>
              <a:off x="8505474" y="4278403"/>
              <a:ext cx="547138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id-ID" sz="2800" spc="-30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FZHei-B01S" panose="02010601030101010101" pitchFamily="2" charset="-122"/>
                </a:rPr>
                <a:t>04</a:t>
              </a:r>
            </a:p>
          </p:txBody>
        </p:sp>
        <p:grpSp>
          <p:nvGrpSpPr>
            <p:cNvPr id="10" name="Group 42"/>
            <p:cNvGrpSpPr/>
            <p:nvPr/>
          </p:nvGrpSpPr>
          <p:grpSpPr>
            <a:xfrm>
              <a:off x="5781188" y="2561407"/>
              <a:ext cx="2294929" cy="1076522"/>
              <a:chOff x="313717" y="1675964"/>
              <a:chExt cx="2501622" cy="1076522"/>
            </a:xfrm>
          </p:grpSpPr>
          <p:sp>
            <p:nvSpPr>
              <p:cNvPr id="20" name="TextBox 58"/>
              <p:cNvSpPr txBox="1">
                <a:spLocks/>
              </p:cNvSpPr>
              <p:nvPr/>
            </p:nvSpPr>
            <p:spPr>
              <a:xfrm>
                <a:off x="313717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标题文本预设</a:t>
                </a:r>
              </a:p>
            </p:txBody>
          </p:sp>
          <p:sp>
            <p:nvSpPr>
              <p:cNvPr id="21" name="TextBox 59"/>
              <p:cNvSpPr txBox="1">
                <a:spLocks/>
              </p:cNvSpPr>
              <p:nvPr/>
            </p:nvSpPr>
            <p:spPr>
              <a:xfrm>
                <a:off x="313717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/>
              </a:bodyPr>
              <a:lstStyle/>
              <a:p>
                <a:pPr defTabSz="914354">
                  <a:lnSpc>
                    <a:spcPct val="120000"/>
                  </a:lnSpc>
                </a:pPr>
                <a: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此部分内容作为文字排版占位显示</a:t>
                </a:r>
                <a:b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</a:br>
                <a: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（建议使用主题字体）</a:t>
                </a:r>
              </a:p>
            </p:txBody>
          </p:sp>
        </p:grpSp>
        <p:grpSp>
          <p:nvGrpSpPr>
            <p:cNvPr id="11" name="Group 44"/>
            <p:cNvGrpSpPr/>
            <p:nvPr/>
          </p:nvGrpSpPr>
          <p:grpSpPr>
            <a:xfrm>
              <a:off x="5781188" y="4289551"/>
              <a:ext cx="2294929" cy="1076522"/>
              <a:chOff x="313717" y="1675964"/>
              <a:chExt cx="2501622" cy="1076522"/>
            </a:xfrm>
          </p:grpSpPr>
          <p:sp>
            <p:nvSpPr>
              <p:cNvPr id="18" name="TextBox 54"/>
              <p:cNvSpPr txBox="1">
                <a:spLocks/>
              </p:cNvSpPr>
              <p:nvPr/>
            </p:nvSpPr>
            <p:spPr>
              <a:xfrm>
                <a:off x="313717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标题文本预设</a:t>
                </a:r>
              </a:p>
            </p:txBody>
          </p:sp>
          <p:sp>
            <p:nvSpPr>
              <p:cNvPr id="19" name="TextBox 55"/>
              <p:cNvSpPr txBox="1">
                <a:spLocks/>
              </p:cNvSpPr>
              <p:nvPr/>
            </p:nvSpPr>
            <p:spPr>
              <a:xfrm>
                <a:off x="313717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/>
              </a:bodyPr>
              <a:lstStyle/>
              <a:p>
                <a:pPr defTabSz="914354">
                  <a:lnSpc>
                    <a:spcPct val="120000"/>
                  </a:lnSpc>
                </a:pPr>
                <a: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此部分内容作为文字排版占位显示</a:t>
                </a:r>
                <a:b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</a:br>
                <a: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（建议使用主题字体）</a:t>
                </a:r>
              </a:p>
            </p:txBody>
          </p:sp>
        </p:grpSp>
        <p:grpSp>
          <p:nvGrpSpPr>
            <p:cNvPr id="12" name="Group 45"/>
            <p:cNvGrpSpPr/>
            <p:nvPr/>
          </p:nvGrpSpPr>
          <p:grpSpPr>
            <a:xfrm>
              <a:off x="9177934" y="2561407"/>
              <a:ext cx="2294929" cy="1076522"/>
              <a:chOff x="719668" y="1675964"/>
              <a:chExt cx="2501622" cy="1076522"/>
            </a:xfrm>
          </p:grpSpPr>
          <p:sp>
            <p:nvSpPr>
              <p:cNvPr id="16" name="TextBox 52"/>
              <p:cNvSpPr txBox="1">
                <a:spLocks/>
              </p:cNvSpPr>
              <p:nvPr/>
            </p:nvSpPr>
            <p:spPr>
              <a:xfrm>
                <a:off x="719668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标题文本预设</a:t>
                </a:r>
              </a:p>
            </p:txBody>
          </p:sp>
          <p:sp>
            <p:nvSpPr>
              <p:cNvPr id="17" name="TextBox 53"/>
              <p:cNvSpPr txBox="1">
                <a:spLocks/>
              </p:cNvSpPr>
              <p:nvPr/>
            </p:nvSpPr>
            <p:spPr>
              <a:xfrm>
                <a:off x="719668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/>
              </a:bodyPr>
              <a:lstStyle/>
              <a:p>
                <a:pPr defTabSz="914354">
                  <a:lnSpc>
                    <a:spcPct val="120000"/>
                  </a:lnSpc>
                </a:pPr>
                <a: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此部分内容作为文字排版占位显示</a:t>
                </a:r>
                <a:b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</a:br>
                <a: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（建议使用主题字体）</a:t>
                </a:r>
              </a:p>
            </p:txBody>
          </p:sp>
        </p:grpSp>
        <p:grpSp>
          <p:nvGrpSpPr>
            <p:cNvPr id="13" name="Group 47"/>
            <p:cNvGrpSpPr/>
            <p:nvPr/>
          </p:nvGrpSpPr>
          <p:grpSpPr>
            <a:xfrm>
              <a:off x="9177934" y="4289551"/>
              <a:ext cx="2294929" cy="1076522"/>
              <a:chOff x="719668" y="1675964"/>
              <a:chExt cx="2501622" cy="1076522"/>
            </a:xfrm>
          </p:grpSpPr>
          <p:sp>
            <p:nvSpPr>
              <p:cNvPr id="14" name="TextBox 48"/>
              <p:cNvSpPr txBox="1">
                <a:spLocks/>
              </p:cNvSpPr>
              <p:nvPr/>
            </p:nvSpPr>
            <p:spPr>
              <a:xfrm>
                <a:off x="719668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400" b="1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标题文本预设</a:t>
                </a:r>
              </a:p>
            </p:txBody>
          </p:sp>
          <p:sp>
            <p:nvSpPr>
              <p:cNvPr id="15" name="TextBox 49"/>
              <p:cNvSpPr txBox="1">
                <a:spLocks/>
              </p:cNvSpPr>
              <p:nvPr/>
            </p:nvSpPr>
            <p:spPr>
              <a:xfrm>
                <a:off x="719668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/>
              </a:bodyPr>
              <a:lstStyle/>
              <a:p>
                <a:pPr defTabSz="914354">
                  <a:lnSpc>
                    <a:spcPct val="120000"/>
                  </a:lnSpc>
                </a:pPr>
                <a: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此部分内容作为文字排版占位显示</a:t>
                </a:r>
                <a:b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</a:br>
                <a:r>
                  <a:rPr lang="zh-CN" altLang="en-US" sz="900" dirty="0">
                    <a:latin typeface="字魂35号-经典雅黑" panose="02000000000000000000" pitchFamily="2" charset="-122"/>
                    <a:ea typeface="字魂35号-经典雅黑" panose="02000000000000000000" pitchFamily="2" charset="-122"/>
                    <a:sym typeface="FZHei-B01S" panose="02010601030101010101" pitchFamily="2" charset="-122"/>
                  </a:rPr>
                  <a:t>（建议使用主题字体）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6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8662" y="1881664"/>
            <a:ext cx="2265521" cy="146780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1" dirty="0">
              <a:solidFill>
                <a:schemeClr val="bg1">
                  <a:lumMod val="9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75410" y="1230630"/>
            <a:ext cx="952024" cy="9520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1" dirty="0">
              <a:solidFill>
                <a:schemeClr val="bg1">
                  <a:lumMod val="9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8" name="Freeform 394"/>
          <p:cNvSpPr>
            <a:spLocks noEditPoints="1"/>
          </p:cNvSpPr>
          <p:nvPr/>
        </p:nvSpPr>
        <p:spPr bwMode="auto">
          <a:xfrm>
            <a:off x="1663541" y="1543527"/>
            <a:ext cx="376238" cy="326231"/>
          </a:xfrm>
          <a:custGeom>
            <a:avLst/>
            <a:gdLst>
              <a:gd name="T0" fmla="*/ 39 w 183"/>
              <a:gd name="T1" fmla="*/ 1 h 159"/>
              <a:gd name="T2" fmla="*/ 57 w 183"/>
              <a:gd name="T3" fmla="*/ 16 h 159"/>
              <a:gd name="T4" fmla="*/ 22 w 183"/>
              <a:gd name="T5" fmla="*/ 16 h 159"/>
              <a:gd name="T6" fmla="*/ 39 w 183"/>
              <a:gd name="T7" fmla="*/ 1 h 159"/>
              <a:gd name="T8" fmla="*/ 106 w 183"/>
              <a:gd name="T9" fmla="*/ 32 h 159"/>
              <a:gd name="T10" fmla="*/ 147 w 183"/>
              <a:gd name="T11" fmla="*/ 49 h 159"/>
              <a:gd name="T12" fmla="*/ 163 w 183"/>
              <a:gd name="T13" fmla="*/ 90 h 159"/>
              <a:gd name="T14" fmla="*/ 147 w 183"/>
              <a:gd name="T15" fmla="*/ 130 h 159"/>
              <a:gd name="T16" fmla="*/ 106 w 183"/>
              <a:gd name="T17" fmla="*/ 147 h 159"/>
              <a:gd name="T18" fmla="*/ 66 w 183"/>
              <a:gd name="T19" fmla="*/ 130 h 159"/>
              <a:gd name="T20" fmla="*/ 49 w 183"/>
              <a:gd name="T21" fmla="*/ 90 h 159"/>
              <a:gd name="T22" fmla="*/ 66 w 183"/>
              <a:gd name="T23" fmla="*/ 49 h 159"/>
              <a:gd name="T24" fmla="*/ 106 w 183"/>
              <a:gd name="T25" fmla="*/ 32 h 159"/>
              <a:gd name="T26" fmla="*/ 99 w 183"/>
              <a:gd name="T27" fmla="*/ 62 h 159"/>
              <a:gd name="T28" fmla="*/ 76 w 183"/>
              <a:gd name="T29" fmla="*/ 71 h 159"/>
              <a:gd name="T30" fmla="*/ 79 w 183"/>
              <a:gd name="T31" fmla="*/ 96 h 159"/>
              <a:gd name="T32" fmla="*/ 95 w 183"/>
              <a:gd name="T33" fmla="*/ 82 h 159"/>
              <a:gd name="T34" fmla="*/ 99 w 183"/>
              <a:gd name="T35" fmla="*/ 62 h 159"/>
              <a:gd name="T36" fmla="*/ 134 w 183"/>
              <a:gd name="T37" fmla="*/ 62 h 159"/>
              <a:gd name="T38" fmla="*/ 106 w 183"/>
              <a:gd name="T39" fmla="*/ 50 h 159"/>
              <a:gd name="T40" fmla="*/ 79 w 183"/>
              <a:gd name="T41" fmla="*/ 62 h 159"/>
              <a:gd name="T42" fmla="*/ 67 w 183"/>
              <a:gd name="T43" fmla="*/ 90 h 159"/>
              <a:gd name="T44" fmla="*/ 79 w 183"/>
              <a:gd name="T45" fmla="*/ 117 h 159"/>
              <a:gd name="T46" fmla="*/ 106 w 183"/>
              <a:gd name="T47" fmla="*/ 129 h 159"/>
              <a:gd name="T48" fmla="*/ 134 w 183"/>
              <a:gd name="T49" fmla="*/ 117 h 159"/>
              <a:gd name="T50" fmla="*/ 145 w 183"/>
              <a:gd name="T51" fmla="*/ 90 h 159"/>
              <a:gd name="T52" fmla="*/ 134 w 183"/>
              <a:gd name="T53" fmla="*/ 62 h 159"/>
              <a:gd name="T54" fmla="*/ 77 w 183"/>
              <a:gd name="T55" fmla="*/ 0 h 159"/>
              <a:gd name="T56" fmla="*/ 64 w 183"/>
              <a:gd name="T57" fmla="*/ 24 h 159"/>
              <a:gd name="T58" fmla="*/ 21 w 183"/>
              <a:gd name="T59" fmla="*/ 24 h 159"/>
              <a:gd name="T60" fmla="*/ 0 w 183"/>
              <a:gd name="T61" fmla="*/ 45 h 159"/>
              <a:gd name="T62" fmla="*/ 0 w 183"/>
              <a:gd name="T63" fmla="*/ 137 h 159"/>
              <a:gd name="T64" fmla="*/ 21 w 183"/>
              <a:gd name="T65" fmla="*/ 159 h 159"/>
              <a:gd name="T66" fmla="*/ 161 w 183"/>
              <a:gd name="T67" fmla="*/ 159 h 159"/>
              <a:gd name="T68" fmla="*/ 183 w 183"/>
              <a:gd name="T69" fmla="*/ 137 h 159"/>
              <a:gd name="T70" fmla="*/ 183 w 183"/>
              <a:gd name="T71" fmla="*/ 45 h 159"/>
              <a:gd name="T72" fmla="*/ 161 w 183"/>
              <a:gd name="T73" fmla="*/ 24 h 159"/>
              <a:gd name="T74" fmla="*/ 154 w 183"/>
              <a:gd name="T75" fmla="*/ 24 h 159"/>
              <a:gd name="T76" fmla="*/ 140 w 183"/>
              <a:gd name="T77" fmla="*/ 0 h 159"/>
              <a:gd name="T78" fmla="*/ 77 w 183"/>
              <a:gd name="T79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3" h="159">
                <a:moveTo>
                  <a:pt x="39" y="1"/>
                </a:moveTo>
                <a:cubicBezTo>
                  <a:pt x="48" y="1"/>
                  <a:pt x="55" y="8"/>
                  <a:pt x="57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3" y="8"/>
                  <a:pt x="30" y="1"/>
                  <a:pt x="39" y="1"/>
                </a:cubicBezTo>
                <a:close/>
                <a:moveTo>
                  <a:pt x="106" y="32"/>
                </a:moveTo>
                <a:cubicBezTo>
                  <a:pt x="122" y="32"/>
                  <a:pt x="136" y="39"/>
                  <a:pt x="147" y="49"/>
                </a:cubicBezTo>
                <a:cubicBezTo>
                  <a:pt x="157" y="59"/>
                  <a:pt x="163" y="74"/>
                  <a:pt x="163" y="90"/>
                </a:cubicBezTo>
                <a:cubicBezTo>
                  <a:pt x="163" y="105"/>
                  <a:pt x="157" y="120"/>
                  <a:pt x="147" y="130"/>
                </a:cubicBezTo>
                <a:cubicBezTo>
                  <a:pt x="136" y="140"/>
                  <a:pt x="122" y="147"/>
                  <a:pt x="106" y="147"/>
                </a:cubicBezTo>
                <a:cubicBezTo>
                  <a:pt x="90" y="147"/>
                  <a:pt x="76" y="140"/>
                  <a:pt x="66" y="130"/>
                </a:cubicBezTo>
                <a:cubicBezTo>
                  <a:pt x="55" y="120"/>
                  <a:pt x="49" y="105"/>
                  <a:pt x="49" y="90"/>
                </a:cubicBezTo>
                <a:cubicBezTo>
                  <a:pt x="49" y="74"/>
                  <a:pt x="55" y="59"/>
                  <a:pt x="66" y="49"/>
                </a:cubicBezTo>
                <a:cubicBezTo>
                  <a:pt x="76" y="39"/>
                  <a:pt x="90" y="32"/>
                  <a:pt x="106" y="32"/>
                </a:cubicBezTo>
                <a:close/>
                <a:moveTo>
                  <a:pt x="99" y="62"/>
                </a:moveTo>
                <a:cubicBezTo>
                  <a:pt x="92" y="57"/>
                  <a:pt x="81" y="62"/>
                  <a:pt x="76" y="71"/>
                </a:cubicBezTo>
                <a:cubicBezTo>
                  <a:pt x="70" y="81"/>
                  <a:pt x="72" y="92"/>
                  <a:pt x="79" y="96"/>
                </a:cubicBezTo>
                <a:cubicBezTo>
                  <a:pt x="86" y="100"/>
                  <a:pt x="90" y="92"/>
                  <a:pt x="95" y="82"/>
                </a:cubicBezTo>
                <a:cubicBezTo>
                  <a:pt x="101" y="73"/>
                  <a:pt x="106" y="66"/>
                  <a:pt x="99" y="62"/>
                </a:cubicBezTo>
                <a:close/>
                <a:moveTo>
                  <a:pt x="134" y="62"/>
                </a:moveTo>
                <a:cubicBezTo>
                  <a:pt x="127" y="55"/>
                  <a:pt x="117" y="50"/>
                  <a:pt x="106" y="50"/>
                </a:cubicBezTo>
                <a:cubicBezTo>
                  <a:pt x="95" y="50"/>
                  <a:pt x="86" y="55"/>
                  <a:pt x="79" y="62"/>
                </a:cubicBezTo>
                <a:cubicBezTo>
                  <a:pt x="72" y="69"/>
                  <a:pt x="67" y="79"/>
                  <a:pt x="67" y="90"/>
                </a:cubicBezTo>
                <a:cubicBezTo>
                  <a:pt x="67" y="100"/>
                  <a:pt x="72" y="110"/>
                  <a:pt x="79" y="117"/>
                </a:cubicBezTo>
                <a:cubicBezTo>
                  <a:pt x="86" y="124"/>
                  <a:pt x="95" y="129"/>
                  <a:pt x="106" y="129"/>
                </a:cubicBezTo>
                <a:cubicBezTo>
                  <a:pt x="117" y="129"/>
                  <a:pt x="127" y="124"/>
                  <a:pt x="134" y="117"/>
                </a:cubicBezTo>
                <a:cubicBezTo>
                  <a:pt x="141" y="110"/>
                  <a:pt x="145" y="100"/>
                  <a:pt x="145" y="90"/>
                </a:cubicBezTo>
                <a:cubicBezTo>
                  <a:pt x="145" y="79"/>
                  <a:pt x="141" y="69"/>
                  <a:pt x="134" y="62"/>
                </a:cubicBezTo>
                <a:close/>
                <a:moveTo>
                  <a:pt x="77" y="0"/>
                </a:moveTo>
                <a:cubicBezTo>
                  <a:pt x="64" y="24"/>
                  <a:pt x="64" y="24"/>
                  <a:pt x="64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9" y="24"/>
                  <a:pt x="0" y="34"/>
                  <a:pt x="0" y="45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9"/>
                  <a:pt x="9" y="159"/>
                  <a:pt x="21" y="159"/>
                </a:cubicBezTo>
                <a:cubicBezTo>
                  <a:pt x="161" y="159"/>
                  <a:pt x="161" y="159"/>
                  <a:pt x="161" y="159"/>
                </a:cubicBezTo>
                <a:cubicBezTo>
                  <a:pt x="173" y="159"/>
                  <a:pt x="183" y="149"/>
                  <a:pt x="183" y="137"/>
                </a:cubicBezTo>
                <a:cubicBezTo>
                  <a:pt x="183" y="45"/>
                  <a:pt x="183" y="45"/>
                  <a:pt x="183" y="45"/>
                </a:cubicBezTo>
                <a:cubicBezTo>
                  <a:pt x="183" y="34"/>
                  <a:pt x="173" y="24"/>
                  <a:pt x="161" y="24"/>
                </a:cubicBezTo>
                <a:cubicBezTo>
                  <a:pt x="154" y="24"/>
                  <a:pt x="154" y="24"/>
                  <a:pt x="154" y="24"/>
                </a:cubicBezTo>
                <a:cubicBezTo>
                  <a:pt x="140" y="0"/>
                  <a:pt x="140" y="0"/>
                  <a:pt x="140" y="0"/>
                </a:cubicBezTo>
                <a:lnTo>
                  <a:pt x="7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0203" tIns="30102" rIns="60203" bIns="30102"/>
          <a:lstStyle/>
          <a:p>
            <a:pPr>
              <a:defRPr/>
            </a:pPr>
            <a:endParaRPr lang="zh-CN" altLang="en-US" sz="1200" dirty="0">
              <a:solidFill>
                <a:schemeClr val="bg1">
                  <a:lumMod val="9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18047" y="1881664"/>
            <a:ext cx="2265521" cy="146780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1" dirty="0">
              <a:solidFill>
                <a:schemeClr val="bg1">
                  <a:lumMod val="9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4074795" y="1230630"/>
            <a:ext cx="952024" cy="9520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1" dirty="0">
              <a:solidFill>
                <a:schemeClr val="bg1">
                  <a:lumMod val="9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16" name="Freeform 15"/>
          <p:cNvSpPr>
            <a:spLocks noEditPoints="1"/>
          </p:cNvSpPr>
          <p:nvPr/>
        </p:nvSpPr>
        <p:spPr bwMode="auto">
          <a:xfrm>
            <a:off x="4403884" y="1543527"/>
            <a:ext cx="293846" cy="350044"/>
          </a:xfrm>
          <a:custGeom>
            <a:avLst/>
            <a:gdLst>
              <a:gd name="T0" fmla="*/ 323 w 671"/>
              <a:gd name="T1" fmla="*/ 326 h 798"/>
              <a:gd name="T2" fmla="*/ 323 w 671"/>
              <a:gd name="T3" fmla="*/ 798 h 798"/>
              <a:gd name="T4" fmla="*/ 671 w 671"/>
              <a:gd name="T5" fmla="*/ 675 h 798"/>
              <a:gd name="T6" fmla="*/ 671 w 671"/>
              <a:gd name="T7" fmla="*/ 203 h 798"/>
              <a:gd name="T8" fmla="*/ 323 w 671"/>
              <a:gd name="T9" fmla="*/ 326 h 798"/>
              <a:gd name="T10" fmla="*/ 292 w 671"/>
              <a:gd name="T11" fmla="*/ 356 h 798"/>
              <a:gd name="T12" fmla="*/ 292 w 671"/>
              <a:gd name="T13" fmla="*/ 422 h 798"/>
              <a:gd name="T14" fmla="*/ 228 w 671"/>
              <a:gd name="T15" fmla="*/ 391 h 798"/>
              <a:gd name="T16" fmla="*/ 228 w 671"/>
              <a:gd name="T17" fmla="*/ 320 h 798"/>
              <a:gd name="T18" fmla="*/ 292 w 671"/>
              <a:gd name="T19" fmla="*/ 356 h 798"/>
              <a:gd name="T20" fmla="*/ 577 w 671"/>
              <a:gd name="T21" fmla="*/ 152 h 798"/>
              <a:gd name="T22" fmla="*/ 559 w 671"/>
              <a:gd name="T23" fmla="*/ 143 h 798"/>
              <a:gd name="T24" fmla="*/ 224 w 671"/>
              <a:gd name="T25" fmla="*/ 260 h 798"/>
              <a:gd name="T26" fmla="*/ 214 w 671"/>
              <a:gd name="T27" fmla="*/ 269 h 798"/>
              <a:gd name="T28" fmla="*/ 214 w 671"/>
              <a:gd name="T29" fmla="*/ 748 h 798"/>
              <a:gd name="T30" fmla="*/ 305 w 671"/>
              <a:gd name="T31" fmla="*/ 797 h 798"/>
              <a:gd name="T32" fmla="*/ 305 w 671"/>
              <a:gd name="T33" fmla="*/ 326 h 798"/>
              <a:gd name="T34" fmla="*/ 231 w 671"/>
              <a:gd name="T35" fmla="*/ 287 h 798"/>
              <a:gd name="T36" fmla="*/ 232 w 671"/>
              <a:gd name="T37" fmla="*/ 286 h 798"/>
              <a:gd name="T38" fmla="*/ 568 w 671"/>
              <a:gd name="T39" fmla="*/ 170 h 798"/>
              <a:gd name="T40" fmla="*/ 577 w 671"/>
              <a:gd name="T41" fmla="*/ 152 h 798"/>
              <a:gd name="T42" fmla="*/ 78 w 671"/>
              <a:gd name="T43" fmla="*/ 216 h 798"/>
              <a:gd name="T44" fmla="*/ 78 w 671"/>
              <a:gd name="T45" fmla="*/ 281 h 798"/>
              <a:gd name="T46" fmla="*/ 14 w 671"/>
              <a:gd name="T47" fmla="*/ 250 h 798"/>
              <a:gd name="T48" fmla="*/ 14 w 671"/>
              <a:gd name="T49" fmla="*/ 180 h 798"/>
              <a:gd name="T50" fmla="*/ 78 w 671"/>
              <a:gd name="T51" fmla="*/ 216 h 798"/>
              <a:gd name="T52" fmla="*/ 363 w 671"/>
              <a:gd name="T53" fmla="*/ 11 h 798"/>
              <a:gd name="T54" fmla="*/ 346 w 671"/>
              <a:gd name="T55" fmla="*/ 2 h 798"/>
              <a:gd name="T56" fmla="*/ 10 w 671"/>
              <a:gd name="T57" fmla="*/ 119 h 798"/>
              <a:gd name="T58" fmla="*/ 0 w 671"/>
              <a:gd name="T59" fmla="*/ 128 h 798"/>
              <a:gd name="T60" fmla="*/ 0 w 671"/>
              <a:gd name="T61" fmla="*/ 608 h 798"/>
              <a:gd name="T62" fmla="*/ 92 w 671"/>
              <a:gd name="T63" fmla="*/ 656 h 798"/>
              <a:gd name="T64" fmla="*/ 92 w 671"/>
              <a:gd name="T65" fmla="*/ 186 h 798"/>
              <a:gd name="T66" fmla="*/ 17 w 671"/>
              <a:gd name="T67" fmla="*/ 146 h 798"/>
              <a:gd name="T68" fmla="*/ 18 w 671"/>
              <a:gd name="T69" fmla="*/ 146 h 798"/>
              <a:gd name="T70" fmla="*/ 354 w 671"/>
              <a:gd name="T71" fmla="*/ 29 h 798"/>
              <a:gd name="T72" fmla="*/ 363 w 671"/>
              <a:gd name="T73" fmla="*/ 11 h 798"/>
              <a:gd name="T74" fmla="*/ 185 w 671"/>
              <a:gd name="T75" fmla="*/ 290 h 798"/>
              <a:gd name="T76" fmla="*/ 185 w 671"/>
              <a:gd name="T77" fmla="*/ 355 h 798"/>
              <a:gd name="T78" fmla="*/ 121 w 671"/>
              <a:gd name="T79" fmla="*/ 324 h 798"/>
              <a:gd name="T80" fmla="*/ 121 w 671"/>
              <a:gd name="T81" fmla="*/ 254 h 798"/>
              <a:gd name="T82" fmla="*/ 185 w 671"/>
              <a:gd name="T83" fmla="*/ 290 h 798"/>
              <a:gd name="T84" fmla="*/ 470 w 671"/>
              <a:gd name="T85" fmla="*/ 85 h 798"/>
              <a:gd name="T86" fmla="*/ 453 w 671"/>
              <a:gd name="T87" fmla="*/ 76 h 798"/>
              <a:gd name="T88" fmla="*/ 117 w 671"/>
              <a:gd name="T89" fmla="*/ 193 h 798"/>
              <a:gd name="T90" fmla="*/ 107 w 671"/>
              <a:gd name="T91" fmla="*/ 202 h 798"/>
              <a:gd name="T92" fmla="*/ 107 w 671"/>
              <a:gd name="T93" fmla="*/ 682 h 798"/>
              <a:gd name="T94" fmla="*/ 199 w 671"/>
              <a:gd name="T95" fmla="*/ 730 h 798"/>
              <a:gd name="T96" fmla="*/ 199 w 671"/>
              <a:gd name="T97" fmla="*/ 260 h 798"/>
              <a:gd name="T98" fmla="*/ 124 w 671"/>
              <a:gd name="T99" fmla="*/ 220 h 798"/>
              <a:gd name="T100" fmla="*/ 125 w 671"/>
              <a:gd name="T101" fmla="*/ 219 h 798"/>
              <a:gd name="T102" fmla="*/ 461 w 671"/>
              <a:gd name="T103" fmla="*/ 103 h 798"/>
              <a:gd name="T104" fmla="*/ 470 w 671"/>
              <a:gd name="T105" fmla="*/ 85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1" h="798">
                <a:moveTo>
                  <a:pt x="323" y="326"/>
                </a:moveTo>
                <a:lnTo>
                  <a:pt x="323" y="798"/>
                </a:lnTo>
                <a:lnTo>
                  <a:pt x="671" y="675"/>
                </a:lnTo>
                <a:lnTo>
                  <a:pt x="671" y="203"/>
                </a:lnTo>
                <a:lnTo>
                  <a:pt x="323" y="326"/>
                </a:lnTo>
                <a:close/>
                <a:moveTo>
                  <a:pt x="292" y="356"/>
                </a:moveTo>
                <a:lnTo>
                  <a:pt x="292" y="422"/>
                </a:lnTo>
                <a:cubicBezTo>
                  <a:pt x="260" y="416"/>
                  <a:pt x="228" y="391"/>
                  <a:pt x="228" y="391"/>
                </a:cubicBezTo>
                <a:lnTo>
                  <a:pt x="228" y="320"/>
                </a:lnTo>
                <a:cubicBezTo>
                  <a:pt x="267" y="352"/>
                  <a:pt x="292" y="356"/>
                  <a:pt x="292" y="356"/>
                </a:cubicBezTo>
                <a:close/>
                <a:moveTo>
                  <a:pt x="577" y="152"/>
                </a:moveTo>
                <a:cubicBezTo>
                  <a:pt x="575" y="145"/>
                  <a:pt x="567" y="141"/>
                  <a:pt x="559" y="143"/>
                </a:cubicBezTo>
                <a:lnTo>
                  <a:pt x="224" y="260"/>
                </a:lnTo>
                <a:cubicBezTo>
                  <a:pt x="219" y="261"/>
                  <a:pt x="215" y="265"/>
                  <a:pt x="214" y="269"/>
                </a:cubicBezTo>
                <a:lnTo>
                  <a:pt x="214" y="748"/>
                </a:lnTo>
                <a:cubicBezTo>
                  <a:pt x="226" y="772"/>
                  <a:pt x="275" y="797"/>
                  <a:pt x="305" y="797"/>
                </a:cubicBezTo>
                <a:lnTo>
                  <a:pt x="305" y="326"/>
                </a:lnTo>
                <a:cubicBezTo>
                  <a:pt x="289" y="324"/>
                  <a:pt x="253" y="305"/>
                  <a:pt x="231" y="287"/>
                </a:cubicBezTo>
                <a:cubicBezTo>
                  <a:pt x="231" y="286"/>
                  <a:pt x="232" y="286"/>
                  <a:pt x="232" y="286"/>
                </a:cubicBezTo>
                <a:lnTo>
                  <a:pt x="568" y="170"/>
                </a:lnTo>
                <a:cubicBezTo>
                  <a:pt x="575" y="167"/>
                  <a:pt x="579" y="159"/>
                  <a:pt x="577" y="152"/>
                </a:cubicBezTo>
                <a:close/>
                <a:moveTo>
                  <a:pt x="78" y="216"/>
                </a:moveTo>
                <a:lnTo>
                  <a:pt x="78" y="281"/>
                </a:lnTo>
                <a:cubicBezTo>
                  <a:pt x="46" y="275"/>
                  <a:pt x="14" y="250"/>
                  <a:pt x="14" y="250"/>
                </a:cubicBezTo>
                <a:lnTo>
                  <a:pt x="14" y="180"/>
                </a:lnTo>
                <a:cubicBezTo>
                  <a:pt x="53" y="212"/>
                  <a:pt x="78" y="216"/>
                  <a:pt x="78" y="216"/>
                </a:cubicBezTo>
                <a:close/>
                <a:moveTo>
                  <a:pt x="363" y="11"/>
                </a:moveTo>
                <a:cubicBezTo>
                  <a:pt x="361" y="4"/>
                  <a:pt x="353" y="0"/>
                  <a:pt x="346" y="2"/>
                </a:cubicBezTo>
                <a:lnTo>
                  <a:pt x="10" y="119"/>
                </a:lnTo>
                <a:cubicBezTo>
                  <a:pt x="5" y="121"/>
                  <a:pt x="2" y="124"/>
                  <a:pt x="0" y="128"/>
                </a:cubicBezTo>
                <a:lnTo>
                  <a:pt x="0" y="608"/>
                </a:lnTo>
                <a:cubicBezTo>
                  <a:pt x="12" y="631"/>
                  <a:pt x="61" y="656"/>
                  <a:pt x="92" y="656"/>
                </a:cubicBezTo>
                <a:lnTo>
                  <a:pt x="92" y="186"/>
                </a:lnTo>
                <a:cubicBezTo>
                  <a:pt x="76" y="183"/>
                  <a:pt x="40" y="164"/>
                  <a:pt x="17" y="146"/>
                </a:cubicBezTo>
                <a:cubicBezTo>
                  <a:pt x="18" y="146"/>
                  <a:pt x="18" y="146"/>
                  <a:pt x="18" y="146"/>
                </a:cubicBezTo>
                <a:lnTo>
                  <a:pt x="354" y="29"/>
                </a:lnTo>
                <a:cubicBezTo>
                  <a:pt x="362" y="26"/>
                  <a:pt x="366" y="19"/>
                  <a:pt x="363" y="11"/>
                </a:cubicBezTo>
                <a:close/>
                <a:moveTo>
                  <a:pt x="185" y="290"/>
                </a:moveTo>
                <a:lnTo>
                  <a:pt x="185" y="355"/>
                </a:lnTo>
                <a:cubicBezTo>
                  <a:pt x="153" y="349"/>
                  <a:pt x="121" y="324"/>
                  <a:pt x="121" y="324"/>
                </a:cubicBezTo>
                <a:lnTo>
                  <a:pt x="121" y="254"/>
                </a:lnTo>
                <a:cubicBezTo>
                  <a:pt x="160" y="286"/>
                  <a:pt x="185" y="290"/>
                  <a:pt x="185" y="290"/>
                </a:cubicBezTo>
                <a:close/>
                <a:moveTo>
                  <a:pt x="470" y="85"/>
                </a:moveTo>
                <a:cubicBezTo>
                  <a:pt x="468" y="78"/>
                  <a:pt x="460" y="74"/>
                  <a:pt x="453" y="76"/>
                </a:cubicBezTo>
                <a:lnTo>
                  <a:pt x="117" y="193"/>
                </a:lnTo>
                <a:cubicBezTo>
                  <a:pt x="112" y="195"/>
                  <a:pt x="108" y="198"/>
                  <a:pt x="107" y="202"/>
                </a:cubicBezTo>
                <a:lnTo>
                  <a:pt x="107" y="682"/>
                </a:lnTo>
                <a:cubicBezTo>
                  <a:pt x="119" y="705"/>
                  <a:pt x="168" y="730"/>
                  <a:pt x="199" y="730"/>
                </a:cubicBezTo>
                <a:lnTo>
                  <a:pt x="199" y="260"/>
                </a:lnTo>
                <a:cubicBezTo>
                  <a:pt x="183" y="257"/>
                  <a:pt x="146" y="238"/>
                  <a:pt x="124" y="220"/>
                </a:cubicBezTo>
                <a:cubicBezTo>
                  <a:pt x="125" y="220"/>
                  <a:pt x="125" y="220"/>
                  <a:pt x="125" y="219"/>
                </a:cubicBezTo>
                <a:lnTo>
                  <a:pt x="461" y="103"/>
                </a:lnTo>
                <a:cubicBezTo>
                  <a:pt x="469" y="100"/>
                  <a:pt x="473" y="93"/>
                  <a:pt x="470" y="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sz="1001" dirty="0">
              <a:solidFill>
                <a:schemeClr val="bg1">
                  <a:lumMod val="9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16956" y="1881664"/>
            <a:ext cx="2265521" cy="146780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1" dirty="0">
              <a:solidFill>
                <a:schemeClr val="bg1">
                  <a:lumMod val="9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773704" y="1230630"/>
            <a:ext cx="952024" cy="9520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1" dirty="0">
              <a:solidFill>
                <a:schemeClr val="bg1">
                  <a:lumMod val="9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grpSp>
        <p:nvGrpSpPr>
          <p:cNvPr id="19" name="组合 19"/>
          <p:cNvGrpSpPr>
            <a:grpSpLocks noChangeAspect="1"/>
          </p:cNvGrpSpPr>
          <p:nvPr/>
        </p:nvGrpSpPr>
        <p:grpSpPr bwMode="auto">
          <a:xfrm>
            <a:off x="7048500" y="1515428"/>
            <a:ext cx="381953" cy="382429"/>
            <a:chOff x="1437735" y="704204"/>
            <a:chExt cx="492531" cy="493274"/>
          </a:xfrm>
          <a:solidFill>
            <a:schemeClr val="bg1"/>
          </a:solidFill>
        </p:grpSpPr>
        <p:sp>
          <p:nvSpPr>
            <p:cNvPr id="25" name="饼形 24"/>
            <p:cNvSpPr/>
            <p:nvPr/>
          </p:nvSpPr>
          <p:spPr>
            <a:xfrm flipH="1">
              <a:off x="1483162" y="752095"/>
              <a:ext cx="447104" cy="445383"/>
            </a:xfrm>
            <a:prstGeom prst="pi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1" dirty="0">
                <a:solidFill>
                  <a:schemeClr val="bg1">
                    <a:lumMod val="9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/>
              </a:endParaRPr>
            </a:p>
          </p:txBody>
        </p:sp>
        <p:sp>
          <p:nvSpPr>
            <p:cNvPr id="26" name="椭圆 34"/>
            <p:cNvSpPr>
              <a:spLocks noChangeAspect="1"/>
            </p:cNvSpPr>
            <p:nvPr/>
          </p:nvSpPr>
          <p:spPr>
            <a:xfrm>
              <a:off x="1437735" y="704204"/>
              <a:ext cx="222355" cy="222692"/>
            </a:xfrm>
            <a:custGeom>
              <a:avLst/>
              <a:gdLst/>
              <a:ahLst/>
              <a:cxnLst/>
              <a:rect l="l" t="t" r="r" b="b"/>
              <a:pathLst>
                <a:path w="223200" h="223200">
                  <a:moveTo>
                    <a:pt x="223200" y="0"/>
                  </a:moveTo>
                  <a:lnTo>
                    <a:pt x="223200" y="223200"/>
                  </a:lnTo>
                  <a:lnTo>
                    <a:pt x="0" y="223200"/>
                  </a:lnTo>
                  <a:cubicBezTo>
                    <a:pt x="0" y="99930"/>
                    <a:pt x="99930" y="0"/>
                    <a:pt x="2232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1" dirty="0">
                <a:solidFill>
                  <a:schemeClr val="bg1">
                    <a:lumMod val="9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/>
              </a:endParaRPr>
            </a:p>
          </p:txBody>
        </p:sp>
      </p:grpSp>
      <p:sp>
        <p:nvSpPr>
          <p:cNvPr id="10" name="TextBox 76"/>
          <p:cNvSpPr txBox="1"/>
          <p:nvPr/>
        </p:nvSpPr>
        <p:spPr>
          <a:xfrm>
            <a:off x="1404096" y="2371249"/>
            <a:ext cx="895130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09186" y="2647950"/>
            <a:ext cx="1484948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4103005" y="2371249"/>
            <a:ext cx="895130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808095" y="2647950"/>
            <a:ext cx="1484948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6801913" y="2371249"/>
            <a:ext cx="895130" cy="3000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07004" y="2647950"/>
            <a:ext cx="1484948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09187" y="3687604"/>
            <a:ext cx="7160419" cy="4524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zh-CN" sz="90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32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8" grpId="0" bldLvl="0" animBg="1"/>
      <p:bldP spid="17" grpId="0" bldLvl="0" animBg="1"/>
      <p:bldP spid="18" grpId="0" bldLvl="0" animBg="1"/>
      <p:bldP spid="16" grpId="0" bldLvl="0" animBg="1"/>
      <p:bldP spid="20" grpId="0" bldLvl="0" animBg="1"/>
      <p:bldP spid="9" grpId="0" bldLvl="0" animBg="1"/>
      <p:bldP spid="10" grpId="0" bldLvl="0"/>
      <p:bldP spid="33" grpId="0" bldLvl="0"/>
      <p:bldP spid="12" grpId="0" bldLvl="0"/>
      <p:bldP spid="14" grpId="0" bldLvl="0"/>
      <p:bldP spid="22" grpId="0" bldLvl="0"/>
      <p:bldP spid="23" grpId="0" bldLvl="0"/>
      <p:bldP spid="24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771531" y="730243"/>
            <a:ext cx="7746547" cy="111829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 dirty="0"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40" name="矩形 93"/>
          <p:cNvSpPr/>
          <p:nvPr/>
        </p:nvSpPr>
        <p:spPr>
          <a:xfrm>
            <a:off x="731805" y="694644"/>
            <a:ext cx="303751" cy="30375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 dirty="0"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41" name="矩形 93"/>
          <p:cNvSpPr/>
          <p:nvPr/>
        </p:nvSpPr>
        <p:spPr>
          <a:xfrm rot="10800000">
            <a:off x="8256153" y="1580387"/>
            <a:ext cx="303751" cy="303751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sz="1350" dirty="0"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44" name="Freeform 5"/>
          <p:cNvSpPr/>
          <p:nvPr/>
        </p:nvSpPr>
        <p:spPr bwMode="auto">
          <a:xfrm>
            <a:off x="1311221" y="2245566"/>
            <a:ext cx="1548099" cy="139578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6430" tIns="48215" rIns="96430" bIns="48215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2" name="Freeform 5"/>
          <p:cNvSpPr/>
          <p:nvPr/>
        </p:nvSpPr>
        <p:spPr bwMode="auto">
          <a:xfrm>
            <a:off x="3092299" y="2245566"/>
            <a:ext cx="1548099" cy="139578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96430" tIns="48215" rIns="96430" bIns="48215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24" name="Freeform 5"/>
          <p:cNvSpPr/>
          <p:nvPr/>
        </p:nvSpPr>
        <p:spPr bwMode="auto">
          <a:xfrm>
            <a:off x="4882901" y="2245566"/>
            <a:ext cx="1548099" cy="139578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6430" tIns="48215" rIns="96430" bIns="48215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28" name="Freeform 5"/>
          <p:cNvSpPr/>
          <p:nvPr/>
        </p:nvSpPr>
        <p:spPr bwMode="auto">
          <a:xfrm>
            <a:off x="6683027" y="2245566"/>
            <a:ext cx="1548099" cy="139578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 lim="800000"/>
          </a:ln>
        </p:spPr>
        <p:txBody>
          <a:bodyPr vert="horz" wrap="square" lIns="96430" tIns="48215" rIns="96430" bIns="48215" numCol="1" anchor="t" anchorCtr="0" compatLnSpc="1"/>
          <a:lstStyle/>
          <a:p>
            <a:pPr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Arial" panose="020B060402020202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57199" y="943698"/>
            <a:ext cx="737473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4" name="TextBox 76"/>
          <p:cNvSpPr txBox="1"/>
          <p:nvPr/>
        </p:nvSpPr>
        <p:spPr>
          <a:xfrm>
            <a:off x="1505363" y="2794405"/>
            <a:ext cx="1086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5" name="TextBox 76"/>
          <p:cNvSpPr txBox="1"/>
          <p:nvPr/>
        </p:nvSpPr>
        <p:spPr>
          <a:xfrm>
            <a:off x="3323209" y="2794405"/>
            <a:ext cx="1086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6" name="TextBox 76"/>
          <p:cNvSpPr txBox="1"/>
          <p:nvPr/>
        </p:nvSpPr>
        <p:spPr>
          <a:xfrm>
            <a:off x="5113909" y="2794405"/>
            <a:ext cx="1086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6914134" y="2794405"/>
            <a:ext cx="10863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361535" y="3755002"/>
            <a:ext cx="144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2710" y="3755002"/>
            <a:ext cx="144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32934" y="3755002"/>
            <a:ext cx="144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3159" y="3755002"/>
            <a:ext cx="1447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6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40" grpId="0" bldLvl="0" animBg="1"/>
      <p:bldP spid="41" grpId="0" bldLvl="0" animBg="1"/>
      <p:bldP spid="44" grpId="0" bldLvl="0" animBg="1"/>
      <p:bldP spid="2" grpId="0" bldLvl="0" animBg="1"/>
      <p:bldP spid="24" grpId="0" bldLvl="0" animBg="1"/>
      <p:bldP spid="28" grpId="0" bldLvl="0" animBg="1"/>
      <p:bldP spid="17" grpId="0"/>
      <p:bldP spid="4" grpId="0"/>
      <p:bldP spid="5" grpId="0"/>
      <p:bldP spid="6" grpId="0"/>
      <p:bldP spid="7" grpId="0"/>
      <p:bldP spid="32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19550"/>
            <a:ext cx="9144000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4000" y="310515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19400" y="1988778"/>
            <a:ext cx="877669" cy="203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2800" y="2956860"/>
            <a:ext cx="5791200" cy="80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276600" y="2119825"/>
            <a:ext cx="1495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+mn-ea"/>
              </a:rPr>
              <a:t>04</a:t>
            </a:r>
            <a:endParaRPr lang="zh-CN" altLang="en-US" sz="6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4" name="文本框 32"/>
          <p:cNvSpPr txBox="1"/>
          <p:nvPr/>
        </p:nvSpPr>
        <p:spPr>
          <a:xfrm>
            <a:off x="4436444" y="2239655"/>
            <a:ext cx="3924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CN" altLang="en-US" sz="4400" kern="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工作存在问题</a:t>
            </a:r>
            <a:endParaRPr lang="zh-CN" altLang="en-US" sz="4400" kern="0" dirty="0">
              <a:solidFill>
                <a:schemeClr val="accent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45" name="TextBox 49"/>
          <p:cNvSpPr txBox="1"/>
          <p:nvPr/>
        </p:nvSpPr>
        <p:spPr>
          <a:xfrm>
            <a:off x="4809554" y="2934385"/>
            <a:ext cx="339915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请替换文字内容，点击添加相关标题文字，修改文字</a:t>
            </a:r>
            <a:r>
              <a:rPr lang="zh-CN" altLang="en-US" sz="1050" dirty="0" smtClean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内容也</a:t>
            </a:r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22747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5"/>
          <p:cNvSpPr/>
          <p:nvPr/>
        </p:nvSpPr>
        <p:spPr>
          <a:xfrm>
            <a:off x="992472" y="1870635"/>
            <a:ext cx="1520831" cy="3604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 dirty="0">
              <a:solidFill>
                <a:schemeClr val="bg1"/>
              </a:solidFill>
              <a:latin typeface="字魂35号-经典雅黑" panose="02000000000000000000" pitchFamily="2" charset="-122"/>
            </a:endParaRPr>
          </a:p>
        </p:txBody>
      </p:sp>
      <p:sp>
        <p:nvSpPr>
          <p:cNvPr id="3" name="矩形: 圆角 6"/>
          <p:cNvSpPr/>
          <p:nvPr/>
        </p:nvSpPr>
        <p:spPr>
          <a:xfrm>
            <a:off x="2810577" y="1870635"/>
            <a:ext cx="1520831" cy="3604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 dirty="0">
              <a:solidFill>
                <a:schemeClr val="bg1"/>
              </a:solidFill>
              <a:latin typeface="字魂35号-经典雅黑" panose="02000000000000000000" pitchFamily="2" charset="-122"/>
            </a:endParaRPr>
          </a:p>
        </p:txBody>
      </p:sp>
      <p:sp>
        <p:nvSpPr>
          <p:cNvPr id="29" name="矩形: 圆角 7"/>
          <p:cNvSpPr/>
          <p:nvPr/>
        </p:nvSpPr>
        <p:spPr>
          <a:xfrm>
            <a:off x="4626290" y="1870635"/>
            <a:ext cx="1520831" cy="36048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 dirty="0">
              <a:solidFill>
                <a:schemeClr val="bg1"/>
              </a:solidFill>
              <a:latin typeface="字魂35号-经典雅黑" panose="02000000000000000000" pitchFamily="2" charset="-122"/>
            </a:endParaRPr>
          </a:p>
        </p:txBody>
      </p:sp>
      <p:sp>
        <p:nvSpPr>
          <p:cNvPr id="30" name="矩形: 圆角 8"/>
          <p:cNvSpPr/>
          <p:nvPr/>
        </p:nvSpPr>
        <p:spPr>
          <a:xfrm>
            <a:off x="6449644" y="1867301"/>
            <a:ext cx="1520831" cy="36048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4" dirty="0">
              <a:solidFill>
                <a:schemeClr val="bg1"/>
              </a:solidFill>
              <a:latin typeface="字魂35号-经典雅黑" panose="020000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9588" y="1922816"/>
            <a:ext cx="1513715" cy="2740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81" b="1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添加标题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803804" y="1922816"/>
            <a:ext cx="1513715" cy="2740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81" b="1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添加标题</a:t>
            </a:r>
            <a:endParaRPr lang="zh-CN" altLang="en-US" sz="1181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29866" y="1922816"/>
            <a:ext cx="1513715" cy="2740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81" b="1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添加标题</a:t>
            </a:r>
            <a:endParaRPr lang="zh-CN" altLang="en-US" sz="1181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63421" y="1922815"/>
            <a:ext cx="1513715" cy="27404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1181" b="1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添加标题</a:t>
            </a:r>
            <a:endParaRPr lang="zh-CN" altLang="en-US" sz="1181" b="1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957172" y="2326711"/>
            <a:ext cx="7045742" cy="570161"/>
            <a:chOff x="1415143" y="4670770"/>
            <a:chExt cx="9361714" cy="757576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1415143" y="5428346"/>
              <a:ext cx="936171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2467428" y="5152570"/>
              <a:ext cx="7242630" cy="275776"/>
              <a:chOff x="2467428" y="1268413"/>
              <a:chExt cx="7242630" cy="5074330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2467428" y="1268413"/>
                <a:ext cx="0" cy="5074330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4876800" y="1268413"/>
                <a:ext cx="0" cy="5074330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300687" y="1268413"/>
                <a:ext cx="0" cy="5074330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9710058" y="1268413"/>
                <a:ext cx="0" cy="5074330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/>
            <p:cNvSpPr txBox="1"/>
            <p:nvPr/>
          </p:nvSpPr>
          <p:spPr>
            <a:xfrm>
              <a:off x="1689859" y="4670770"/>
              <a:ext cx="1574556" cy="4447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575" b="1" dirty="0">
                  <a:solidFill>
                    <a:schemeClr val="bg2">
                      <a:lumMod val="10000"/>
                    </a:schemeClr>
                  </a:solidFill>
                  <a:latin typeface="字魂35号-经典雅黑" panose="02000000000000000000" pitchFamily="2" charset="-122"/>
                  <a:ea typeface="+mj-ea"/>
                </a:rPr>
                <a:t>2016.02</a:t>
              </a:r>
              <a:endParaRPr lang="zh-CN" altLang="en-US" sz="1575" b="1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+mj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101645" y="4670770"/>
              <a:ext cx="1574556" cy="4447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575" b="1" dirty="0">
                  <a:solidFill>
                    <a:schemeClr val="bg2">
                      <a:lumMod val="10000"/>
                    </a:schemeClr>
                  </a:solidFill>
                  <a:latin typeface="字魂35号-经典雅黑" panose="02000000000000000000" pitchFamily="2" charset="-122"/>
                  <a:ea typeface="+mj-ea"/>
                </a:rPr>
                <a:t>2017.04</a:t>
              </a:r>
              <a:endParaRPr lang="zh-CN" altLang="en-US" sz="1575" b="1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+mj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513430" y="4670770"/>
              <a:ext cx="1574556" cy="4447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575" b="1" dirty="0">
                  <a:solidFill>
                    <a:schemeClr val="bg2">
                      <a:lumMod val="10000"/>
                    </a:schemeClr>
                  </a:solidFill>
                  <a:latin typeface="字魂35号-经典雅黑" panose="02000000000000000000" pitchFamily="2" charset="-122"/>
                  <a:ea typeface="+mj-ea"/>
                </a:rPr>
                <a:t>2018.06</a:t>
              </a:r>
              <a:endParaRPr lang="zh-CN" altLang="en-US" sz="1575" b="1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+mj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936390" y="4670770"/>
              <a:ext cx="1574556" cy="4447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575" b="1" dirty="0">
                  <a:solidFill>
                    <a:schemeClr val="bg2">
                      <a:lumMod val="10000"/>
                    </a:schemeClr>
                  </a:solidFill>
                  <a:latin typeface="字魂35号-经典雅黑" panose="02000000000000000000" pitchFamily="2" charset="-122"/>
                  <a:ea typeface="+mj-ea"/>
                </a:rPr>
                <a:t>201X.08</a:t>
              </a:r>
              <a:endParaRPr lang="zh-CN" altLang="en-US" sz="1575" b="1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+mj-ea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808673" y="3362801"/>
            <a:ext cx="1704499" cy="5124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19388" y="3387566"/>
            <a:ext cx="1704499" cy="5124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534853" y="3362801"/>
            <a:ext cx="1704499" cy="5124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98407" y="3362801"/>
            <a:ext cx="1704499" cy="5124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79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29" grpId="0" bldLvl="0" animBg="1"/>
      <p:bldP spid="30" grpId="0" bldLvl="0" animBg="1"/>
      <p:bldP spid="31" grpId="0"/>
      <p:bldP spid="32" grpId="0"/>
      <p:bldP spid="33" grpId="0"/>
      <p:bldP spid="34" grpId="0"/>
      <p:bldP spid="46" grpId="0" bldLvl="0" animBg="1"/>
      <p:bldP spid="47" grpId="0" bldLvl="0" animBg="1"/>
      <p:bldP spid="48" grpId="0" bldLvl="0" animBg="1"/>
      <p:bldP spid="4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6232" y="1830705"/>
            <a:ext cx="1942148" cy="937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1189197" y="1970247"/>
            <a:ext cx="271939" cy="403384"/>
            <a:chOff x="1177" y="1818"/>
            <a:chExt cx="280" cy="348"/>
          </a:xfrm>
          <a:solidFill>
            <a:schemeClr val="bg1"/>
          </a:solidFill>
        </p:grpSpPr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1177" y="1818"/>
              <a:ext cx="47" cy="348"/>
            </a:xfrm>
            <a:custGeom>
              <a:avLst/>
              <a:gdLst>
                <a:gd name="T0" fmla="*/ 12 w 24"/>
                <a:gd name="T1" fmla="*/ 0 h 180"/>
                <a:gd name="T2" fmla="*/ 0 w 24"/>
                <a:gd name="T3" fmla="*/ 12 h 180"/>
                <a:gd name="T4" fmla="*/ 0 w 24"/>
                <a:gd name="T5" fmla="*/ 168 h 180"/>
                <a:gd name="T6" fmla="*/ 12 w 24"/>
                <a:gd name="T7" fmla="*/ 180 h 180"/>
                <a:gd name="T8" fmla="*/ 24 w 24"/>
                <a:gd name="T9" fmla="*/ 168 h 180"/>
                <a:gd name="T10" fmla="*/ 24 w 24"/>
                <a:gd name="T11" fmla="*/ 12 h 180"/>
                <a:gd name="T12" fmla="*/ 12 w 24"/>
                <a:gd name="T13" fmla="*/ 0 h 180"/>
                <a:gd name="T14" fmla="*/ 16 w 24"/>
                <a:gd name="T15" fmla="*/ 168 h 180"/>
                <a:gd name="T16" fmla="*/ 12 w 24"/>
                <a:gd name="T17" fmla="*/ 172 h 180"/>
                <a:gd name="T18" fmla="*/ 8 w 24"/>
                <a:gd name="T19" fmla="*/ 168 h 180"/>
                <a:gd name="T20" fmla="*/ 8 w 24"/>
                <a:gd name="T21" fmla="*/ 12 h 180"/>
                <a:gd name="T22" fmla="*/ 12 w 24"/>
                <a:gd name="T23" fmla="*/ 8 h 180"/>
                <a:gd name="T24" fmla="*/ 16 w 24"/>
                <a:gd name="T25" fmla="*/ 12 h 180"/>
                <a:gd name="T26" fmla="*/ 16 w 24"/>
                <a:gd name="T27" fmla="*/ 1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80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75"/>
                    <a:pt x="5" y="180"/>
                    <a:pt x="12" y="180"/>
                  </a:cubicBezTo>
                  <a:cubicBezTo>
                    <a:pt x="19" y="180"/>
                    <a:pt x="24" y="175"/>
                    <a:pt x="24" y="16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  <a:moveTo>
                    <a:pt x="16" y="168"/>
                  </a:moveTo>
                  <a:cubicBezTo>
                    <a:pt x="16" y="170"/>
                    <a:pt x="14" y="172"/>
                    <a:pt x="12" y="172"/>
                  </a:cubicBezTo>
                  <a:cubicBezTo>
                    <a:pt x="10" y="172"/>
                    <a:pt x="8" y="170"/>
                    <a:pt x="8" y="16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0"/>
                    <a:pt x="10" y="8"/>
                    <a:pt x="12" y="8"/>
                  </a:cubicBezTo>
                  <a:cubicBezTo>
                    <a:pt x="14" y="8"/>
                    <a:pt x="16" y="10"/>
                    <a:pt x="16" y="12"/>
                  </a:cubicBezTo>
                  <a:lnTo>
                    <a:pt x="16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/>
              </a:endParaRPr>
            </a:p>
          </p:txBody>
        </p:sp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1239" y="1818"/>
              <a:ext cx="218" cy="186"/>
            </a:xfrm>
            <a:custGeom>
              <a:avLst/>
              <a:gdLst>
                <a:gd name="T0" fmla="*/ 109 w 112"/>
                <a:gd name="T1" fmla="*/ 6 h 96"/>
                <a:gd name="T2" fmla="*/ 105 w 112"/>
                <a:gd name="T3" fmla="*/ 7 h 96"/>
                <a:gd name="T4" fmla="*/ 84 w 112"/>
                <a:gd name="T5" fmla="*/ 16 h 96"/>
                <a:gd name="T6" fmla="*/ 61 w 112"/>
                <a:gd name="T7" fmla="*/ 10 h 96"/>
                <a:gd name="T8" fmla="*/ 20 w 112"/>
                <a:gd name="T9" fmla="*/ 0 h 96"/>
                <a:gd name="T10" fmla="*/ 3 w 112"/>
                <a:gd name="T11" fmla="*/ 3 h 96"/>
                <a:gd name="T12" fmla="*/ 0 w 112"/>
                <a:gd name="T13" fmla="*/ 7 h 96"/>
                <a:gd name="T14" fmla="*/ 0 w 112"/>
                <a:gd name="T15" fmla="*/ 79 h 96"/>
                <a:gd name="T16" fmla="*/ 2 w 112"/>
                <a:gd name="T17" fmla="*/ 82 h 96"/>
                <a:gd name="T18" fmla="*/ 5 w 112"/>
                <a:gd name="T19" fmla="*/ 83 h 96"/>
                <a:gd name="T20" fmla="*/ 20 w 112"/>
                <a:gd name="T21" fmla="*/ 80 h 96"/>
                <a:gd name="T22" fmla="*/ 58 w 112"/>
                <a:gd name="T23" fmla="*/ 90 h 96"/>
                <a:gd name="T24" fmla="*/ 84 w 112"/>
                <a:gd name="T25" fmla="*/ 96 h 96"/>
                <a:gd name="T26" fmla="*/ 111 w 112"/>
                <a:gd name="T27" fmla="*/ 85 h 96"/>
                <a:gd name="T28" fmla="*/ 112 w 112"/>
                <a:gd name="T29" fmla="*/ 82 h 96"/>
                <a:gd name="T30" fmla="*/ 112 w 112"/>
                <a:gd name="T31" fmla="*/ 10 h 96"/>
                <a:gd name="T32" fmla="*/ 109 w 112"/>
                <a:gd name="T33" fmla="*/ 6 h 96"/>
                <a:gd name="T34" fmla="*/ 104 w 112"/>
                <a:gd name="T35" fmla="*/ 80 h 96"/>
                <a:gd name="T36" fmla="*/ 92 w 112"/>
                <a:gd name="T37" fmla="*/ 87 h 96"/>
                <a:gd name="T38" fmla="*/ 92 w 112"/>
                <a:gd name="T39" fmla="*/ 80 h 96"/>
                <a:gd name="T40" fmla="*/ 90 w 112"/>
                <a:gd name="T41" fmla="*/ 78 h 96"/>
                <a:gd name="T42" fmla="*/ 88 w 112"/>
                <a:gd name="T43" fmla="*/ 80 h 96"/>
                <a:gd name="T44" fmla="*/ 88 w 112"/>
                <a:gd name="T45" fmla="*/ 87 h 96"/>
                <a:gd name="T46" fmla="*/ 84 w 112"/>
                <a:gd name="T47" fmla="*/ 88 h 96"/>
                <a:gd name="T48" fmla="*/ 84 w 112"/>
                <a:gd name="T49" fmla="*/ 36 h 96"/>
                <a:gd name="T50" fmla="*/ 82 w 112"/>
                <a:gd name="T51" fmla="*/ 34 h 96"/>
                <a:gd name="T52" fmla="*/ 80 w 112"/>
                <a:gd name="T53" fmla="*/ 36 h 96"/>
                <a:gd name="T54" fmla="*/ 80 w 112"/>
                <a:gd name="T55" fmla="*/ 87 h 96"/>
                <a:gd name="T56" fmla="*/ 76 w 112"/>
                <a:gd name="T57" fmla="*/ 87 h 96"/>
                <a:gd name="T58" fmla="*/ 76 w 112"/>
                <a:gd name="T59" fmla="*/ 68 h 96"/>
                <a:gd name="T60" fmla="*/ 74 w 112"/>
                <a:gd name="T61" fmla="*/ 66 h 96"/>
                <a:gd name="T62" fmla="*/ 72 w 112"/>
                <a:gd name="T63" fmla="*/ 68 h 96"/>
                <a:gd name="T64" fmla="*/ 72 w 112"/>
                <a:gd name="T65" fmla="*/ 86 h 96"/>
                <a:gd name="T66" fmla="*/ 61 w 112"/>
                <a:gd name="T67" fmla="*/ 82 h 96"/>
                <a:gd name="T68" fmla="*/ 20 w 112"/>
                <a:gd name="T69" fmla="*/ 72 h 96"/>
                <a:gd name="T70" fmla="*/ 8 w 112"/>
                <a:gd name="T71" fmla="*/ 74 h 96"/>
                <a:gd name="T72" fmla="*/ 8 w 112"/>
                <a:gd name="T73" fmla="*/ 10 h 96"/>
                <a:gd name="T74" fmla="*/ 20 w 112"/>
                <a:gd name="T75" fmla="*/ 8 h 96"/>
                <a:gd name="T76" fmla="*/ 58 w 112"/>
                <a:gd name="T77" fmla="*/ 18 h 96"/>
                <a:gd name="T78" fmla="*/ 84 w 112"/>
                <a:gd name="T79" fmla="*/ 24 h 96"/>
                <a:gd name="T80" fmla="*/ 104 w 112"/>
                <a:gd name="T81" fmla="*/ 18 h 96"/>
                <a:gd name="T82" fmla="*/ 104 w 112"/>
                <a:gd name="T83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2" h="96">
                  <a:moveTo>
                    <a:pt x="109" y="6"/>
                  </a:moveTo>
                  <a:cubicBezTo>
                    <a:pt x="108" y="6"/>
                    <a:pt x="106" y="6"/>
                    <a:pt x="105" y="7"/>
                  </a:cubicBezTo>
                  <a:cubicBezTo>
                    <a:pt x="101" y="11"/>
                    <a:pt x="95" y="16"/>
                    <a:pt x="84" y="16"/>
                  </a:cubicBezTo>
                  <a:cubicBezTo>
                    <a:pt x="77" y="16"/>
                    <a:pt x="70" y="14"/>
                    <a:pt x="61" y="10"/>
                  </a:cubicBezTo>
                  <a:cubicBezTo>
                    <a:pt x="46" y="4"/>
                    <a:pt x="32" y="0"/>
                    <a:pt x="20" y="0"/>
                  </a:cubicBezTo>
                  <a:cubicBezTo>
                    <a:pt x="12" y="0"/>
                    <a:pt x="6" y="2"/>
                    <a:pt x="3" y="3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80"/>
                    <a:pt x="1" y="82"/>
                    <a:pt x="2" y="82"/>
                  </a:cubicBezTo>
                  <a:cubicBezTo>
                    <a:pt x="3" y="83"/>
                    <a:pt x="4" y="83"/>
                    <a:pt x="5" y="83"/>
                  </a:cubicBezTo>
                  <a:cubicBezTo>
                    <a:pt x="8" y="82"/>
                    <a:pt x="12" y="80"/>
                    <a:pt x="20" y="80"/>
                  </a:cubicBezTo>
                  <a:cubicBezTo>
                    <a:pt x="31" y="80"/>
                    <a:pt x="44" y="84"/>
                    <a:pt x="58" y="90"/>
                  </a:cubicBezTo>
                  <a:cubicBezTo>
                    <a:pt x="67" y="94"/>
                    <a:pt x="76" y="96"/>
                    <a:pt x="84" y="96"/>
                  </a:cubicBezTo>
                  <a:cubicBezTo>
                    <a:pt x="98" y="96"/>
                    <a:pt x="106" y="90"/>
                    <a:pt x="111" y="85"/>
                  </a:cubicBezTo>
                  <a:cubicBezTo>
                    <a:pt x="112" y="84"/>
                    <a:pt x="112" y="83"/>
                    <a:pt x="112" y="82"/>
                  </a:cubicBezTo>
                  <a:cubicBezTo>
                    <a:pt x="112" y="10"/>
                    <a:pt x="112" y="10"/>
                    <a:pt x="112" y="10"/>
                  </a:cubicBezTo>
                  <a:cubicBezTo>
                    <a:pt x="112" y="8"/>
                    <a:pt x="111" y="7"/>
                    <a:pt x="109" y="6"/>
                  </a:cubicBezTo>
                  <a:close/>
                  <a:moveTo>
                    <a:pt x="104" y="80"/>
                  </a:moveTo>
                  <a:cubicBezTo>
                    <a:pt x="101" y="83"/>
                    <a:pt x="97" y="85"/>
                    <a:pt x="92" y="87"/>
                  </a:cubicBezTo>
                  <a:cubicBezTo>
                    <a:pt x="92" y="80"/>
                    <a:pt x="92" y="80"/>
                    <a:pt x="92" y="80"/>
                  </a:cubicBezTo>
                  <a:cubicBezTo>
                    <a:pt x="92" y="79"/>
                    <a:pt x="91" y="78"/>
                    <a:pt x="90" y="78"/>
                  </a:cubicBezTo>
                  <a:cubicBezTo>
                    <a:pt x="89" y="78"/>
                    <a:pt x="88" y="79"/>
                    <a:pt x="88" y="80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87" y="88"/>
                    <a:pt x="85" y="88"/>
                    <a:pt x="84" y="88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4" y="35"/>
                    <a:pt x="83" y="34"/>
                    <a:pt x="82" y="34"/>
                  </a:cubicBezTo>
                  <a:cubicBezTo>
                    <a:pt x="81" y="34"/>
                    <a:pt x="80" y="35"/>
                    <a:pt x="80" y="36"/>
                  </a:cubicBezTo>
                  <a:cubicBezTo>
                    <a:pt x="80" y="87"/>
                    <a:pt x="80" y="87"/>
                    <a:pt x="80" y="87"/>
                  </a:cubicBezTo>
                  <a:cubicBezTo>
                    <a:pt x="79" y="87"/>
                    <a:pt x="77" y="87"/>
                    <a:pt x="76" y="87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67"/>
                    <a:pt x="75" y="66"/>
                    <a:pt x="74" y="66"/>
                  </a:cubicBezTo>
                  <a:cubicBezTo>
                    <a:pt x="73" y="66"/>
                    <a:pt x="72" y="67"/>
                    <a:pt x="72" y="68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69" y="85"/>
                    <a:pt x="65" y="84"/>
                    <a:pt x="61" y="82"/>
                  </a:cubicBezTo>
                  <a:cubicBezTo>
                    <a:pt x="46" y="76"/>
                    <a:pt x="32" y="72"/>
                    <a:pt x="20" y="72"/>
                  </a:cubicBezTo>
                  <a:cubicBezTo>
                    <a:pt x="15" y="72"/>
                    <a:pt x="11" y="73"/>
                    <a:pt x="8" y="7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1" y="9"/>
                    <a:pt x="15" y="8"/>
                    <a:pt x="20" y="8"/>
                  </a:cubicBezTo>
                  <a:cubicBezTo>
                    <a:pt x="31" y="8"/>
                    <a:pt x="44" y="12"/>
                    <a:pt x="58" y="18"/>
                  </a:cubicBezTo>
                  <a:cubicBezTo>
                    <a:pt x="67" y="22"/>
                    <a:pt x="76" y="24"/>
                    <a:pt x="84" y="24"/>
                  </a:cubicBezTo>
                  <a:cubicBezTo>
                    <a:pt x="93" y="24"/>
                    <a:pt x="99" y="21"/>
                    <a:pt x="104" y="18"/>
                  </a:cubicBezTo>
                  <a:lnTo>
                    <a:pt x="104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2513171" y="1830705"/>
            <a:ext cx="1942148" cy="937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20" name="Freeform 10"/>
          <p:cNvSpPr>
            <a:spLocks noEditPoints="1"/>
          </p:cNvSpPr>
          <p:nvPr/>
        </p:nvSpPr>
        <p:spPr bwMode="auto">
          <a:xfrm>
            <a:off x="3362801" y="1970246"/>
            <a:ext cx="277178" cy="398145"/>
          </a:xfrm>
          <a:custGeom>
            <a:avLst/>
            <a:gdLst>
              <a:gd name="T0" fmla="*/ 142 w 142"/>
              <a:gd name="T1" fmla="*/ 1 h 172"/>
              <a:gd name="T2" fmla="*/ 141 w 142"/>
              <a:gd name="T3" fmla="*/ 0 h 172"/>
              <a:gd name="T4" fmla="*/ 141 w 142"/>
              <a:gd name="T5" fmla="*/ 0 h 172"/>
              <a:gd name="T6" fmla="*/ 140 w 142"/>
              <a:gd name="T7" fmla="*/ 0 h 172"/>
              <a:gd name="T8" fmla="*/ 139 w 142"/>
              <a:gd name="T9" fmla="*/ 0 h 172"/>
              <a:gd name="T10" fmla="*/ 138 w 142"/>
              <a:gd name="T11" fmla="*/ 0 h 172"/>
              <a:gd name="T12" fmla="*/ 137 w 142"/>
              <a:gd name="T13" fmla="*/ 0 h 172"/>
              <a:gd name="T14" fmla="*/ 1 w 142"/>
              <a:gd name="T15" fmla="*/ 104 h 172"/>
              <a:gd name="T16" fmla="*/ 2 w 142"/>
              <a:gd name="T17" fmla="*/ 105 h 172"/>
              <a:gd name="T18" fmla="*/ 4 w 142"/>
              <a:gd name="T19" fmla="*/ 106 h 172"/>
              <a:gd name="T20" fmla="*/ 54 w 142"/>
              <a:gd name="T21" fmla="*/ 136 h 172"/>
              <a:gd name="T22" fmla="*/ 54 w 142"/>
              <a:gd name="T23" fmla="*/ 137 h 172"/>
              <a:gd name="T24" fmla="*/ 55 w 142"/>
              <a:gd name="T25" fmla="*/ 137 h 172"/>
              <a:gd name="T26" fmla="*/ 55 w 142"/>
              <a:gd name="T27" fmla="*/ 138 h 172"/>
              <a:gd name="T28" fmla="*/ 55 w 142"/>
              <a:gd name="T29" fmla="*/ 138 h 172"/>
              <a:gd name="T30" fmla="*/ 57 w 142"/>
              <a:gd name="T31" fmla="*/ 139 h 172"/>
              <a:gd name="T32" fmla="*/ 57 w 142"/>
              <a:gd name="T33" fmla="*/ 139 h 172"/>
              <a:gd name="T34" fmla="*/ 58 w 142"/>
              <a:gd name="T35" fmla="*/ 139 h 172"/>
              <a:gd name="T36" fmla="*/ 108 w 142"/>
              <a:gd name="T37" fmla="*/ 170 h 172"/>
              <a:gd name="T38" fmla="*/ 109 w 142"/>
              <a:gd name="T39" fmla="*/ 171 h 172"/>
              <a:gd name="T40" fmla="*/ 110 w 142"/>
              <a:gd name="T41" fmla="*/ 172 h 172"/>
              <a:gd name="T42" fmla="*/ 142 w 142"/>
              <a:gd name="T43" fmla="*/ 3 h 172"/>
              <a:gd name="T44" fmla="*/ 142 w 142"/>
              <a:gd name="T45" fmla="*/ 2 h 172"/>
              <a:gd name="T46" fmla="*/ 16 w 142"/>
              <a:gd name="T47" fmla="*/ 97 h 172"/>
              <a:gd name="T48" fmla="*/ 50 w 142"/>
              <a:gd name="T49" fmla="*/ 91 h 172"/>
              <a:gd name="T50" fmla="*/ 16 w 142"/>
              <a:gd name="T51" fmla="*/ 97 h 172"/>
              <a:gd name="T52" fmla="*/ 123 w 142"/>
              <a:gd name="T53" fmla="*/ 23 h 172"/>
              <a:gd name="T54" fmla="*/ 53 w 142"/>
              <a:gd name="T55" fmla="*/ 94 h 172"/>
              <a:gd name="T56" fmla="*/ 128 w 142"/>
              <a:gd name="T57" fmla="*/ 27 h 172"/>
              <a:gd name="T58" fmla="*/ 97 w 142"/>
              <a:gd name="T59" fmla="*/ 121 h 172"/>
              <a:gd name="T60" fmla="*/ 110 w 142"/>
              <a:gd name="T61" fmla="*/ 154 h 172"/>
              <a:gd name="T62" fmla="*/ 131 w 142"/>
              <a:gd name="T63" fmla="*/ 3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" h="172">
                <a:moveTo>
                  <a:pt x="142" y="2"/>
                </a:moveTo>
                <a:cubicBezTo>
                  <a:pt x="142" y="1"/>
                  <a:pt x="142" y="1"/>
                  <a:pt x="142" y="1"/>
                </a:cubicBezTo>
                <a:cubicBezTo>
                  <a:pt x="142" y="1"/>
                  <a:pt x="141" y="1"/>
                  <a:pt x="141" y="1"/>
                </a:cubicBezTo>
                <a:cubicBezTo>
                  <a:pt x="141" y="1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39" y="0"/>
                  <a:pt x="139" y="0"/>
                  <a:pt x="1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8" y="0"/>
                  <a:pt x="138" y="0"/>
                  <a:pt x="137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2" y="99"/>
                  <a:pt x="2" y="99"/>
                  <a:pt x="2" y="99"/>
                </a:cubicBezTo>
                <a:cubicBezTo>
                  <a:pt x="0" y="100"/>
                  <a:pt x="0" y="103"/>
                  <a:pt x="1" y="104"/>
                </a:cubicBezTo>
                <a:cubicBezTo>
                  <a:pt x="1" y="105"/>
                  <a:pt x="1" y="105"/>
                  <a:pt x="2" y="105"/>
                </a:cubicBezTo>
                <a:cubicBezTo>
                  <a:pt x="2" y="105"/>
                  <a:pt x="2" y="105"/>
                  <a:pt x="2" y="105"/>
                </a:cubicBezTo>
                <a:cubicBezTo>
                  <a:pt x="2" y="105"/>
                  <a:pt x="2" y="105"/>
                  <a:pt x="2" y="105"/>
                </a:cubicBezTo>
                <a:cubicBezTo>
                  <a:pt x="2" y="106"/>
                  <a:pt x="3" y="106"/>
                  <a:pt x="4" y="106"/>
                </a:cubicBezTo>
                <a:cubicBezTo>
                  <a:pt x="47" y="99"/>
                  <a:pt x="47" y="99"/>
                  <a:pt x="47" y="99"/>
                </a:cubicBezTo>
                <a:cubicBezTo>
                  <a:pt x="54" y="136"/>
                  <a:pt x="54" y="136"/>
                  <a:pt x="54" y="136"/>
                </a:cubicBezTo>
                <a:cubicBezTo>
                  <a:pt x="54" y="136"/>
                  <a:pt x="54" y="137"/>
                  <a:pt x="54" y="137"/>
                </a:cubicBezTo>
                <a:cubicBezTo>
                  <a:pt x="54" y="137"/>
                  <a:pt x="54" y="137"/>
                  <a:pt x="54" y="137"/>
                </a:cubicBezTo>
                <a:cubicBezTo>
                  <a:pt x="54" y="137"/>
                  <a:pt x="54" y="137"/>
                  <a:pt x="54" y="137"/>
                </a:cubicBezTo>
                <a:cubicBezTo>
                  <a:pt x="54" y="137"/>
                  <a:pt x="55" y="137"/>
                  <a:pt x="55" y="137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5" y="138"/>
                  <a:pt x="55" y="138"/>
                  <a:pt x="55" y="138"/>
                </a:cubicBezTo>
                <a:cubicBezTo>
                  <a:pt x="56" y="138"/>
                  <a:pt x="56" y="138"/>
                  <a:pt x="56" y="138"/>
                </a:cubicBezTo>
                <a:cubicBezTo>
                  <a:pt x="56" y="139"/>
                  <a:pt x="56" y="139"/>
                  <a:pt x="57" y="139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7" y="139"/>
                  <a:pt x="58" y="139"/>
                  <a:pt x="58" y="139"/>
                </a:cubicBezTo>
                <a:cubicBezTo>
                  <a:pt x="95" y="128"/>
                  <a:pt x="95" y="128"/>
                  <a:pt x="95" y="128"/>
                </a:cubicBezTo>
                <a:cubicBezTo>
                  <a:pt x="108" y="170"/>
                  <a:pt x="108" y="170"/>
                  <a:pt x="108" y="170"/>
                </a:cubicBezTo>
                <a:cubicBezTo>
                  <a:pt x="108" y="170"/>
                  <a:pt x="108" y="171"/>
                  <a:pt x="109" y="171"/>
                </a:cubicBezTo>
                <a:cubicBezTo>
                  <a:pt x="109" y="171"/>
                  <a:pt x="109" y="171"/>
                  <a:pt x="109" y="171"/>
                </a:cubicBezTo>
                <a:cubicBezTo>
                  <a:pt x="109" y="171"/>
                  <a:pt x="109" y="171"/>
                  <a:pt x="109" y="171"/>
                </a:cubicBezTo>
                <a:cubicBezTo>
                  <a:pt x="109" y="172"/>
                  <a:pt x="110" y="172"/>
                  <a:pt x="110" y="172"/>
                </a:cubicBezTo>
                <a:cubicBezTo>
                  <a:pt x="112" y="172"/>
                  <a:pt x="114" y="170"/>
                  <a:pt x="114" y="168"/>
                </a:cubicBezTo>
                <a:cubicBezTo>
                  <a:pt x="142" y="3"/>
                  <a:pt x="142" y="3"/>
                  <a:pt x="142" y="3"/>
                </a:cubicBezTo>
                <a:cubicBezTo>
                  <a:pt x="142" y="3"/>
                  <a:pt x="142" y="3"/>
                  <a:pt x="142" y="3"/>
                </a:cubicBezTo>
                <a:cubicBezTo>
                  <a:pt x="142" y="3"/>
                  <a:pt x="142" y="2"/>
                  <a:pt x="142" y="2"/>
                </a:cubicBezTo>
                <a:cubicBezTo>
                  <a:pt x="142" y="2"/>
                  <a:pt x="142" y="2"/>
                  <a:pt x="142" y="2"/>
                </a:cubicBezTo>
                <a:close/>
                <a:moveTo>
                  <a:pt x="16" y="97"/>
                </a:moveTo>
                <a:cubicBezTo>
                  <a:pt x="117" y="23"/>
                  <a:pt x="117" y="23"/>
                  <a:pt x="117" y="23"/>
                </a:cubicBezTo>
                <a:cubicBezTo>
                  <a:pt x="50" y="91"/>
                  <a:pt x="50" y="91"/>
                  <a:pt x="50" y="91"/>
                </a:cubicBezTo>
                <a:cubicBezTo>
                  <a:pt x="50" y="91"/>
                  <a:pt x="49" y="91"/>
                  <a:pt x="49" y="91"/>
                </a:cubicBezTo>
                <a:lnTo>
                  <a:pt x="16" y="97"/>
                </a:lnTo>
                <a:close/>
                <a:moveTo>
                  <a:pt x="53" y="94"/>
                </a:moveTo>
                <a:cubicBezTo>
                  <a:pt x="123" y="23"/>
                  <a:pt x="123" y="23"/>
                  <a:pt x="123" y="23"/>
                </a:cubicBezTo>
                <a:cubicBezTo>
                  <a:pt x="59" y="126"/>
                  <a:pt x="59" y="126"/>
                  <a:pt x="59" y="126"/>
                </a:cubicBezTo>
                <a:lnTo>
                  <a:pt x="53" y="94"/>
                </a:lnTo>
                <a:close/>
                <a:moveTo>
                  <a:pt x="64" y="130"/>
                </a:moveTo>
                <a:cubicBezTo>
                  <a:pt x="128" y="27"/>
                  <a:pt x="128" y="27"/>
                  <a:pt x="128" y="27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97" y="121"/>
                  <a:pt x="97" y="120"/>
                  <a:pt x="97" y="121"/>
                </a:cubicBezTo>
                <a:lnTo>
                  <a:pt x="64" y="130"/>
                </a:lnTo>
                <a:close/>
                <a:moveTo>
                  <a:pt x="110" y="154"/>
                </a:moveTo>
                <a:cubicBezTo>
                  <a:pt x="100" y="123"/>
                  <a:pt x="100" y="123"/>
                  <a:pt x="100" y="123"/>
                </a:cubicBezTo>
                <a:cubicBezTo>
                  <a:pt x="131" y="30"/>
                  <a:pt x="131" y="30"/>
                  <a:pt x="131" y="30"/>
                </a:cubicBezTo>
                <a:lnTo>
                  <a:pt x="110" y="1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9634" y="1830705"/>
            <a:ext cx="1942148" cy="937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grpSp>
        <p:nvGrpSpPr>
          <p:cNvPr id="23" name="Group 13"/>
          <p:cNvGrpSpPr>
            <a:grpSpLocks noChangeAspect="1"/>
          </p:cNvGrpSpPr>
          <p:nvPr/>
        </p:nvGrpSpPr>
        <p:grpSpPr bwMode="auto">
          <a:xfrm>
            <a:off x="5512594" y="1964531"/>
            <a:ext cx="365760" cy="421958"/>
            <a:chOff x="3683" y="2009"/>
            <a:chExt cx="312" cy="302"/>
          </a:xfrm>
          <a:solidFill>
            <a:schemeClr val="bg1"/>
          </a:solidFill>
        </p:grpSpPr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3791" y="2108"/>
              <a:ext cx="105" cy="104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27 w 54"/>
                <a:gd name="T11" fmla="*/ 50 h 54"/>
                <a:gd name="T12" fmla="*/ 4 w 54"/>
                <a:gd name="T13" fmla="*/ 27 h 54"/>
                <a:gd name="T14" fmla="*/ 27 w 54"/>
                <a:gd name="T15" fmla="*/ 4 h 54"/>
                <a:gd name="T16" fmla="*/ 50 w 54"/>
                <a:gd name="T17" fmla="*/ 27 h 54"/>
                <a:gd name="T18" fmla="*/ 27 w 54"/>
                <a:gd name="T19" fmla="*/ 5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27" y="50"/>
                  </a:moveTo>
                  <a:cubicBezTo>
                    <a:pt x="14" y="50"/>
                    <a:pt x="4" y="40"/>
                    <a:pt x="4" y="27"/>
                  </a:cubicBezTo>
                  <a:cubicBezTo>
                    <a:pt x="4" y="14"/>
                    <a:pt x="14" y="4"/>
                    <a:pt x="27" y="4"/>
                  </a:cubicBezTo>
                  <a:cubicBezTo>
                    <a:pt x="40" y="4"/>
                    <a:pt x="50" y="14"/>
                    <a:pt x="50" y="27"/>
                  </a:cubicBezTo>
                  <a:cubicBezTo>
                    <a:pt x="50" y="40"/>
                    <a:pt x="40" y="50"/>
                    <a:pt x="2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/>
              </a:endParaRPr>
            </a:p>
          </p:txBody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3683" y="2009"/>
              <a:ext cx="312" cy="302"/>
            </a:xfrm>
            <a:custGeom>
              <a:avLst/>
              <a:gdLst>
                <a:gd name="T0" fmla="*/ 154 w 161"/>
                <a:gd name="T1" fmla="*/ 62 h 156"/>
                <a:gd name="T2" fmla="*/ 145 w 161"/>
                <a:gd name="T3" fmla="*/ 37 h 156"/>
                <a:gd name="T4" fmla="*/ 122 w 161"/>
                <a:gd name="T5" fmla="*/ 16 h 156"/>
                <a:gd name="T6" fmla="*/ 98 w 161"/>
                <a:gd name="T7" fmla="*/ 6 h 156"/>
                <a:gd name="T8" fmla="*/ 66 w 161"/>
                <a:gd name="T9" fmla="*/ 5 h 156"/>
                <a:gd name="T10" fmla="*/ 52 w 161"/>
                <a:gd name="T11" fmla="*/ 25 h 156"/>
                <a:gd name="T12" fmla="*/ 17 w 161"/>
                <a:gd name="T13" fmla="*/ 30 h 156"/>
                <a:gd name="T14" fmla="*/ 29 w 161"/>
                <a:gd name="T15" fmla="*/ 48 h 156"/>
                <a:gd name="T16" fmla="*/ 6 w 161"/>
                <a:gd name="T17" fmla="*/ 62 h 156"/>
                <a:gd name="T18" fmla="*/ 5 w 161"/>
                <a:gd name="T19" fmla="*/ 94 h 156"/>
                <a:gd name="T20" fmla="*/ 29 w 161"/>
                <a:gd name="T21" fmla="*/ 108 h 156"/>
                <a:gd name="T22" fmla="*/ 17 w 161"/>
                <a:gd name="T23" fmla="*/ 125 h 156"/>
                <a:gd name="T24" fmla="*/ 41 w 161"/>
                <a:gd name="T25" fmla="*/ 141 h 156"/>
                <a:gd name="T26" fmla="*/ 66 w 161"/>
                <a:gd name="T27" fmla="*/ 150 h 156"/>
                <a:gd name="T28" fmla="*/ 95 w 161"/>
                <a:gd name="T29" fmla="*/ 154 h 156"/>
                <a:gd name="T30" fmla="*/ 111 w 161"/>
                <a:gd name="T31" fmla="*/ 130 h 156"/>
                <a:gd name="T32" fmla="*/ 127 w 161"/>
                <a:gd name="T33" fmla="*/ 141 h 156"/>
                <a:gd name="T34" fmla="*/ 144 w 161"/>
                <a:gd name="T35" fmla="*/ 117 h 156"/>
                <a:gd name="T36" fmla="*/ 155 w 161"/>
                <a:gd name="T37" fmla="*/ 94 h 156"/>
                <a:gd name="T38" fmla="*/ 161 w 161"/>
                <a:gd name="T39" fmla="*/ 78 h 156"/>
                <a:gd name="T40" fmla="*/ 114 w 161"/>
                <a:gd name="T41" fmla="*/ 122 h 156"/>
                <a:gd name="T42" fmla="*/ 111 w 161"/>
                <a:gd name="T43" fmla="*/ 121 h 156"/>
                <a:gd name="T44" fmla="*/ 93 w 161"/>
                <a:gd name="T45" fmla="*/ 129 h 156"/>
                <a:gd name="T46" fmla="*/ 90 w 161"/>
                <a:gd name="T47" fmla="*/ 147 h 156"/>
                <a:gd name="T48" fmla="*/ 71 w 161"/>
                <a:gd name="T49" fmla="*/ 129 h 156"/>
                <a:gd name="T50" fmla="*/ 52 w 161"/>
                <a:gd name="T51" fmla="*/ 122 h 156"/>
                <a:gd name="T52" fmla="*/ 49 w 161"/>
                <a:gd name="T53" fmla="*/ 122 h 156"/>
                <a:gd name="T54" fmla="*/ 37 w 161"/>
                <a:gd name="T55" fmla="*/ 112 h 156"/>
                <a:gd name="T56" fmla="*/ 38 w 161"/>
                <a:gd name="T57" fmla="*/ 109 h 156"/>
                <a:gd name="T58" fmla="*/ 38 w 161"/>
                <a:gd name="T59" fmla="*/ 107 h 156"/>
                <a:gd name="T60" fmla="*/ 9 w 161"/>
                <a:gd name="T61" fmla="*/ 86 h 156"/>
                <a:gd name="T62" fmla="*/ 26 w 161"/>
                <a:gd name="T63" fmla="*/ 70 h 156"/>
                <a:gd name="T64" fmla="*/ 38 w 161"/>
                <a:gd name="T65" fmla="*/ 49 h 156"/>
                <a:gd name="T66" fmla="*/ 38 w 161"/>
                <a:gd name="T67" fmla="*/ 46 h 156"/>
                <a:gd name="T68" fmla="*/ 25 w 161"/>
                <a:gd name="T69" fmla="*/ 33 h 156"/>
                <a:gd name="T70" fmla="*/ 50 w 161"/>
                <a:gd name="T71" fmla="*/ 34 h 156"/>
                <a:gd name="T72" fmla="*/ 50 w 161"/>
                <a:gd name="T73" fmla="*/ 34 h 156"/>
                <a:gd name="T74" fmla="*/ 53 w 161"/>
                <a:gd name="T75" fmla="*/ 34 h 156"/>
                <a:gd name="T76" fmla="*/ 74 w 161"/>
                <a:gd name="T77" fmla="*/ 8 h 156"/>
                <a:gd name="T78" fmla="*/ 90 w 161"/>
                <a:gd name="T79" fmla="*/ 23 h 156"/>
                <a:gd name="T80" fmla="*/ 110 w 161"/>
                <a:gd name="T81" fmla="*/ 35 h 156"/>
                <a:gd name="T82" fmla="*/ 112 w 161"/>
                <a:gd name="T83" fmla="*/ 34 h 156"/>
                <a:gd name="T84" fmla="*/ 115 w 161"/>
                <a:gd name="T85" fmla="*/ 34 h 156"/>
                <a:gd name="T86" fmla="*/ 126 w 161"/>
                <a:gd name="T87" fmla="*/ 46 h 156"/>
                <a:gd name="T88" fmla="*/ 125 w 161"/>
                <a:gd name="T89" fmla="*/ 49 h 156"/>
                <a:gd name="T90" fmla="*/ 132 w 161"/>
                <a:gd name="T91" fmla="*/ 67 h 156"/>
                <a:gd name="T92" fmla="*/ 138 w 161"/>
                <a:gd name="T93" fmla="*/ 70 h 156"/>
                <a:gd name="T94" fmla="*/ 138 w 161"/>
                <a:gd name="T95" fmla="*/ 86 h 156"/>
                <a:gd name="T96" fmla="*/ 125 w 161"/>
                <a:gd name="T97" fmla="*/ 105 h 156"/>
                <a:gd name="T98" fmla="*/ 125 w 161"/>
                <a:gd name="T99" fmla="*/ 108 h 156"/>
                <a:gd name="T100" fmla="*/ 126 w 161"/>
                <a:gd name="T101" fmla="*/ 1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1" h="156">
                  <a:moveTo>
                    <a:pt x="160" y="65"/>
                  </a:moveTo>
                  <a:cubicBezTo>
                    <a:pt x="160" y="63"/>
                    <a:pt x="158" y="62"/>
                    <a:pt x="155" y="62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155" y="62"/>
                    <a:pt x="154" y="62"/>
                    <a:pt x="154" y="62"/>
                  </a:cubicBezTo>
                  <a:cubicBezTo>
                    <a:pt x="139" y="62"/>
                    <a:pt x="139" y="62"/>
                    <a:pt x="139" y="62"/>
                  </a:cubicBezTo>
                  <a:cubicBezTo>
                    <a:pt x="138" y="57"/>
                    <a:pt x="136" y="53"/>
                    <a:pt x="134" y="49"/>
                  </a:cubicBezTo>
                  <a:cubicBezTo>
                    <a:pt x="144" y="39"/>
                    <a:pt x="144" y="39"/>
                    <a:pt x="144" y="39"/>
                  </a:cubicBezTo>
                  <a:cubicBezTo>
                    <a:pt x="144" y="38"/>
                    <a:pt x="145" y="38"/>
                    <a:pt x="145" y="37"/>
                  </a:cubicBezTo>
                  <a:cubicBezTo>
                    <a:pt x="146" y="36"/>
                    <a:pt x="147" y="33"/>
                    <a:pt x="145" y="32"/>
                  </a:cubicBezTo>
                  <a:cubicBezTo>
                    <a:pt x="140" y="25"/>
                    <a:pt x="134" y="19"/>
                    <a:pt x="127" y="15"/>
                  </a:cubicBezTo>
                  <a:cubicBezTo>
                    <a:pt x="126" y="13"/>
                    <a:pt x="122" y="14"/>
                    <a:pt x="122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22" y="16"/>
                    <a:pt x="122" y="16"/>
                    <a:pt x="122" y="1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7" y="24"/>
                    <a:pt x="103" y="22"/>
                    <a:pt x="98" y="21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6"/>
                    <a:pt x="98" y="6"/>
                    <a:pt x="98" y="6"/>
                  </a:cubicBezTo>
                  <a:cubicBezTo>
                    <a:pt x="98" y="4"/>
                    <a:pt x="97" y="2"/>
                    <a:pt x="95" y="1"/>
                  </a:cubicBezTo>
                  <a:cubicBezTo>
                    <a:pt x="86" y="0"/>
                    <a:pt x="78" y="0"/>
                    <a:pt x="69" y="1"/>
                  </a:cubicBezTo>
                  <a:cubicBezTo>
                    <a:pt x="67" y="1"/>
                    <a:pt x="66" y="3"/>
                    <a:pt x="66" y="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1" y="21"/>
                    <a:pt x="57" y="23"/>
                    <a:pt x="52" y="25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3"/>
                    <a:pt x="37" y="12"/>
                    <a:pt x="35" y="13"/>
                  </a:cubicBezTo>
                  <a:cubicBezTo>
                    <a:pt x="28" y="18"/>
                    <a:pt x="22" y="24"/>
                    <a:pt x="17" y="30"/>
                  </a:cubicBezTo>
                  <a:cubicBezTo>
                    <a:pt x="15" y="32"/>
                    <a:pt x="16" y="35"/>
                    <a:pt x="17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7"/>
                    <a:pt x="18" y="3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7" y="52"/>
                    <a:pt x="25" y="57"/>
                    <a:pt x="23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3" y="62"/>
                    <a:pt x="1" y="63"/>
                    <a:pt x="1" y="65"/>
                  </a:cubicBezTo>
                  <a:cubicBezTo>
                    <a:pt x="0" y="69"/>
                    <a:pt x="0" y="74"/>
                    <a:pt x="0" y="78"/>
                  </a:cubicBezTo>
                  <a:cubicBezTo>
                    <a:pt x="0" y="82"/>
                    <a:pt x="0" y="86"/>
                    <a:pt x="1" y="91"/>
                  </a:cubicBezTo>
                  <a:cubicBezTo>
                    <a:pt x="1" y="93"/>
                    <a:pt x="3" y="94"/>
                    <a:pt x="5" y="94"/>
                  </a:cubicBezTo>
                  <a:cubicBezTo>
                    <a:pt x="5" y="94"/>
                    <a:pt x="6" y="94"/>
                    <a:pt x="6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5" y="99"/>
                    <a:pt x="27" y="104"/>
                    <a:pt x="29" y="108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16" y="121"/>
                    <a:pt x="16" y="124"/>
                    <a:pt x="17" y="125"/>
                  </a:cubicBezTo>
                  <a:cubicBezTo>
                    <a:pt x="22" y="132"/>
                    <a:pt x="29" y="138"/>
                    <a:pt x="36" y="142"/>
                  </a:cubicBezTo>
                  <a:cubicBezTo>
                    <a:pt x="36" y="143"/>
                    <a:pt x="37" y="143"/>
                    <a:pt x="38" y="143"/>
                  </a:cubicBezTo>
                  <a:cubicBezTo>
                    <a:pt x="39" y="143"/>
                    <a:pt x="40" y="142"/>
                    <a:pt x="41" y="142"/>
                  </a:cubicBezTo>
                  <a:cubicBezTo>
                    <a:pt x="41" y="141"/>
                    <a:pt x="41" y="141"/>
                    <a:pt x="41" y="14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7" y="133"/>
                    <a:pt x="61" y="135"/>
                    <a:pt x="66" y="136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66" y="152"/>
                    <a:pt x="67" y="154"/>
                    <a:pt x="69" y="155"/>
                  </a:cubicBezTo>
                  <a:cubicBezTo>
                    <a:pt x="73" y="155"/>
                    <a:pt x="77" y="156"/>
                    <a:pt x="80" y="156"/>
                  </a:cubicBezTo>
                  <a:cubicBezTo>
                    <a:pt x="85" y="156"/>
                    <a:pt x="90" y="155"/>
                    <a:pt x="95" y="154"/>
                  </a:cubicBezTo>
                  <a:cubicBezTo>
                    <a:pt x="97" y="154"/>
                    <a:pt x="98" y="152"/>
                    <a:pt x="98" y="150"/>
                  </a:cubicBezTo>
                  <a:cubicBezTo>
                    <a:pt x="98" y="150"/>
                    <a:pt x="98" y="150"/>
                    <a:pt x="98" y="150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103" y="134"/>
                    <a:pt x="107" y="132"/>
                    <a:pt x="111" y="130"/>
                  </a:cubicBezTo>
                  <a:cubicBezTo>
                    <a:pt x="121" y="140"/>
                    <a:pt x="121" y="140"/>
                    <a:pt x="121" y="140"/>
                  </a:cubicBezTo>
                  <a:cubicBezTo>
                    <a:pt x="121" y="140"/>
                    <a:pt x="122" y="140"/>
                    <a:pt x="122" y="140"/>
                  </a:cubicBezTo>
                  <a:cubicBezTo>
                    <a:pt x="122" y="141"/>
                    <a:pt x="124" y="142"/>
                    <a:pt x="125" y="142"/>
                  </a:cubicBezTo>
                  <a:cubicBezTo>
                    <a:pt x="126" y="142"/>
                    <a:pt x="126" y="142"/>
                    <a:pt x="127" y="141"/>
                  </a:cubicBezTo>
                  <a:cubicBezTo>
                    <a:pt x="134" y="136"/>
                    <a:pt x="140" y="130"/>
                    <a:pt x="145" y="124"/>
                  </a:cubicBezTo>
                  <a:cubicBezTo>
                    <a:pt x="147" y="122"/>
                    <a:pt x="146" y="119"/>
                    <a:pt x="145" y="118"/>
                  </a:cubicBezTo>
                  <a:cubicBezTo>
                    <a:pt x="145" y="118"/>
                    <a:pt x="144" y="118"/>
                    <a:pt x="144" y="118"/>
                  </a:cubicBezTo>
                  <a:cubicBezTo>
                    <a:pt x="144" y="118"/>
                    <a:pt x="144" y="117"/>
                    <a:pt x="144" y="117"/>
                  </a:cubicBezTo>
                  <a:cubicBezTo>
                    <a:pt x="134" y="107"/>
                    <a:pt x="134" y="107"/>
                    <a:pt x="134" y="107"/>
                  </a:cubicBezTo>
                  <a:cubicBezTo>
                    <a:pt x="136" y="103"/>
                    <a:pt x="138" y="99"/>
                    <a:pt x="139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6" y="94"/>
                    <a:pt x="156" y="94"/>
                  </a:cubicBezTo>
                  <a:cubicBezTo>
                    <a:pt x="158" y="94"/>
                    <a:pt x="160" y="93"/>
                    <a:pt x="160" y="91"/>
                  </a:cubicBezTo>
                  <a:cubicBezTo>
                    <a:pt x="161" y="86"/>
                    <a:pt x="161" y="82"/>
                    <a:pt x="161" y="78"/>
                  </a:cubicBezTo>
                  <a:cubicBezTo>
                    <a:pt x="161" y="74"/>
                    <a:pt x="161" y="69"/>
                    <a:pt x="160" y="65"/>
                  </a:cubicBezTo>
                  <a:close/>
                  <a:moveTo>
                    <a:pt x="125" y="133"/>
                  </a:moveTo>
                  <a:cubicBezTo>
                    <a:pt x="115" y="122"/>
                    <a:pt x="115" y="122"/>
                    <a:pt x="115" y="122"/>
                  </a:cubicBezTo>
                  <a:cubicBezTo>
                    <a:pt x="115" y="122"/>
                    <a:pt x="114" y="122"/>
                    <a:pt x="114" y="122"/>
                  </a:cubicBezTo>
                  <a:cubicBezTo>
                    <a:pt x="114" y="122"/>
                    <a:pt x="114" y="121"/>
                    <a:pt x="114" y="121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13" y="121"/>
                    <a:pt x="112" y="121"/>
                    <a:pt x="112" y="121"/>
                  </a:cubicBezTo>
                  <a:cubicBezTo>
                    <a:pt x="112" y="121"/>
                    <a:pt x="112" y="121"/>
                    <a:pt x="111" y="121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05" y="125"/>
                    <a:pt x="99" y="127"/>
                    <a:pt x="93" y="129"/>
                  </a:cubicBezTo>
                  <a:cubicBezTo>
                    <a:pt x="91" y="129"/>
                    <a:pt x="90" y="131"/>
                    <a:pt x="90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90" y="147"/>
                    <a:pt x="90" y="147"/>
                    <a:pt x="90" y="147"/>
                  </a:cubicBezTo>
                  <a:cubicBezTo>
                    <a:pt x="85" y="148"/>
                    <a:pt x="79" y="148"/>
                    <a:pt x="74" y="147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4"/>
                    <a:pt x="74" y="134"/>
                    <a:pt x="74" y="134"/>
                  </a:cubicBezTo>
                  <a:cubicBezTo>
                    <a:pt x="74" y="131"/>
                    <a:pt x="73" y="129"/>
                    <a:pt x="71" y="129"/>
                  </a:cubicBezTo>
                  <a:cubicBezTo>
                    <a:pt x="65" y="128"/>
                    <a:pt x="59" y="125"/>
                    <a:pt x="54" y="122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53" y="122"/>
                    <a:pt x="53" y="122"/>
                    <a:pt x="52" y="122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2" y="122"/>
                    <a:pt x="51" y="122"/>
                    <a:pt x="51" y="122"/>
                  </a:cubicBezTo>
                  <a:cubicBezTo>
                    <a:pt x="51" y="122"/>
                    <a:pt x="51" y="122"/>
                    <a:pt x="50" y="122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49" y="123"/>
                    <a:pt x="49" y="123"/>
                    <a:pt x="49" y="123"/>
                  </a:cubicBezTo>
                  <a:cubicBezTo>
                    <a:pt x="37" y="134"/>
                    <a:pt x="37" y="134"/>
                    <a:pt x="37" y="134"/>
                  </a:cubicBezTo>
                  <a:cubicBezTo>
                    <a:pt x="33" y="131"/>
                    <a:pt x="29" y="127"/>
                    <a:pt x="26" y="123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1"/>
                    <a:pt x="37" y="111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38" y="110"/>
                    <a:pt x="38" y="110"/>
                    <a:pt x="38" y="110"/>
                  </a:cubicBezTo>
                  <a:cubicBezTo>
                    <a:pt x="38" y="110"/>
                    <a:pt x="38" y="109"/>
                    <a:pt x="38" y="109"/>
                  </a:cubicBezTo>
                  <a:cubicBezTo>
                    <a:pt x="38" y="109"/>
                    <a:pt x="38" y="109"/>
                    <a:pt x="38" y="108"/>
                  </a:cubicBezTo>
                  <a:cubicBezTo>
                    <a:pt x="38" y="108"/>
                    <a:pt x="38" y="108"/>
                    <a:pt x="38" y="108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34" y="101"/>
                    <a:pt x="32" y="95"/>
                    <a:pt x="30" y="89"/>
                  </a:cubicBezTo>
                  <a:cubicBezTo>
                    <a:pt x="30" y="87"/>
                    <a:pt x="28" y="86"/>
                    <a:pt x="26" y="86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9" y="86"/>
                    <a:pt x="9" y="86"/>
                    <a:pt x="9" y="86"/>
                  </a:cubicBezTo>
                  <a:cubicBezTo>
                    <a:pt x="8" y="83"/>
                    <a:pt x="8" y="81"/>
                    <a:pt x="8" y="78"/>
                  </a:cubicBezTo>
                  <a:cubicBezTo>
                    <a:pt x="8" y="75"/>
                    <a:pt x="8" y="73"/>
                    <a:pt x="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8" y="70"/>
                    <a:pt x="30" y="69"/>
                    <a:pt x="30" y="67"/>
                  </a:cubicBezTo>
                  <a:cubicBezTo>
                    <a:pt x="32" y="61"/>
                    <a:pt x="34" y="55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8" y="46"/>
                    <a:pt x="38" y="46"/>
                  </a:cubicBezTo>
                  <a:cubicBezTo>
                    <a:pt x="38" y="46"/>
                    <a:pt x="38" y="46"/>
                    <a:pt x="38" y="45"/>
                  </a:cubicBezTo>
                  <a:cubicBezTo>
                    <a:pt x="38" y="45"/>
                    <a:pt x="37" y="45"/>
                    <a:pt x="37" y="45"/>
                  </a:cubicBezTo>
                  <a:cubicBezTo>
                    <a:pt x="37" y="45"/>
                    <a:pt x="37" y="44"/>
                    <a:pt x="37" y="4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9" y="29"/>
                    <a:pt x="33" y="25"/>
                    <a:pt x="37" y="22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4"/>
                    <a:pt x="49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2" y="34"/>
                    <a:pt x="52" y="34"/>
                  </a:cubicBezTo>
                  <a:cubicBezTo>
                    <a:pt x="52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9" y="30"/>
                    <a:pt x="65" y="28"/>
                    <a:pt x="71" y="27"/>
                  </a:cubicBezTo>
                  <a:cubicBezTo>
                    <a:pt x="73" y="27"/>
                    <a:pt x="74" y="25"/>
                    <a:pt x="74" y="22"/>
                  </a:cubicBezTo>
                  <a:cubicBezTo>
                    <a:pt x="74" y="22"/>
                    <a:pt x="74" y="22"/>
                    <a:pt x="74" y="22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9" y="8"/>
                    <a:pt x="85" y="8"/>
                    <a:pt x="90" y="9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90" y="22"/>
                    <a:pt x="90" y="22"/>
                    <a:pt x="90" y="23"/>
                  </a:cubicBezTo>
                  <a:cubicBezTo>
                    <a:pt x="90" y="23"/>
                    <a:pt x="90" y="23"/>
                    <a:pt x="90" y="23"/>
                  </a:cubicBezTo>
                  <a:cubicBezTo>
                    <a:pt x="90" y="25"/>
                    <a:pt x="91" y="27"/>
                    <a:pt x="93" y="27"/>
                  </a:cubicBezTo>
                  <a:cubicBezTo>
                    <a:pt x="99" y="29"/>
                    <a:pt x="105" y="31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5"/>
                    <a:pt x="109" y="35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35"/>
                    <a:pt x="113" y="34"/>
                  </a:cubicBezTo>
                  <a:cubicBezTo>
                    <a:pt x="113" y="34"/>
                    <a:pt x="113" y="35"/>
                    <a:pt x="113" y="35"/>
                  </a:cubicBezTo>
                  <a:cubicBezTo>
                    <a:pt x="114" y="34"/>
                    <a:pt x="114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0" y="26"/>
                    <a:pt x="134" y="30"/>
                    <a:pt x="137" y="3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7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8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1"/>
                  </a:cubicBezTo>
                  <a:cubicBezTo>
                    <a:pt x="128" y="56"/>
                    <a:pt x="131" y="61"/>
                    <a:pt x="132" y="67"/>
                  </a:cubicBezTo>
                  <a:cubicBezTo>
                    <a:pt x="132" y="69"/>
                    <a:pt x="134" y="70"/>
                    <a:pt x="136" y="70"/>
                  </a:cubicBezTo>
                  <a:cubicBezTo>
                    <a:pt x="136" y="70"/>
                    <a:pt x="136" y="70"/>
                    <a:pt x="137" y="70"/>
                  </a:cubicBezTo>
                  <a:cubicBezTo>
                    <a:pt x="137" y="70"/>
                    <a:pt x="137" y="70"/>
                    <a:pt x="137" y="70"/>
                  </a:cubicBezTo>
                  <a:cubicBezTo>
                    <a:pt x="137" y="70"/>
                    <a:pt x="138" y="70"/>
                    <a:pt x="138" y="70"/>
                  </a:cubicBezTo>
                  <a:cubicBezTo>
                    <a:pt x="153" y="70"/>
                    <a:pt x="153" y="70"/>
                    <a:pt x="153" y="70"/>
                  </a:cubicBezTo>
                  <a:cubicBezTo>
                    <a:pt x="153" y="73"/>
                    <a:pt x="153" y="75"/>
                    <a:pt x="153" y="78"/>
                  </a:cubicBezTo>
                  <a:cubicBezTo>
                    <a:pt x="153" y="81"/>
                    <a:pt x="153" y="83"/>
                    <a:pt x="152" y="86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38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4" y="86"/>
                    <a:pt x="132" y="87"/>
                    <a:pt x="132" y="89"/>
                  </a:cubicBezTo>
                  <a:cubicBezTo>
                    <a:pt x="131" y="95"/>
                    <a:pt x="128" y="100"/>
                    <a:pt x="125" y="105"/>
                  </a:cubicBezTo>
                  <a:cubicBezTo>
                    <a:pt x="125" y="106"/>
                    <a:pt x="125" y="106"/>
                    <a:pt x="125" y="106"/>
                  </a:cubicBezTo>
                  <a:cubicBezTo>
                    <a:pt x="125" y="106"/>
                    <a:pt x="125" y="106"/>
                    <a:pt x="125" y="107"/>
                  </a:cubicBezTo>
                  <a:cubicBezTo>
                    <a:pt x="125" y="107"/>
                    <a:pt x="125" y="107"/>
                    <a:pt x="125" y="107"/>
                  </a:cubicBezTo>
                  <a:cubicBezTo>
                    <a:pt x="125" y="107"/>
                    <a:pt x="125" y="108"/>
                    <a:pt x="125" y="108"/>
                  </a:cubicBezTo>
                  <a:cubicBezTo>
                    <a:pt x="125" y="108"/>
                    <a:pt x="125" y="108"/>
                    <a:pt x="125" y="109"/>
                  </a:cubicBezTo>
                  <a:cubicBezTo>
                    <a:pt x="125" y="109"/>
                    <a:pt x="125" y="109"/>
                    <a:pt x="125" y="109"/>
                  </a:cubicBezTo>
                  <a:cubicBezTo>
                    <a:pt x="125" y="110"/>
                    <a:pt x="125" y="110"/>
                    <a:pt x="126" y="110"/>
                  </a:cubicBezTo>
                  <a:cubicBezTo>
                    <a:pt x="126" y="110"/>
                    <a:pt x="126" y="110"/>
                    <a:pt x="126" y="110"/>
                  </a:cubicBezTo>
                  <a:cubicBezTo>
                    <a:pt x="137" y="122"/>
                    <a:pt x="137" y="122"/>
                    <a:pt x="137" y="122"/>
                  </a:cubicBezTo>
                  <a:cubicBezTo>
                    <a:pt x="133" y="126"/>
                    <a:pt x="130" y="129"/>
                    <a:pt x="125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Arial" panose="020B0604020202020204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865620" y="1830705"/>
            <a:ext cx="1942148" cy="9372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26" name="Freeform 19"/>
          <p:cNvSpPr>
            <a:spLocks noEditPoints="1"/>
          </p:cNvSpPr>
          <p:nvPr/>
        </p:nvSpPr>
        <p:spPr bwMode="auto">
          <a:xfrm>
            <a:off x="7663339" y="1964532"/>
            <a:ext cx="381953" cy="403384"/>
          </a:xfrm>
          <a:custGeom>
            <a:avLst/>
            <a:gdLst>
              <a:gd name="T0" fmla="*/ 132 w 176"/>
              <a:gd name="T1" fmla="*/ 28 h 156"/>
              <a:gd name="T2" fmla="*/ 108 w 176"/>
              <a:gd name="T3" fmla="*/ 0 h 156"/>
              <a:gd name="T4" fmla="*/ 48 w 176"/>
              <a:gd name="T5" fmla="*/ 18 h 156"/>
              <a:gd name="T6" fmla="*/ 28 w 176"/>
              <a:gd name="T7" fmla="*/ 28 h 156"/>
              <a:gd name="T8" fmla="*/ 24 w 176"/>
              <a:gd name="T9" fmla="*/ 28 h 156"/>
              <a:gd name="T10" fmla="*/ 0 w 176"/>
              <a:gd name="T11" fmla="*/ 56 h 156"/>
              <a:gd name="T12" fmla="*/ 22 w 176"/>
              <a:gd name="T13" fmla="*/ 155 h 156"/>
              <a:gd name="T14" fmla="*/ 25 w 176"/>
              <a:gd name="T15" fmla="*/ 156 h 156"/>
              <a:gd name="T16" fmla="*/ 148 w 176"/>
              <a:gd name="T17" fmla="*/ 156 h 156"/>
              <a:gd name="T18" fmla="*/ 176 w 176"/>
              <a:gd name="T19" fmla="*/ 56 h 156"/>
              <a:gd name="T20" fmla="*/ 168 w 176"/>
              <a:gd name="T21" fmla="*/ 56 h 156"/>
              <a:gd name="T22" fmla="*/ 104 w 176"/>
              <a:gd name="T23" fmla="*/ 72 h 156"/>
              <a:gd name="T24" fmla="*/ 102 w 176"/>
              <a:gd name="T25" fmla="*/ 60 h 156"/>
              <a:gd name="T26" fmla="*/ 76 w 176"/>
              <a:gd name="T27" fmla="*/ 62 h 156"/>
              <a:gd name="T28" fmla="*/ 40 w 176"/>
              <a:gd name="T29" fmla="*/ 72 h 156"/>
              <a:gd name="T30" fmla="*/ 148 w 176"/>
              <a:gd name="T31" fmla="*/ 36 h 156"/>
              <a:gd name="T32" fmla="*/ 94 w 176"/>
              <a:gd name="T33" fmla="*/ 76 h 156"/>
              <a:gd name="T34" fmla="*/ 84 w 176"/>
              <a:gd name="T35" fmla="*/ 78 h 156"/>
              <a:gd name="T36" fmla="*/ 80 w 176"/>
              <a:gd name="T37" fmla="*/ 84 h 156"/>
              <a:gd name="T38" fmla="*/ 100 w 176"/>
              <a:gd name="T39" fmla="*/ 64 h 156"/>
              <a:gd name="T40" fmla="*/ 96 w 176"/>
              <a:gd name="T41" fmla="*/ 84 h 156"/>
              <a:gd name="T42" fmla="*/ 94 w 176"/>
              <a:gd name="T43" fmla="*/ 76 h 156"/>
              <a:gd name="T44" fmla="*/ 92 w 176"/>
              <a:gd name="T45" fmla="*/ 88 h 156"/>
              <a:gd name="T46" fmla="*/ 88 w 176"/>
              <a:gd name="T47" fmla="*/ 80 h 156"/>
              <a:gd name="T48" fmla="*/ 56 w 176"/>
              <a:gd name="T49" fmla="*/ 18 h 156"/>
              <a:gd name="T50" fmla="*/ 108 w 176"/>
              <a:gd name="T51" fmla="*/ 8 h 156"/>
              <a:gd name="T52" fmla="*/ 124 w 176"/>
              <a:gd name="T53" fmla="*/ 28 h 156"/>
              <a:gd name="T54" fmla="*/ 56 w 176"/>
              <a:gd name="T55" fmla="*/ 18 h 156"/>
              <a:gd name="T56" fmla="*/ 36 w 176"/>
              <a:gd name="T57" fmla="*/ 72 h 156"/>
              <a:gd name="T58" fmla="*/ 28 w 176"/>
              <a:gd name="T59" fmla="*/ 36 h 156"/>
              <a:gd name="T60" fmla="*/ 20 w 176"/>
              <a:gd name="T61" fmla="*/ 38 h 156"/>
              <a:gd name="T62" fmla="*/ 8 w 176"/>
              <a:gd name="T63" fmla="*/ 72 h 156"/>
              <a:gd name="T64" fmla="*/ 20 w 176"/>
              <a:gd name="T65" fmla="*/ 38 h 156"/>
              <a:gd name="T66" fmla="*/ 8 w 176"/>
              <a:gd name="T67" fmla="*/ 76 h 156"/>
              <a:gd name="T68" fmla="*/ 20 w 176"/>
              <a:gd name="T69" fmla="*/ 146 h 156"/>
              <a:gd name="T70" fmla="*/ 28 w 176"/>
              <a:gd name="T71" fmla="*/ 76 h 156"/>
              <a:gd name="T72" fmla="*/ 36 w 176"/>
              <a:gd name="T73" fmla="*/ 148 h 156"/>
              <a:gd name="T74" fmla="*/ 28 w 176"/>
              <a:gd name="T75" fmla="*/ 76 h 156"/>
              <a:gd name="T76" fmla="*/ 40 w 176"/>
              <a:gd name="T77" fmla="*/ 148 h 156"/>
              <a:gd name="T78" fmla="*/ 76 w 176"/>
              <a:gd name="T79" fmla="*/ 76 h 156"/>
              <a:gd name="T80" fmla="*/ 78 w 176"/>
              <a:gd name="T81" fmla="*/ 88 h 156"/>
              <a:gd name="T82" fmla="*/ 84 w 176"/>
              <a:gd name="T83" fmla="*/ 90 h 156"/>
              <a:gd name="T84" fmla="*/ 94 w 176"/>
              <a:gd name="T85" fmla="*/ 92 h 156"/>
              <a:gd name="T86" fmla="*/ 96 w 176"/>
              <a:gd name="T87" fmla="*/ 88 h 156"/>
              <a:gd name="T88" fmla="*/ 104 w 176"/>
              <a:gd name="T89" fmla="*/ 86 h 156"/>
              <a:gd name="T90" fmla="*/ 168 w 176"/>
              <a:gd name="T91" fmla="*/ 76 h 156"/>
              <a:gd name="T92" fmla="*/ 148 w 176"/>
              <a:gd name="T93" fmla="*/ 14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56">
                <a:moveTo>
                  <a:pt x="148" y="28"/>
                </a:moveTo>
                <a:cubicBezTo>
                  <a:pt x="132" y="28"/>
                  <a:pt x="132" y="28"/>
                  <a:pt x="132" y="28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32" y="8"/>
                  <a:pt x="121" y="0"/>
                  <a:pt x="10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59" y="0"/>
                  <a:pt x="48" y="8"/>
                  <a:pt x="48" y="18"/>
                </a:cubicBezTo>
                <a:cubicBezTo>
                  <a:pt x="48" y="28"/>
                  <a:pt x="48" y="28"/>
                  <a:pt x="4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8"/>
                  <a:pt x="26" y="28"/>
                  <a:pt x="25" y="28"/>
                </a:cubicBezTo>
                <a:cubicBezTo>
                  <a:pt x="25" y="28"/>
                  <a:pt x="24" y="28"/>
                  <a:pt x="24" y="28"/>
                </a:cubicBezTo>
                <a:cubicBezTo>
                  <a:pt x="23" y="28"/>
                  <a:pt x="23" y="28"/>
                  <a:pt x="22" y="29"/>
                </a:cubicBezTo>
                <a:cubicBezTo>
                  <a:pt x="9" y="31"/>
                  <a:pt x="0" y="43"/>
                  <a:pt x="0" y="5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41"/>
                  <a:pt x="9" y="153"/>
                  <a:pt x="22" y="155"/>
                </a:cubicBezTo>
                <a:cubicBezTo>
                  <a:pt x="23" y="156"/>
                  <a:pt x="23" y="156"/>
                  <a:pt x="24" y="156"/>
                </a:cubicBezTo>
                <a:cubicBezTo>
                  <a:pt x="24" y="156"/>
                  <a:pt x="25" y="156"/>
                  <a:pt x="25" y="156"/>
                </a:cubicBezTo>
                <a:cubicBezTo>
                  <a:pt x="26" y="156"/>
                  <a:pt x="27" y="156"/>
                  <a:pt x="28" y="156"/>
                </a:cubicBezTo>
                <a:cubicBezTo>
                  <a:pt x="148" y="156"/>
                  <a:pt x="148" y="156"/>
                  <a:pt x="148" y="156"/>
                </a:cubicBezTo>
                <a:cubicBezTo>
                  <a:pt x="163" y="156"/>
                  <a:pt x="176" y="143"/>
                  <a:pt x="176" y="128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41"/>
                  <a:pt x="163" y="28"/>
                  <a:pt x="148" y="28"/>
                </a:cubicBezTo>
                <a:close/>
                <a:moveTo>
                  <a:pt x="168" y="56"/>
                </a:moveTo>
                <a:cubicBezTo>
                  <a:pt x="168" y="72"/>
                  <a:pt x="168" y="72"/>
                  <a:pt x="168" y="72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04" y="62"/>
                  <a:pt x="104" y="62"/>
                  <a:pt x="104" y="62"/>
                </a:cubicBezTo>
                <a:cubicBezTo>
                  <a:pt x="104" y="61"/>
                  <a:pt x="103" y="60"/>
                  <a:pt x="102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7" y="60"/>
                  <a:pt x="76" y="61"/>
                  <a:pt x="76" y="62"/>
                </a:cubicBezTo>
                <a:cubicBezTo>
                  <a:pt x="76" y="72"/>
                  <a:pt x="76" y="72"/>
                  <a:pt x="76" y="72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36"/>
                  <a:pt x="40" y="36"/>
                  <a:pt x="40" y="36"/>
                </a:cubicBezTo>
                <a:cubicBezTo>
                  <a:pt x="148" y="36"/>
                  <a:pt x="148" y="36"/>
                  <a:pt x="148" y="36"/>
                </a:cubicBezTo>
                <a:cubicBezTo>
                  <a:pt x="159" y="36"/>
                  <a:pt x="168" y="45"/>
                  <a:pt x="168" y="56"/>
                </a:cubicBezTo>
                <a:close/>
                <a:moveTo>
                  <a:pt x="94" y="76"/>
                </a:moveTo>
                <a:cubicBezTo>
                  <a:pt x="86" y="76"/>
                  <a:pt x="86" y="76"/>
                  <a:pt x="86" y="76"/>
                </a:cubicBezTo>
                <a:cubicBezTo>
                  <a:pt x="85" y="76"/>
                  <a:pt x="84" y="77"/>
                  <a:pt x="84" y="78"/>
                </a:cubicBezTo>
                <a:cubicBezTo>
                  <a:pt x="84" y="84"/>
                  <a:pt x="84" y="84"/>
                  <a:pt x="84" y="84"/>
                </a:cubicBezTo>
                <a:cubicBezTo>
                  <a:pt x="80" y="84"/>
                  <a:pt x="80" y="84"/>
                  <a:pt x="80" y="84"/>
                </a:cubicBezTo>
                <a:cubicBezTo>
                  <a:pt x="80" y="64"/>
                  <a:pt x="80" y="64"/>
                  <a:pt x="8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78"/>
                  <a:pt x="96" y="78"/>
                  <a:pt x="96" y="78"/>
                </a:cubicBezTo>
                <a:cubicBezTo>
                  <a:pt x="96" y="77"/>
                  <a:pt x="95" y="76"/>
                  <a:pt x="94" y="76"/>
                </a:cubicBezTo>
                <a:close/>
                <a:moveTo>
                  <a:pt x="92" y="80"/>
                </a:moveTo>
                <a:cubicBezTo>
                  <a:pt x="92" y="88"/>
                  <a:pt x="92" y="88"/>
                  <a:pt x="92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88" y="80"/>
                  <a:pt x="88" y="80"/>
                  <a:pt x="88" y="80"/>
                </a:cubicBezTo>
                <a:lnTo>
                  <a:pt x="92" y="80"/>
                </a:lnTo>
                <a:close/>
                <a:moveTo>
                  <a:pt x="56" y="18"/>
                </a:moveTo>
                <a:cubicBezTo>
                  <a:pt x="56" y="13"/>
                  <a:pt x="63" y="8"/>
                  <a:pt x="72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17" y="8"/>
                  <a:pt x="124" y="13"/>
                  <a:pt x="124" y="18"/>
                </a:cubicBezTo>
                <a:cubicBezTo>
                  <a:pt x="124" y="28"/>
                  <a:pt x="124" y="28"/>
                  <a:pt x="124" y="28"/>
                </a:cubicBezTo>
                <a:cubicBezTo>
                  <a:pt x="56" y="28"/>
                  <a:pt x="56" y="28"/>
                  <a:pt x="56" y="28"/>
                </a:cubicBezTo>
                <a:lnTo>
                  <a:pt x="56" y="18"/>
                </a:lnTo>
                <a:close/>
                <a:moveTo>
                  <a:pt x="36" y="36"/>
                </a:moveTo>
                <a:cubicBezTo>
                  <a:pt x="36" y="72"/>
                  <a:pt x="36" y="72"/>
                  <a:pt x="36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8" y="36"/>
                  <a:pt x="28" y="36"/>
                  <a:pt x="28" y="36"/>
                </a:cubicBezTo>
                <a:lnTo>
                  <a:pt x="36" y="36"/>
                </a:lnTo>
                <a:close/>
                <a:moveTo>
                  <a:pt x="20" y="38"/>
                </a:moveTo>
                <a:cubicBezTo>
                  <a:pt x="20" y="72"/>
                  <a:pt x="20" y="72"/>
                  <a:pt x="20" y="72"/>
                </a:cubicBezTo>
                <a:cubicBezTo>
                  <a:pt x="8" y="72"/>
                  <a:pt x="8" y="72"/>
                  <a:pt x="8" y="72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48"/>
                  <a:pt x="13" y="41"/>
                  <a:pt x="20" y="38"/>
                </a:cubicBezTo>
                <a:close/>
                <a:moveTo>
                  <a:pt x="8" y="128"/>
                </a:moveTo>
                <a:cubicBezTo>
                  <a:pt x="8" y="76"/>
                  <a:pt x="8" y="76"/>
                  <a:pt x="8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146"/>
                  <a:pt x="20" y="146"/>
                  <a:pt x="20" y="146"/>
                </a:cubicBezTo>
                <a:cubicBezTo>
                  <a:pt x="13" y="143"/>
                  <a:pt x="8" y="136"/>
                  <a:pt x="8" y="128"/>
                </a:cubicBezTo>
                <a:close/>
                <a:moveTo>
                  <a:pt x="28" y="76"/>
                </a:moveTo>
                <a:cubicBezTo>
                  <a:pt x="36" y="76"/>
                  <a:pt x="36" y="76"/>
                  <a:pt x="36" y="76"/>
                </a:cubicBezTo>
                <a:cubicBezTo>
                  <a:pt x="36" y="148"/>
                  <a:pt x="36" y="148"/>
                  <a:pt x="36" y="148"/>
                </a:cubicBezTo>
                <a:cubicBezTo>
                  <a:pt x="28" y="148"/>
                  <a:pt x="28" y="148"/>
                  <a:pt x="28" y="148"/>
                </a:cubicBezTo>
                <a:lnTo>
                  <a:pt x="28" y="76"/>
                </a:lnTo>
                <a:close/>
                <a:moveTo>
                  <a:pt x="148" y="148"/>
                </a:moveTo>
                <a:cubicBezTo>
                  <a:pt x="40" y="148"/>
                  <a:pt x="40" y="148"/>
                  <a:pt x="40" y="148"/>
                </a:cubicBezTo>
                <a:cubicBezTo>
                  <a:pt x="40" y="76"/>
                  <a:pt x="40" y="76"/>
                  <a:pt x="40" y="76"/>
                </a:cubicBezTo>
                <a:cubicBezTo>
                  <a:pt x="76" y="76"/>
                  <a:pt x="76" y="76"/>
                  <a:pt x="76" y="76"/>
                </a:cubicBezTo>
                <a:cubicBezTo>
                  <a:pt x="76" y="86"/>
                  <a:pt x="76" y="86"/>
                  <a:pt x="76" y="86"/>
                </a:cubicBezTo>
                <a:cubicBezTo>
                  <a:pt x="76" y="87"/>
                  <a:pt x="77" y="88"/>
                  <a:pt x="78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90"/>
                  <a:pt x="84" y="90"/>
                  <a:pt x="84" y="90"/>
                </a:cubicBezTo>
                <a:cubicBezTo>
                  <a:pt x="84" y="91"/>
                  <a:pt x="85" y="92"/>
                  <a:pt x="86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5" y="92"/>
                  <a:pt x="96" y="91"/>
                  <a:pt x="96" y="90"/>
                </a:cubicBezTo>
                <a:cubicBezTo>
                  <a:pt x="96" y="88"/>
                  <a:pt x="96" y="88"/>
                  <a:pt x="96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3" y="88"/>
                  <a:pt x="104" y="87"/>
                  <a:pt x="104" y="86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68" y="76"/>
                  <a:pt x="168" y="76"/>
                  <a:pt x="168" y="7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9"/>
                  <a:pt x="159" y="148"/>
                  <a:pt x="148" y="1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>
              <a:latin typeface="字魂35号-经典雅黑" panose="02000000000000000000" pitchFamily="2" charset="-122"/>
              <a:ea typeface="字魂35号-经典雅黑" panose="02000000000000000000" pitchFamily="2" charset="-122"/>
              <a:sym typeface="Arial" panose="020B0604020202020204"/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754380" y="2386489"/>
            <a:ext cx="9158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18260" y="3164205"/>
            <a:ext cx="6815614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10" name="TextBox 76"/>
          <p:cNvSpPr txBox="1"/>
          <p:nvPr/>
        </p:nvSpPr>
        <p:spPr>
          <a:xfrm>
            <a:off x="3088005" y="2386489"/>
            <a:ext cx="9158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11" name="TextBox 76"/>
          <p:cNvSpPr txBox="1"/>
          <p:nvPr/>
        </p:nvSpPr>
        <p:spPr>
          <a:xfrm>
            <a:off x="5243037" y="2386489"/>
            <a:ext cx="9158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12" name="TextBox 76"/>
          <p:cNvSpPr txBox="1"/>
          <p:nvPr/>
        </p:nvSpPr>
        <p:spPr>
          <a:xfrm>
            <a:off x="7396639" y="2386489"/>
            <a:ext cx="9158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5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24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8" grpId="0" bldLvl="0" animBg="1"/>
      <p:bldP spid="20" grpId="0" bldLvl="0" animBg="1"/>
      <p:bldP spid="5" grpId="0" bldLvl="0" animBg="1"/>
      <p:bldP spid="24" grpId="0" bldLvl="0" animBg="1"/>
      <p:bldP spid="26" grpId="0" bldLvl="0" animBg="1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7" name="圆角右箭头 23"/>
          <p:cNvSpPr>
            <a:spLocks/>
          </p:cNvSpPr>
          <p:nvPr/>
        </p:nvSpPr>
        <p:spPr bwMode="auto">
          <a:xfrm>
            <a:off x="3405348" y="1193433"/>
            <a:ext cx="1079354" cy="1287066"/>
          </a:xfrm>
          <a:custGeom>
            <a:avLst/>
            <a:gdLst>
              <a:gd name="T0" fmla="*/ 10645071 w 1080248"/>
              <a:gd name="T1" fmla="*/ 0 h 1226498"/>
              <a:gd name="T2" fmla="*/ 10645071 w 1080248"/>
              <a:gd name="T3" fmla="*/ 11559270 h 1226498"/>
              <a:gd name="T4" fmla="*/ 1774176 w 1080248"/>
              <a:gd name="T5" fmla="*/ 26248419 h 1226498"/>
              <a:gd name="T6" fmla="*/ 14193435 w 1080248"/>
              <a:gd name="T7" fmla="*/ 5779639 h 1226498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1080248"/>
              <a:gd name="T13" fmla="*/ 0 h 1226498"/>
              <a:gd name="T14" fmla="*/ 1080248 w 1080248"/>
              <a:gd name="T15" fmla="*/ 1226498 h 12264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0248" h="1226498">
                <a:moveTo>
                  <a:pt x="0" y="1226498"/>
                </a:moveTo>
                <a:lnTo>
                  <a:pt x="0" y="607640"/>
                </a:lnTo>
                <a:cubicBezTo>
                  <a:pt x="0" y="346625"/>
                  <a:pt x="211594" y="135031"/>
                  <a:pt x="472609" y="135032"/>
                </a:cubicBezTo>
                <a:cubicBezTo>
                  <a:pt x="472609" y="135032"/>
                  <a:pt x="472609" y="135032"/>
                  <a:pt x="472609" y="135032"/>
                </a:cubicBezTo>
                <a:lnTo>
                  <a:pt x="810186" y="135031"/>
                </a:lnTo>
                <a:lnTo>
                  <a:pt x="810186" y="0"/>
                </a:lnTo>
                <a:lnTo>
                  <a:pt x="1080248" y="270062"/>
                </a:lnTo>
                <a:lnTo>
                  <a:pt x="810186" y="540124"/>
                </a:lnTo>
                <a:lnTo>
                  <a:pt x="810186" y="405093"/>
                </a:lnTo>
                <a:lnTo>
                  <a:pt x="472609" y="405093"/>
                </a:lnTo>
                <a:lnTo>
                  <a:pt x="472608" y="405093"/>
                </a:lnTo>
                <a:cubicBezTo>
                  <a:pt x="360745" y="405093"/>
                  <a:pt x="270062" y="495776"/>
                  <a:pt x="270062" y="607639"/>
                </a:cubicBezTo>
                <a:lnTo>
                  <a:pt x="270062" y="1226498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round/>
            <a:headEnd/>
            <a:tailEnd/>
          </a:ln>
        </p:spPr>
        <p:txBody>
          <a:bodyPr lIns="68559" tIns="34279" rIns="68559" bIns="34279" anchor="ctr"/>
          <a:lstStyle/>
          <a:p>
            <a:endParaRPr lang="zh-CN" altLang="en-US" sz="1799" dirty="0">
              <a:latin typeface="字魂35号-经典雅黑" panose="02000000000000000000" pitchFamily="2" charset="-122"/>
            </a:endParaRPr>
          </a:p>
        </p:txBody>
      </p:sp>
      <p:sp>
        <p:nvSpPr>
          <p:cNvPr id="78858" name="圆角右箭头 24"/>
          <p:cNvSpPr>
            <a:spLocks/>
          </p:cNvSpPr>
          <p:nvPr/>
        </p:nvSpPr>
        <p:spPr bwMode="auto">
          <a:xfrm rot="5400000">
            <a:off x="4797495" y="1310765"/>
            <a:ext cx="1123603" cy="1234908"/>
          </a:xfrm>
          <a:custGeom>
            <a:avLst/>
            <a:gdLst>
              <a:gd name="T0" fmla="*/ 17023180 w 1073185"/>
              <a:gd name="T1" fmla="*/ 0 h 1234570"/>
              <a:gd name="T2" fmla="*/ 17023180 w 1073185"/>
              <a:gd name="T3" fmla="*/ 7155065 h 1234570"/>
              <a:gd name="T4" fmla="*/ 2837205 w 1073185"/>
              <a:gd name="T5" fmla="*/ 16462056 h 1234570"/>
              <a:gd name="T6" fmla="*/ 22697621 w 1073185"/>
              <a:gd name="T7" fmla="*/ 3577530 h 123457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1073185"/>
              <a:gd name="T13" fmla="*/ 0 h 1234570"/>
              <a:gd name="T14" fmla="*/ 1073185 w 1073185"/>
              <a:gd name="T15" fmla="*/ 1234570 h 1234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3185" h="1234570">
                <a:moveTo>
                  <a:pt x="0" y="1234570"/>
                </a:moveTo>
                <a:lnTo>
                  <a:pt x="0" y="603667"/>
                </a:lnTo>
                <a:cubicBezTo>
                  <a:pt x="0" y="344359"/>
                  <a:pt x="210210" y="134149"/>
                  <a:pt x="469518" y="134150"/>
                </a:cubicBezTo>
                <a:cubicBezTo>
                  <a:pt x="469518" y="134150"/>
                  <a:pt x="469518" y="134150"/>
                  <a:pt x="469518" y="134150"/>
                </a:cubicBezTo>
                <a:lnTo>
                  <a:pt x="804889" y="134148"/>
                </a:lnTo>
                <a:lnTo>
                  <a:pt x="804889" y="0"/>
                </a:lnTo>
                <a:lnTo>
                  <a:pt x="1073185" y="268296"/>
                </a:lnTo>
                <a:lnTo>
                  <a:pt x="804889" y="536593"/>
                </a:lnTo>
                <a:lnTo>
                  <a:pt x="804889" y="402444"/>
                </a:lnTo>
                <a:lnTo>
                  <a:pt x="469518" y="402444"/>
                </a:lnTo>
                <a:lnTo>
                  <a:pt x="469517" y="402444"/>
                </a:lnTo>
                <a:cubicBezTo>
                  <a:pt x="358386" y="402444"/>
                  <a:pt x="268296" y="492534"/>
                  <a:pt x="268296" y="603665"/>
                </a:cubicBezTo>
                <a:lnTo>
                  <a:pt x="268296" y="123457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round/>
            <a:headEnd/>
            <a:tailEnd/>
          </a:ln>
        </p:spPr>
        <p:txBody>
          <a:bodyPr lIns="68559" tIns="34279" rIns="68559" bIns="34279" anchor="ctr"/>
          <a:lstStyle/>
          <a:p>
            <a:endParaRPr lang="zh-CN" altLang="en-US" sz="1799" dirty="0">
              <a:latin typeface="字魂35号-经典雅黑" panose="02000000000000000000" pitchFamily="2" charset="-122"/>
            </a:endParaRPr>
          </a:p>
        </p:txBody>
      </p:sp>
      <p:sp>
        <p:nvSpPr>
          <p:cNvPr id="78859" name="圆角右箭头 25"/>
          <p:cNvSpPr>
            <a:spLocks/>
          </p:cNvSpPr>
          <p:nvPr/>
        </p:nvSpPr>
        <p:spPr bwMode="auto">
          <a:xfrm rot="-5400000">
            <a:off x="3325286" y="2689082"/>
            <a:ext cx="1123603" cy="1233321"/>
          </a:xfrm>
          <a:custGeom>
            <a:avLst/>
            <a:gdLst>
              <a:gd name="T0" fmla="*/ 16249294 w 1073185"/>
              <a:gd name="T1" fmla="*/ 0 h 1234570"/>
              <a:gd name="T2" fmla="*/ 16249294 w 1073185"/>
              <a:gd name="T3" fmla="*/ 7090289 h 1234570"/>
              <a:gd name="T4" fmla="*/ 2708222 w 1073185"/>
              <a:gd name="T5" fmla="*/ 16313043 h 1234570"/>
              <a:gd name="T6" fmla="*/ 21665765 w 1073185"/>
              <a:gd name="T7" fmla="*/ 3545139 h 123457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1073185"/>
              <a:gd name="T13" fmla="*/ 0 h 1234570"/>
              <a:gd name="T14" fmla="*/ 1073185 w 1073185"/>
              <a:gd name="T15" fmla="*/ 1234570 h 12345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3185" h="1234570">
                <a:moveTo>
                  <a:pt x="0" y="1234570"/>
                </a:moveTo>
                <a:lnTo>
                  <a:pt x="0" y="603667"/>
                </a:lnTo>
                <a:cubicBezTo>
                  <a:pt x="0" y="344359"/>
                  <a:pt x="210210" y="134149"/>
                  <a:pt x="469518" y="134150"/>
                </a:cubicBezTo>
                <a:cubicBezTo>
                  <a:pt x="469518" y="134150"/>
                  <a:pt x="469518" y="134150"/>
                  <a:pt x="469518" y="134150"/>
                </a:cubicBezTo>
                <a:lnTo>
                  <a:pt x="804889" y="134148"/>
                </a:lnTo>
                <a:lnTo>
                  <a:pt x="804889" y="0"/>
                </a:lnTo>
                <a:lnTo>
                  <a:pt x="1073185" y="268296"/>
                </a:lnTo>
                <a:lnTo>
                  <a:pt x="804889" y="536593"/>
                </a:lnTo>
                <a:lnTo>
                  <a:pt x="804889" y="402444"/>
                </a:lnTo>
                <a:lnTo>
                  <a:pt x="469518" y="402444"/>
                </a:lnTo>
                <a:lnTo>
                  <a:pt x="469517" y="402444"/>
                </a:lnTo>
                <a:cubicBezTo>
                  <a:pt x="358386" y="402444"/>
                  <a:pt x="268296" y="492534"/>
                  <a:pt x="268296" y="603665"/>
                </a:cubicBezTo>
                <a:lnTo>
                  <a:pt x="268296" y="1234570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round/>
            <a:headEnd/>
            <a:tailEnd/>
          </a:ln>
        </p:spPr>
        <p:txBody>
          <a:bodyPr lIns="68559" tIns="34279" rIns="68559" bIns="34279" anchor="ctr"/>
          <a:lstStyle/>
          <a:p>
            <a:pPr>
              <a:defRPr/>
            </a:pPr>
            <a:endParaRPr lang="zh-CN" altLang="en-US" sz="1799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字魂35号-经典雅黑" panose="02000000000000000000" pitchFamily="2" charset="-122"/>
            </a:endParaRPr>
          </a:p>
        </p:txBody>
      </p:sp>
      <p:sp>
        <p:nvSpPr>
          <p:cNvPr id="78860" name="圆角右箭头 26"/>
          <p:cNvSpPr>
            <a:spLocks/>
          </p:cNvSpPr>
          <p:nvPr/>
        </p:nvSpPr>
        <p:spPr bwMode="auto">
          <a:xfrm flipH="1" flipV="1">
            <a:off x="4767238" y="2736006"/>
            <a:ext cx="1080941" cy="1282304"/>
          </a:xfrm>
          <a:custGeom>
            <a:avLst/>
            <a:gdLst>
              <a:gd name="T0" fmla="*/ 10865971 w 1080248"/>
              <a:gd name="T1" fmla="*/ 0 h 1226498"/>
              <a:gd name="T2" fmla="*/ 10865971 w 1080248"/>
              <a:gd name="T3" fmla="*/ 10826406 h 1226498"/>
              <a:gd name="T4" fmla="*/ 1810995 w 1080248"/>
              <a:gd name="T5" fmla="*/ 24584206 h 1226498"/>
              <a:gd name="T6" fmla="*/ 14487974 w 1080248"/>
              <a:gd name="T7" fmla="*/ 5413200 h 1226498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0 w 1080248"/>
              <a:gd name="T13" fmla="*/ 0 h 1226498"/>
              <a:gd name="T14" fmla="*/ 1080248 w 1080248"/>
              <a:gd name="T15" fmla="*/ 1226498 h 12264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0248" h="1226498">
                <a:moveTo>
                  <a:pt x="0" y="1226498"/>
                </a:moveTo>
                <a:lnTo>
                  <a:pt x="0" y="607640"/>
                </a:lnTo>
                <a:cubicBezTo>
                  <a:pt x="0" y="346625"/>
                  <a:pt x="211594" y="135031"/>
                  <a:pt x="472609" y="135032"/>
                </a:cubicBezTo>
                <a:cubicBezTo>
                  <a:pt x="472609" y="135032"/>
                  <a:pt x="472609" y="135032"/>
                  <a:pt x="472609" y="135032"/>
                </a:cubicBezTo>
                <a:lnTo>
                  <a:pt x="810186" y="135031"/>
                </a:lnTo>
                <a:lnTo>
                  <a:pt x="810186" y="0"/>
                </a:lnTo>
                <a:lnTo>
                  <a:pt x="1080248" y="270062"/>
                </a:lnTo>
                <a:lnTo>
                  <a:pt x="810186" y="540124"/>
                </a:lnTo>
                <a:lnTo>
                  <a:pt x="810186" y="405093"/>
                </a:lnTo>
                <a:lnTo>
                  <a:pt x="472609" y="405093"/>
                </a:lnTo>
                <a:lnTo>
                  <a:pt x="472608" y="405093"/>
                </a:lnTo>
                <a:cubicBezTo>
                  <a:pt x="360745" y="405093"/>
                  <a:pt x="270062" y="495776"/>
                  <a:pt x="270062" y="607639"/>
                </a:cubicBezTo>
                <a:lnTo>
                  <a:pt x="270062" y="1226498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round/>
            <a:headEnd/>
            <a:tailEnd/>
          </a:ln>
        </p:spPr>
        <p:txBody>
          <a:bodyPr lIns="68559" tIns="34279" rIns="68559" bIns="34279" anchor="ctr"/>
          <a:lstStyle/>
          <a:p>
            <a:pPr>
              <a:defRPr/>
            </a:pPr>
            <a:endParaRPr lang="zh-CN" altLang="en-US" sz="1799" dirty="0">
              <a:latin typeface="字魂35号-经典雅黑" panose="02000000000000000000" pitchFamily="2" charset="-122"/>
            </a:endParaRPr>
          </a:p>
        </p:txBody>
      </p:sp>
      <p:grpSp>
        <p:nvGrpSpPr>
          <p:cNvPr id="2" name="组合 27"/>
          <p:cNvGrpSpPr>
            <a:grpSpLocks/>
          </p:cNvGrpSpPr>
          <p:nvPr/>
        </p:nvGrpSpPr>
        <p:grpSpPr bwMode="auto">
          <a:xfrm>
            <a:off x="3738676" y="1880608"/>
            <a:ext cx="1799982" cy="1403871"/>
            <a:chOff x="3666054" y="2607295"/>
            <a:chExt cx="1924896" cy="1786901"/>
          </a:xfrm>
        </p:grpSpPr>
        <p:sp>
          <p:nvSpPr>
            <p:cNvPr id="139342" name="TextBox 28"/>
            <p:cNvSpPr txBox="1">
              <a:spLocks noChangeArrowheads="1"/>
            </p:cNvSpPr>
            <p:nvPr/>
          </p:nvSpPr>
          <p:spPr bwMode="auto">
            <a:xfrm>
              <a:off x="3752623" y="2607295"/>
              <a:ext cx="1751757" cy="393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添加标题</a:t>
              </a:r>
            </a:p>
          </p:txBody>
        </p:sp>
        <p:sp>
          <p:nvSpPr>
            <p:cNvPr id="139343" name="TextBox 29"/>
            <p:cNvSpPr txBox="1">
              <a:spLocks noChangeArrowheads="1"/>
            </p:cNvSpPr>
            <p:nvPr/>
          </p:nvSpPr>
          <p:spPr bwMode="auto">
            <a:xfrm>
              <a:off x="3666054" y="3205217"/>
              <a:ext cx="1924896" cy="1188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3" name="组合 39"/>
          <p:cNvGrpSpPr>
            <a:grpSpLocks/>
          </p:cNvGrpSpPr>
          <p:nvPr/>
        </p:nvGrpSpPr>
        <p:grpSpPr bwMode="auto">
          <a:xfrm>
            <a:off x="1278385" y="1060124"/>
            <a:ext cx="1798394" cy="1202322"/>
            <a:chOff x="918912" y="3738516"/>
            <a:chExt cx="1924896" cy="1529438"/>
          </a:xfrm>
        </p:grpSpPr>
        <p:sp>
          <p:nvSpPr>
            <p:cNvPr id="139345" name="TextBox 40"/>
            <p:cNvSpPr txBox="1">
              <a:spLocks noChangeArrowheads="1"/>
            </p:cNvSpPr>
            <p:nvPr/>
          </p:nvSpPr>
          <p:spPr bwMode="auto">
            <a:xfrm>
              <a:off x="1149968" y="3738516"/>
              <a:ext cx="1462785" cy="393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添加标题</a:t>
              </a:r>
            </a:p>
          </p:txBody>
        </p:sp>
        <p:sp>
          <p:nvSpPr>
            <p:cNvPr id="139346" name="TextBox 41"/>
            <p:cNvSpPr txBox="1">
              <a:spLocks noChangeArrowheads="1"/>
            </p:cNvSpPr>
            <p:nvPr/>
          </p:nvSpPr>
          <p:spPr bwMode="auto">
            <a:xfrm>
              <a:off x="918912" y="4079692"/>
              <a:ext cx="1924896" cy="118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4" name="组合 39"/>
          <p:cNvGrpSpPr>
            <a:grpSpLocks/>
          </p:cNvGrpSpPr>
          <p:nvPr/>
        </p:nvGrpSpPr>
        <p:grpSpPr bwMode="auto">
          <a:xfrm>
            <a:off x="1278385" y="2682050"/>
            <a:ext cx="1798394" cy="1202321"/>
            <a:chOff x="918912" y="3738518"/>
            <a:chExt cx="1924896" cy="1531493"/>
          </a:xfrm>
        </p:grpSpPr>
        <p:sp>
          <p:nvSpPr>
            <p:cNvPr id="139348" name="TextBox 40"/>
            <p:cNvSpPr txBox="1">
              <a:spLocks noChangeArrowheads="1"/>
            </p:cNvSpPr>
            <p:nvPr/>
          </p:nvSpPr>
          <p:spPr bwMode="auto">
            <a:xfrm>
              <a:off x="1149968" y="3738518"/>
              <a:ext cx="1462785" cy="394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添加标题</a:t>
              </a:r>
            </a:p>
          </p:txBody>
        </p:sp>
        <p:sp>
          <p:nvSpPr>
            <p:cNvPr id="139349" name="TextBox 41"/>
            <p:cNvSpPr txBox="1">
              <a:spLocks noChangeArrowheads="1"/>
            </p:cNvSpPr>
            <p:nvPr/>
          </p:nvSpPr>
          <p:spPr bwMode="auto">
            <a:xfrm>
              <a:off x="918912" y="4080152"/>
              <a:ext cx="1924896" cy="1189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5" name="组合 39"/>
          <p:cNvGrpSpPr>
            <a:grpSpLocks/>
          </p:cNvGrpSpPr>
          <p:nvPr/>
        </p:nvGrpSpPr>
        <p:grpSpPr bwMode="auto">
          <a:xfrm>
            <a:off x="6192620" y="1060121"/>
            <a:ext cx="1799982" cy="1202321"/>
            <a:chOff x="918912" y="3738517"/>
            <a:chExt cx="1924896" cy="1529438"/>
          </a:xfrm>
        </p:grpSpPr>
        <p:sp>
          <p:nvSpPr>
            <p:cNvPr id="139351" name="TextBox 40"/>
            <p:cNvSpPr txBox="1">
              <a:spLocks noChangeArrowheads="1"/>
            </p:cNvSpPr>
            <p:nvPr/>
          </p:nvSpPr>
          <p:spPr bwMode="auto">
            <a:xfrm>
              <a:off x="1149764" y="3738517"/>
              <a:ext cx="1463193" cy="393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添加标题</a:t>
              </a:r>
            </a:p>
          </p:txBody>
        </p:sp>
        <p:sp>
          <p:nvSpPr>
            <p:cNvPr id="139352" name="TextBox 41"/>
            <p:cNvSpPr txBox="1">
              <a:spLocks noChangeArrowheads="1"/>
            </p:cNvSpPr>
            <p:nvPr/>
          </p:nvSpPr>
          <p:spPr bwMode="auto">
            <a:xfrm>
              <a:off x="918912" y="4079693"/>
              <a:ext cx="1924896" cy="1188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6192620" y="2682050"/>
            <a:ext cx="1799982" cy="1202321"/>
            <a:chOff x="918912" y="3738518"/>
            <a:chExt cx="1924896" cy="1531493"/>
          </a:xfrm>
        </p:grpSpPr>
        <p:sp>
          <p:nvSpPr>
            <p:cNvPr id="139354" name="TextBox 40"/>
            <p:cNvSpPr txBox="1">
              <a:spLocks noChangeArrowheads="1"/>
            </p:cNvSpPr>
            <p:nvPr/>
          </p:nvSpPr>
          <p:spPr bwMode="auto">
            <a:xfrm>
              <a:off x="1149764" y="3738518"/>
              <a:ext cx="1463193" cy="394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添加标题</a:t>
              </a:r>
            </a:p>
          </p:txBody>
        </p:sp>
        <p:sp>
          <p:nvSpPr>
            <p:cNvPr id="139355" name="TextBox 41"/>
            <p:cNvSpPr txBox="1">
              <a:spLocks noChangeArrowheads="1"/>
            </p:cNvSpPr>
            <p:nvPr/>
          </p:nvSpPr>
          <p:spPr bwMode="auto">
            <a:xfrm>
              <a:off x="918912" y="4080152"/>
              <a:ext cx="1924896" cy="11898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978" tIns="46489" rIns="92978" bIns="46489">
              <a:spAutoFit/>
            </a:bodyPr>
            <a:lstStyle/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  <a:p>
              <a:pPr algn="ctr" defTabSz="929973">
                <a:lnSpc>
                  <a:spcPct val="130000"/>
                </a:lnSpc>
                <a:defRPr/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单击此处添加文本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7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animBg="1"/>
      <p:bldP spid="788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19550"/>
            <a:ext cx="9144000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4000" y="310515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19400" y="1988778"/>
            <a:ext cx="877669" cy="203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2800" y="2956860"/>
            <a:ext cx="5791200" cy="80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200400" y="2119825"/>
            <a:ext cx="1495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+mn-ea"/>
              </a:rPr>
              <a:t>05</a:t>
            </a:r>
            <a:endParaRPr lang="zh-CN" altLang="en-US" sz="6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4" name="文本框 32"/>
          <p:cNvSpPr txBox="1"/>
          <p:nvPr/>
        </p:nvSpPr>
        <p:spPr>
          <a:xfrm>
            <a:off x="4436444" y="2239655"/>
            <a:ext cx="3924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CN" altLang="en-US" sz="4400" kern="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未来工作计划</a:t>
            </a:r>
            <a:endParaRPr lang="zh-CN" altLang="en-US" sz="4400" kern="0" dirty="0">
              <a:solidFill>
                <a:schemeClr val="accent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45" name="TextBox 49"/>
          <p:cNvSpPr txBox="1"/>
          <p:nvPr/>
        </p:nvSpPr>
        <p:spPr>
          <a:xfrm>
            <a:off x="4809554" y="2934385"/>
            <a:ext cx="339915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请替换文字内容，点击添加相关标题文字，修改文字</a:t>
            </a:r>
            <a:r>
              <a:rPr lang="zh-CN" altLang="en-US" sz="1050" dirty="0" smtClean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内容也</a:t>
            </a:r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30851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19550"/>
            <a:ext cx="9144000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4000" y="310515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19400" y="1988778"/>
            <a:ext cx="877669" cy="203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2800" y="2956860"/>
            <a:ext cx="5791200" cy="80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2400" y="1352550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1"/>
                </a:solidFill>
                <a:latin typeface="+mn-ea"/>
              </a:rPr>
              <a:t>目</a:t>
            </a:r>
            <a:endParaRPr lang="en-US" altLang="zh-CN" sz="4000" b="1" dirty="0" smtClean="0">
              <a:solidFill>
                <a:schemeClr val="accent1"/>
              </a:solidFill>
              <a:latin typeface="+mn-ea"/>
            </a:endParaRPr>
          </a:p>
          <a:p>
            <a:r>
              <a:rPr lang="zh-CN" altLang="en-US" sz="4000" b="1" dirty="0" smtClean="0">
                <a:solidFill>
                  <a:schemeClr val="accent1"/>
                </a:solidFill>
                <a:latin typeface="+mn-ea"/>
              </a:rPr>
              <a:t>录</a:t>
            </a:r>
            <a:endParaRPr lang="zh-CN" altLang="en-US" sz="4000" b="1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736227" y="1409640"/>
            <a:ext cx="2497987" cy="400110"/>
            <a:chOff x="3527609" y="1954206"/>
            <a:chExt cx="2497987" cy="400109"/>
          </a:xfrm>
        </p:grpSpPr>
        <p:sp>
          <p:nvSpPr>
            <p:cNvPr id="18" name="圆角矩形 17"/>
            <p:cNvSpPr/>
            <p:nvPr/>
          </p:nvSpPr>
          <p:spPr>
            <a:xfrm>
              <a:off x="3995937" y="1954206"/>
              <a:ext cx="1542534" cy="38531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036826" y="1966308"/>
              <a:ext cx="1988770" cy="36937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Times New Roman" panose="02020603050405020304" pitchFamily="18" charset="0"/>
                </a:rPr>
                <a:t>工作整体概况</a:t>
              </a:r>
              <a:endParaRPr lang="zh-CN" altLang="zh-CN" sz="1600" kern="100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21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4001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36227" y="2057340"/>
            <a:ext cx="2497987" cy="400110"/>
            <a:chOff x="3527609" y="1954206"/>
            <a:chExt cx="2497987" cy="400109"/>
          </a:xfrm>
        </p:grpSpPr>
        <p:sp>
          <p:nvSpPr>
            <p:cNvPr id="23" name="圆角矩形 22"/>
            <p:cNvSpPr/>
            <p:nvPr/>
          </p:nvSpPr>
          <p:spPr>
            <a:xfrm>
              <a:off x="3995937" y="1954206"/>
              <a:ext cx="1542534" cy="38531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036826" y="1966308"/>
              <a:ext cx="1988770" cy="36937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Times New Roman" panose="02020603050405020304" pitchFamily="18" charset="0"/>
                </a:rPr>
                <a:t>主要工作进度</a:t>
              </a:r>
              <a:endParaRPr lang="zh-CN" altLang="zh-CN" sz="1600" kern="100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27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4001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736227" y="2705040"/>
            <a:ext cx="2497987" cy="400110"/>
            <a:chOff x="3527609" y="1954206"/>
            <a:chExt cx="2497987" cy="400109"/>
          </a:xfrm>
        </p:grpSpPr>
        <p:sp>
          <p:nvSpPr>
            <p:cNvPr id="29" name="圆角矩形 28"/>
            <p:cNvSpPr/>
            <p:nvPr/>
          </p:nvSpPr>
          <p:spPr>
            <a:xfrm>
              <a:off x="3995937" y="1954206"/>
              <a:ext cx="1542534" cy="38531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036826" y="1966308"/>
              <a:ext cx="1988770" cy="36937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Times New Roman" panose="02020603050405020304" pitchFamily="18" charset="0"/>
                </a:rPr>
                <a:t>重点工作总结</a:t>
              </a:r>
              <a:endParaRPr lang="zh-CN" altLang="zh-CN" sz="1600" kern="100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32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4001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36227" y="3352740"/>
            <a:ext cx="2497987" cy="400110"/>
            <a:chOff x="3527609" y="1954206"/>
            <a:chExt cx="2497987" cy="400109"/>
          </a:xfrm>
        </p:grpSpPr>
        <p:sp>
          <p:nvSpPr>
            <p:cNvPr id="34" name="圆角矩形 33"/>
            <p:cNvSpPr/>
            <p:nvPr/>
          </p:nvSpPr>
          <p:spPr>
            <a:xfrm>
              <a:off x="3995937" y="1954206"/>
              <a:ext cx="1542534" cy="38531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036826" y="1966308"/>
              <a:ext cx="1988770" cy="36937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Times New Roman" panose="02020603050405020304" pitchFamily="18" charset="0"/>
                </a:rPr>
                <a:t>工作存在问题</a:t>
              </a:r>
              <a:endParaRPr lang="zh-CN" altLang="zh-CN" sz="1600" kern="100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37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4001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736227" y="4000440"/>
            <a:ext cx="2497987" cy="400110"/>
            <a:chOff x="3527609" y="1954206"/>
            <a:chExt cx="2497987" cy="400109"/>
          </a:xfrm>
        </p:grpSpPr>
        <p:sp>
          <p:nvSpPr>
            <p:cNvPr id="39" name="圆角矩形 38"/>
            <p:cNvSpPr/>
            <p:nvPr/>
          </p:nvSpPr>
          <p:spPr>
            <a:xfrm>
              <a:off x="3995937" y="1954206"/>
              <a:ext cx="1542534" cy="385318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036826" y="1966308"/>
              <a:ext cx="1988770" cy="36937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600" kern="100" dirty="0" smtClean="0">
                  <a:solidFill>
                    <a:schemeClr val="accent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Times New Roman" panose="02020603050405020304" pitchFamily="18" charset="0"/>
                </a:rPr>
                <a:t>未来工作计划</a:t>
              </a:r>
              <a:endParaRPr lang="zh-CN" altLang="zh-CN" sz="1600" kern="100" dirty="0">
                <a:solidFill>
                  <a:schemeClr val="accent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3542139" y="1954206"/>
              <a:ext cx="385318" cy="3853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  <a:latin typeface="字魂35号-经典雅黑" panose="02000000000000000000" pitchFamily="2" charset="-122"/>
                </a:rPr>
                <a:t> </a:t>
              </a:r>
              <a:endParaRPr lang="zh-CN" altLang="en-US" dirty="0">
                <a:solidFill>
                  <a:schemeClr val="accent1"/>
                </a:solidFill>
                <a:latin typeface="字魂35号-经典雅黑" panose="02000000000000000000" pitchFamily="2" charset="-122"/>
              </a:endParaRPr>
            </a:p>
          </p:txBody>
        </p:sp>
        <p:sp>
          <p:nvSpPr>
            <p:cNvPr id="42" name="文本框 48"/>
            <p:cNvSpPr txBox="1">
              <a:spLocks noChangeArrowheads="1"/>
            </p:cNvSpPr>
            <p:nvPr/>
          </p:nvSpPr>
          <p:spPr bwMode="auto">
            <a:xfrm>
              <a:off x="3527609" y="1954206"/>
              <a:ext cx="501137" cy="40010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0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59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258683" y="2498874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64" name="矩形 63"/>
          <p:cNvSpPr/>
          <p:nvPr/>
        </p:nvSpPr>
        <p:spPr>
          <a:xfrm>
            <a:off x="671102" y="2784907"/>
            <a:ext cx="22616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点击输入内容点击输入内容点击输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入内容点击输入内容点击输入内容点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630748" y="1022191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66" name="矩形 65"/>
          <p:cNvSpPr/>
          <p:nvPr/>
        </p:nvSpPr>
        <p:spPr>
          <a:xfrm>
            <a:off x="5251437" y="1371098"/>
            <a:ext cx="22616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点击输入内容点击输入内容点击输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入内容点击输入内容点击输入内容点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797385" y="2549558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68" name="矩形 67"/>
          <p:cNvSpPr/>
          <p:nvPr/>
        </p:nvSpPr>
        <p:spPr>
          <a:xfrm>
            <a:off x="6309753" y="2874956"/>
            <a:ext cx="22616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点击输入内容点击输入内容点击输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入内容点击输入内容点击输入内容点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grpSp>
        <p:nvGrpSpPr>
          <p:cNvPr id="43" name="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="" xmlns:a16="http://schemas.microsoft.com/office/drawing/2014/main" id="{4EC743B6-5A5D-4887-BD7A-D00A6BE303E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96947" y="1065724"/>
            <a:ext cx="8134350" cy="2616209"/>
            <a:chOff x="673100" y="2088784"/>
            <a:chExt cx="10845800" cy="3488279"/>
          </a:xfrm>
        </p:grpSpPr>
        <p:grpSp>
          <p:nvGrpSpPr>
            <p:cNvPr id="44" name="ïSľïďê">
              <a:extLst>
                <a:ext uri="{FF2B5EF4-FFF2-40B4-BE49-F238E27FC236}">
                  <a16:creationId xmlns="" xmlns:a16="http://schemas.microsoft.com/office/drawing/2014/main" id="{9312A1B3-347F-4EEA-BA45-8F9C1D613652}"/>
                </a:ext>
              </a:extLst>
            </p:cNvPr>
            <p:cNvGrpSpPr/>
            <p:nvPr/>
          </p:nvGrpSpPr>
          <p:grpSpPr>
            <a:xfrm>
              <a:off x="4493023" y="2449416"/>
              <a:ext cx="3205951" cy="2965625"/>
              <a:chOff x="4281995" y="2107505"/>
              <a:chExt cx="3628009" cy="3356041"/>
            </a:xfrm>
          </p:grpSpPr>
          <p:sp>
            <p:nvSpPr>
              <p:cNvPr id="58" name="îṥ1íďè">
                <a:extLst>
                  <a:ext uri="{FF2B5EF4-FFF2-40B4-BE49-F238E27FC236}">
                    <a16:creationId xmlns="" xmlns:a16="http://schemas.microsoft.com/office/drawing/2014/main" id="{1F3482D2-4316-4B57-8A4A-FDFAE76AEB63}"/>
                  </a:ext>
                </a:extLst>
              </p:cNvPr>
              <p:cNvSpPr/>
              <p:nvPr/>
            </p:nvSpPr>
            <p:spPr bwMode="auto">
              <a:xfrm>
                <a:off x="4281995" y="3096012"/>
                <a:ext cx="2100794" cy="2367534"/>
              </a:xfrm>
              <a:custGeom>
                <a:avLst/>
                <a:gdLst>
                  <a:gd name="T0" fmla="*/ 1067 w 1068"/>
                  <a:gd name="T1" fmla="*/ 217 h 1203"/>
                  <a:gd name="T2" fmla="*/ 1067 w 1068"/>
                  <a:gd name="T3" fmla="*/ 217 h 1203"/>
                  <a:gd name="T4" fmla="*/ 833 w 1068"/>
                  <a:gd name="T5" fmla="*/ 0 h 1203"/>
                  <a:gd name="T6" fmla="*/ 378 w 1068"/>
                  <a:gd name="T7" fmla="*/ 555 h 1203"/>
                  <a:gd name="T8" fmla="*/ 386 w 1068"/>
                  <a:gd name="T9" fmla="*/ 652 h 1203"/>
                  <a:gd name="T10" fmla="*/ 386 w 1068"/>
                  <a:gd name="T11" fmla="*/ 652 h 1203"/>
                  <a:gd name="T12" fmla="*/ 219 w 1068"/>
                  <a:gd name="T13" fmla="*/ 890 h 1203"/>
                  <a:gd name="T14" fmla="*/ 219 w 1068"/>
                  <a:gd name="T15" fmla="*/ 890 h 1203"/>
                  <a:gd name="T16" fmla="*/ 200 w 1068"/>
                  <a:gd name="T17" fmla="*/ 780 h 1203"/>
                  <a:gd name="T18" fmla="*/ 0 w 1068"/>
                  <a:gd name="T19" fmla="*/ 1033 h 1203"/>
                  <a:gd name="T20" fmla="*/ 275 w 1068"/>
                  <a:gd name="T21" fmla="*/ 1203 h 1203"/>
                  <a:gd name="T22" fmla="*/ 255 w 1068"/>
                  <a:gd name="T23" fmla="*/ 1093 h 1203"/>
                  <a:gd name="T24" fmla="*/ 589 w 1068"/>
                  <a:gd name="T25" fmla="*/ 616 h 1203"/>
                  <a:gd name="T26" fmla="*/ 584 w 1068"/>
                  <a:gd name="T27" fmla="*/ 555 h 1203"/>
                  <a:gd name="T28" fmla="*/ 944 w 1068"/>
                  <a:gd name="T29" fmla="*/ 195 h 1203"/>
                  <a:gd name="T30" fmla="*/ 1068 w 1068"/>
                  <a:gd name="T31" fmla="*/ 217 h 1203"/>
                  <a:gd name="T32" fmla="*/ 1067 w 1068"/>
                  <a:gd name="T33" fmla="*/ 217 h 1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68" h="1203">
                    <a:moveTo>
                      <a:pt x="1067" y="217"/>
                    </a:moveTo>
                    <a:cubicBezTo>
                      <a:pt x="1067" y="217"/>
                      <a:pt x="1067" y="217"/>
                      <a:pt x="1067" y="217"/>
                    </a:cubicBezTo>
                    <a:cubicBezTo>
                      <a:pt x="959" y="177"/>
                      <a:pt x="877" y="97"/>
                      <a:pt x="833" y="0"/>
                    </a:cubicBezTo>
                    <a:cubicBezTo>
                      <a:pt x="574" y="52"/>
                      <a:pt x="378" y="281"/>
                      <a:pt x="378" y="555"/>
                    </a:cubicBezTo>
                    <a:cubicBezTo>
                      <a:pt x="378" y="588"/>
                      <a:pt x="381" y="620"/>
                      <a:pt x="386" y="652"/>
                    </a:cubicBezTo>
                    <a:cubicBezTo>
                      <a:pt x="386" y="652"/>
                      <a:pt x="386" y="652"/>
                      <a:pt x="386" y="652"/>
                    </a:cubicBezTo>
                    <a:cubicBezTo>
                      <a:pt x="406" y="764"/>
                      <a:pt x="331" y="870"/>
                      <a:pt x="219" y="890"/>
                    </a:cubicBezTo>
                    <a:cubicBezTo>
                      <a:pt x="219" y="890"/>
                      <a:pt x="219" y="890"/>
                      <a:pt x="219" y="890"/>
                    </a:cubicBezTo>
                    <a:cubicBezTo>
                      <a:pt x="200" y="780"/>
                      <a:pt x="200" y="780"/>
                      <a:pt x="200" y="780"/>
                    </a:cubicBezTo>
                    <a:cubicBezTo>
                      <a:pt x="0" y="1033"/>
                      <a:pt x="0" y="1033"/>
                      <a:pt x="0" y="1033"/>
                    </a:cubicBezTo>
                    <a:cubicBezTo>
                      <a:pt x="275" y="1203"/>
                      <a:pt x="275" y="1203"/>
                      <a:pt x="275" y="1203"/>
                    </a:cubicBezTo>
                    <a:cubicBezTo>
                      <a:pt x="255" y="1093"/>
                      <a:pt x="255" y="1093"/>
                      <a:pt x="255" y="1093"/>
                    </a:cubicBezTo>
                    <a:cubicBezTo>
                      <a:pt x="479" y="1053"/>
                      <a:pt x="629" y="840"/>
                      <a:pt x="589" y="616"/>
                    </a:cubicBezTo>
                    <a:cubicBezTo>
                      <a:pt x="589" y="616"/>
                      <a:pt x="584" y="576"/>
                      <a:pt x="584" y="555"/>
                    </a:cubicBezTo>
                    <a:cubicBezTo>
                      <a:pt x="584" y="356"/>
                      <a:pt x="745" y="195"/>
                      <a:pt x="944" y="195"/>
                    </a:cubicBezTo>
                    <a:cubicBezTo>
                      <a:pt x="988" y="195"/>
                      <a:pt x="1030" y="203"/>
                      <a:pt x="1068" y="217"/>
                    </a:cubicBezTo>
                    <a:cubicBezTo>
                      <a:pt x="1068" y="217"/>
                      <a:pt x="1067" y="217"/>
                      <a:pt x="1067" y="2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350" dirty="0">
                  <a:latin typeface="字魂35号-经典雅黑" panose="02000000000000000000" pitchFamily="2" charset="-122"/>
                </a:endParaRPr>
              </a:p>
            </p:txBody>
          </p:sp>
          <p:sp>
            <p:nvSpPr>
              <p:cNvPr id="76" name="îṧḻiďé">
                <a:extLst>
                  <a:ext uri="{FF2B5EF4-FFF2-40B4-BE49-F238E27FC236}">
                    <a16:creationId xmlns="" xmlns:a16="http://schemas.microsoft.com/office/drawing/2014/main" id="{245FA208-E394-49E4-8D95-2BF5E62AE79C}"/>
                  </a:ext>
                </a:extLst>
              </p:cNvPr>
              <p:cNvSpPr/>
              <p:nvPr/>
            </p:nvSpPr>
            <p:spPr bwMode="auto">
              <a:xfrm>
                <a:off x="5301882" y="4302442"/>
                <a:ext cx="2608122" cy="1018144"/>
              </a:xfrm>
              <a:custGeom>
                <a:avLst/>
                <a:gdLst>
                  <a:gd name="T0" fmla="*/ 1241 w 1326"/>
                  <a:gd name="T1" fmla="*/ 267 h 517"/>
                  <a:gd name="T2" fmla="*/ 661 w 1326"/>
                  <a:gd name="T3" fmla="*/ 216 h 517"/>
                  <a:gd name="T4" fmla="*/ 661 w 1326"/>
                  <a:gd name="T5" fmla="*/ 216 h 517"/>
                  <a:gd name="T6" fmla="*/ 661 w 1326"/>
                  <a:gd name="T7" fmla="*/ 216 h 517"/>
                  <a:gd name="T8" fmla="*/ 426 w 1326"/>
                  <a:gd name="T9" fmla="*/ 303 h 517"/>
                  <a:gd name="T10" fmla="*/ 71 w 1326"/>
                  <a:gd name="T11" fmla="*/ 0 h 517"/>
                  <a:gd name="T12" fmla="*/ 71 w 1326"/>
                  <a:gd name="T13" fmla="*/ 3 h 517"/>
                  <a:gd name="T14" fmla="*/ 0 w 1326"/>
                  <a:gd name="T15" fmla="*/ 315 h 517"/>
                  <a:gd name="T16" fmla="*/ 426 w 1326"/>
                  <a:gd name="T17" fmla="*/ 509 h 517"/>
                  <a:gd name="T18" fmla="*/ 793 w 1326"/>
                  <a:gd name="T19" fmla="*/ 374 h 517"/>
                  <a:gd name="T20" fmla="*/ 793 w 1326"/>
                  <a:gd name="T21" fmla="*/ 374 h 517"/>
                  <a:gd name="T22" fmla="*/ 1083 w 1326"/>
                  <a:gd name="T23" fmla="*/ 399 h 517"/>
                  <a:gd name="T24" fmla="*/ 1083 w 1326"/>
                  <a:gd name="T25" fmla="*/ 399 h 517"/>
                  <a:gd name="T26" fmla="*/ 997 w 1326"/>
                  <a:gd name="T27" fmla="*/ 471 h 517"/>
                  <a:gd name="T28" fmla="*/ 1316 w 1326"/>
                  <a:gd name="T29" fmla="*/ 517 h 517"/>
                  <a:gd name="T30" fmla="*/ 1326 w 1326"/>
                  <a:gd name="T31" fmla="*/ 195 h 517"/>
                  <a:gd name="T32" fmla="*/ 1241 w 1326"/>
                  <a:gd name="T33" fmla="*/ 267 h 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26" h="517">
                    <a:moveTo>
                      <a:pt x="1241" y="267"/>
                    </a:moveTo>
                    <a:cubicBezTo>
                      <a:pt x="1094" y="93"/>
                      <a:pt x="835" y="70"/>
                      <a:pt x="661" y="216"/>
                    </a:cubicBezTo>
                    <a:cubicBezTo>
                      <a:pt x="661" y="216"/>
                      <a:pt x="661" y="216"/>
                      <a:pt x="661" y="216"/>
                    </a:cubicBezTo>
                    <a:cubicBezTo>
                      <a:pt x="661" y="216"/>
                      <a:pt x="661" y="216"/>
                      <a:pt x="661" y="216"/>
                    </a:cubicBezTo>
                    <a:cubicBezTo>
                      <a:pt x="598" y="270"/>
                      <a:pt x="516" y="303"/>
                      <a:pt x="426" y="303"/>
                    </a:cubicBezTo>
                    <a:cubicBezTo>
                      <a:pt x="247" y="303"/>
                      <a:pt x="99" y="172"/>
                      <a:pt x="71" y="0"/>
                    </a:cubicBezTo>
                    <a:cubicBezTo>
                      <a:pt x="71" y="2"/>
                      <a:pt x="71" y="3"/>
                      <a:pt x="71" y="3"/>
                    </a:cubicBezTo>
                    <a:cubicBezTo>
                      <a:pt x="91" y="117"/>
                      <a:pt x="62" y="228"/>
                      <a:pt x="0" y="315"/>
                    </a:cubicBezTo>
                    <a:cubicBezTo>
                      <a:pt x="104" y="434"/>
                      <a:pt x="256" y="509"/>
                      <a:pt x="426" y="509"/>
                    </a:cubicBezTo>
                    <a:cubicBezTo>
                      <a:pt x="566" y="509"/>
                      <a:pt x="694" y="458"/>
                      <a:pt x="793" y="374"/>
                    </a:cubicBezTo>
                    <a:cubicBezTo>
                      <a:pt x="793" y="374"/>
                      <a:pt x="793" y="374"/>
                      <a:pt x="793" y="374"/>
                    </a:cubicBezTo>
                    <a:cubicBezTo>
                      <a:pt x="880" y="301"/>
                      <a:pt x="1010" y="312"/>
                      <a:pt x="1083" y="399"/>
                    </a:cubicBezTo>
                    <a:cubicBezTo>
                      <a:pt x="1083" y="399"/>
                      <a:pt x="1083" y="399"/>
                      <a:pt x="1083" y="399"/>
                    </a:cubicBezTo>
                    <a:cubicBezTo>
                      <a:pt x="997" y="471"/>
                      <a:pt x="997" y="471"/>
                      <a:pt x="997" y="471"/>
                    </a:cubicBezTo>
                    <a:cubicBezTo>
                      <a:pt x="1316" y="517"/>
                      <a:pt x="1316" y="517"/>
                      <a:pt x="1316" y="517"/>
                    </a:cubicBezTo>
                    <a:cubicBezTo>
                      <a:pt x="1326" y="195"/>
                      <a:pt x="1326" y="195"/>
                      <a:pt x="1326" y="195"/>
                    </a:cubicBezTo>
                    <a:cubicBezTo>
                      <a:pt x="1241" y="267"/>
                      <a:pt x="1241" y="267"/>
                      <a:pt x="1241" y="267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350" dirty="0">
                  <a:latin typeface="字魂35号-经典雅黑" panose="02000000000000000000" pitchFamily="2" charset="-122"/>
                </a:endParaRPr>
              </a:p>
            </p:txBody>
          </p:sp>
          <p:sp>
            <p:nvSpPr>
              <p:cNvPr id="78" name="ïš1îḍe">
                <a:extLst>
                  <a:ext uri="{FF2B5EF4-FFF2-40B4-BE49-F238E27FC236}">
                    <a16:creationId xmlns="" xmlns:a16="http://schemas.microsoft.com/office/drawing/2014/main" id="{6A946548-B1CA-4272-A359-77BF7FBED6DE}"/>
                  </a:ext>
                </a:extLst>
              </p:cNvPr>
              <p:cNvSpPr/>
              <p:nvPr/>
            </p:nvSpPr>
            <p:spPr bwMode="auto">
              <a:xfrm>
                <a:off x="5690662" y="2107505"/>
                <a:ext cx="1565570" cy="2622068"/>
              </a:xfrm>
              <a:custGeom>
                <a:avLst/>
                <a:gdLst>
                  <a:gd name="T0" fmla="*/ 351 w 795"/>
                  <a:gd name="T1" fmla="*/ 719 h 1332"/>
                  <a:gd name="T2" fmla="*/ 351 w 795"/>
                  <a:gd name="T3" fmla="*/ 719 h 1332"/>
                  <a:gd name="T4" fmla="*/ 589 w 795"/>
                  <a:gd name="T5" fmla="*/ 1057 h 1332"/>
                  <a:gd name="T6" fmla="*/ 461 w 795"/>
                  <a:gd name="T7" fmla="*/ 1332 h 1332"/>
                  <a:gd name="T8" fmla="*/ 463 w 795"/>
                  <a:gd name="T9" fmla="*/ 1331 h 1332"/>
                  <a:gd name="T10" fmla="*/ 463 w 795"/>
                  <a:gd name="T11" fmla="*/ 1331 h 1332"/>
                  <a:gd name="T12" fmla="*/ 463 w 795"/>
                  <a:gd name="T13" fmla="*/ 1331 h 1332"/>
                  <a:gd name="T14" fmla="*/ 765 w 795"/>
                  <a:gd name="T15" fmla="*/ 1237 h 1332"/>
                  <a:gd name="T16" fmla="*/ 795 w 795"/>
                  <a:gd name="T17" fmla="*/ 1057 h 1332"/>
                  <a:gd name="T18" fmla="*/ 421 w 795"/>
                  <a:gd name="T19" fmla="*/ 525 h 1332"/>
                  <a:gd name="T20" fmla="*/ 422 w 795"/>
                  <a:gd name="T21" fmla="*/ 525 h 1332"/>
                  <a:gd name="T22" fmla="*/ 299 w 795"/>
                  <a:gd name="T23" fmla="*/ 261 h 1332"/>
                  <a:gd name="T24" fmla="*/ 299 w 795"/>
                  <a:gd name="T25" fmla="*/ 261 h 1332"/>
                  <a:gd name="T26" fmla="*/ 404 w 795"/>
                  <a:gd name="T27" fmla="*/ 300 h 1332"/>
                  <a:gd name="T28" fmla="*/ 284 w 795"/>
                  <a:gd name="T29" fmla="*/ 0 h 1332"/>
                  <a:gd name="T30" fmla="*/ 0 w 795"/>
                  <a:gd name="T31" fmla="*/ 153 h 1332"/>
                  <a:gd name="T32" fmla="*/ 105 w 795"/>
                  <a:gd name="T33" fmla="*/ 191 h 1332"/>
                  <a:gd name="T34" fmla="*/ 351 w 795"/>
                  <a:gd name="T35" fmla="*/ 719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1332">
                    <a:moveTo>
                      <a:pt x="351" y="719"/>
                    </a:moveTo>
                    <a:cubicBezTo>
                      <a:pt x="351" y="719"/>
                      <a:pt x="351" y="719"/>
                      <a:pt x="351" y="719"/>
                    </a:cubicBezTo>
                    <a:cubicBezTo>
                      <a:pt x="490" y="769"/>
                      <a:pt x="589" y="902"/>
                      <a:pt x="589" y="1057"/>
                    </a:cubicBezTo>
                    <a:cubicBezTo>
                      <a:pt x="589" y="1168"/>
                      <a:pt x="539" y="1266"/>
                      <a:pt x="461" y="1332"/>
                    </a:cubicBezTo>
                    <a:cubicBezTo>
                      <a:pt x="462" y="1332"/>
                      <a:pt x="462" y="1332"/>
                      <a:pt x="463" y="1331"/>
                    </a:cubicBezTo>
                    <a:cubicBezTo>
                      <a:pt x="463" y="1331"/>
                      <a:pt x="463" y="1331"/>
                      <a:pt x="463" y="1331"/>
                    </a:cubicBezTo>
                    <a:cubicBezTo>
                      <a:pt x="463" y="1331"/>
                      <a:pt x="463" y="1331"/>
                      <a:pt x="463" y="1331"/>
                    </a:cubicBezTo>
                    <a:cubicBezTo>
                      <a:pt x="550" y="1258"/>
                      <a:pt x="660" y="1227"/>
                      <a:pt x="765" y="1237"/>
                    </a:cubicBezTo>
                    <a:cubicBezTo>
                      <a:pt x="784" y="1180"/>
                      <a:pt x="795" y="1120"/>
                      <a:pt x="795" y="1057"/>
                    </a:cubicBezTo>
                    <a:cubicBezTo>
                      <a:pt x="795" y="813"/>
                      <a:pt x="639" y="604"/>
                      <a:pt x="421" y="525"/>
                    </a:cubicBezTo>
                    <a:cubicBezTo>
                      <a:pt x="422" y="525"/>
                      <a:pt x="422" y="525"/>
                      <a:pt x="422" y="525"/>
                    </a:cubicBezTo>
                    <a:cubicBezTo>
                      <a:pt x="315" y="486"/>
                      <a:pt x="260" y="368"/>
                      <a:pt x="299" y="261"/>
                    </a:cubicBezTo>
                    <a:cubicBezTo>
                      <a:pt x="299" y="261"/>
                      <a:pt x="299" y="261"/>
                      <a:pt x="299" y="261"/>
                    </a:cubicBezTo>
                    <a:cubicBezTo>
                      <a:pt x="404" y="300"/>
                      <a:pt x="404" y="300"/>
                      <a:pt x="404" y="30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105" y="191"/>
                      <a:pt x="105" y="191"/>
                      <a:pt x="105" y="191"/>
                    </a:cubicBezTo>
                    <a:cubicBezTo>
                      <a:pt x="27" y="405"/>
                      <a:pt x="138" y="641"/>
                      <a:pt x="351" y="71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 sz="1350" dirty="0">
                  <a:latin typeface="字魂35号-经典雅黑" panose="02000000000000000000" pitchFamily="2" charset="-122"/>
                </a:endParaRPr>
              </a:p>
            </p:txBody>
          </p:sp>
        </p:grpSp>
        <p:sp>
          <p:nvSpPr>
            <p:cNvPr id="45" name="ïṣlíḑé">
              <a:extLst>
                <a:ext uri="{FF2B5EF4-FFF2-40B4-BE49-F238E27FC236}">
                  <a16:creationId xmlns="" xmlns:a16="http://schemas.microsoft.com/office/drawing/2014/main" id="{51C1905D-4060-4A9A-B875-20330131BB63}"/>
                </a:ext>
              </a:extLst>
            </p:cNvPr>
            <p:cNvSpPr/>
            <p:nvPr/>
          </p:nvSpPr>
          <p:spPr>
            <a:xfrm>
              <a:off x="5629896" y="3871533"/>
              <a:ext cx="1011302" cy="523220"/>
            </a:xfrm>
            <a:prstGeom prst="rect">
              <a:avLst/>
            </a:prstGeom>
          </p:spPr>
          <p:txBody>
            <a:bodyPr wrap="square" lIns="68580" tIns="34290" rIns="68580" bIns="34290">
              <a:normAutofit fontScale="70000" lnSpcReduction="20000"/>
            </a:bodyPr>
            <a:lstStyle/>
            <a:p>
              <a:r>
                <a:rPr lang="en-US" altLang="zh-CN" sz="2100" b="1" i="1" dirty="0">
                  <a:latin typeface="字魂35号-经典雅黑" panose="02000000000000000000" pitchFamily="2" charset="-122"/>
                </a:rPr>
                <a:t>Text </a:t>
              </a:r>
              <a:endParaRPr lang="zh-CN" altLang="en-US" sz="2100" dirty="0">
                <a:latin typeface="字魂35号-经典雅黑" panose="02000000000000000000" pitchFamily="2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="" xmlns:a16="http://schemas.microsoft.com/office/drawing/2014/main" id="{DAF0B535-8ED6-43C7-BB62-978FBD971D60}"/>
                </a:ext>
              </a:extLst>
            </p:cNvPr>
            <p:cNvCxnSpPr/>
            <p:nvPr/>
          </p:nvCxnSpPr>
          <p:spPr>
            <a:xfrm>
              <a:off x="673100" y="5135768"/>
              <a:ext cx="351576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="" xmlns:a16="http://schemas.microsoft.com/office/drawing/2014/main" id="{3C3851A8-FF4F-4C3B-B8D9-D3D5D14A8AB7}"/>
                </a:ext>
              </a:extLst>
            </p:cNvPr>
            <p:cNvCxnSpPr/>
            <p:nvPr/>
          </p:nvCxnSpPr>
          <p:spPr>
            <a:xfrm flipH="1">
              <a:off x="8003131" y="5276487"/>
              <a:ext cx="351576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4CE21300-3439-4532-8C7D-60EB3372D489}"/>
                </a:ext>
              </a:extLst>
            </p:cNvPr>
            <p:cNvCxnSpPr/>
            <p:nvPr/>
          </p:nvCxnSpPr>
          <p:spPr>
            <a:xfrm flipH="1">
              <a:off x="6349426" y="2442418"/>
              <a:ext cx="351576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ísļiḋe">
              <a:extLst>
                <a:ext uri="{FF2B5EF4-FFF2-40B4-BE49-F238E27FC236}">
                  <a16:creationId xmlns="" xmlns:a16="http://schemas.microsoft.com/office/drawing/2014/main" id="{EE848F47-222B-42E3-855D-7D7CE2ADD10C}"/>
                </a:ext>
              </a:extLst>
            </p:cNvPr>
            <p:cNvGrpSpPr/>
            <p:nvPr/>
          </p:nvGrpSpPr>
          <p:grpSpPr>
            <a:xfrm>
              <a:off x="6259285" y="2088784"/>
              <a:ext cx="641185" cy="641184"/>
              <a:chOff x="4317028" y="3206562"/>
              <a:chExt cx="641185" cy="641184"/>
            </a:xfrm>
          </p:grpSpPr>
          <p:sp>
            <p:nvSpPr>
              <p:cNvPr id="56" name="ïślïḍe">
                <a:extLst>
                  <a:ext uri="{FF2B5EF4-FFF2-40B4-BE49-F238E27FC236}">
                    <a16:creationId xmlns="" xmlns:a16="http://schemas.microsoft.com/office/drawing/2014/main" id="{A6C5F1DC-0353-4C47-9205-933EA7B5537D}"/>
                  </a:ext>
                </a:extLst>
              </p:cNvPr>
              <p:cNvSpPr/>
              <p:nvPr/>
            </p:nvSpPr>
            <p:spPr>
              <a:xfrm>
                <a:off x="4317028" y="3206562"/>
                <a:ext cx="641185" cy="64118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68580" tIns="34290" rIns="68580" bIns="34290" anchor="ctr">
                <a:normAutofit fontScale="8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1pPr>
                <a:lvl2pPr marL="0" marR="0" indent="228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2pPr>
                <a:lvl3pPr marL="0" marR="0" indent="457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3pPr>
                <a:lvl4pPr marL="0" marR="0" indent="685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4pPr>
                <a:lvl5pPr marL="0" marR="0" indent="9144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5pPr>
                <a:lvl6pPr marL="0" marR="0" indent="11430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6pPr>
                <a:lvl7pPr marL="0" marR="0" indent="1371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7pPr>
                <a:lvl8pPr marL="0" marR="0" indent="1600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8pPr>
                <a:lvl9pPr marL="0" marR="0" indent="1828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9pPr>
              </a:lstStyle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 sz="2400" dirty="0">
                  <a:latin typeface="字魂35号-经典雅黑" panose="02000000000000000000" pitchFamily="2" charset="-122"/>
                </a:endParaRPr>
              </a:p>
            </p:txBody>
          </p:sp>
          <p:sp>
            <p:nvSpPr>
              <p:cNvPr id="57" name="iṣ1ïḑê">
                <a:extLst>
                  <a:ext uri="{FF2B5EF4-FFF2-40B4-BE49-F238E27FC236}">
                    <a16:creationId xmlns="" xmlns:a16="http://schemas.microsoft.com/office/drawing/2014/main" id="{56F98D0C-829B-4B39-AF0A-FE9AF1193B87}"/>
                  </a:ext>
                </a:extLst>
              </p:cNvPr>
              <p:cNvSpPr/>
              <p:nvPr/>
            </p:nvSpPr>
            <p:spPr bwMode="auto">
              <a:xfrm>
                <a:off x="4475509" y="3378200"/>
                <a:ext cx="324222" cy="29790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68580" tIns="34290" rIns="68580" bIns="34290">
                <a:normAutofit fontScale="92500" lnSpcReduction="20000"/>
              </a:bodyPr>
              <a:lstStyle/>
              <a:p>
                <a:endParaRPr lang="zh-CN" altLang="en-US" sz="1350" dirty="0">
                  <a:latin typeface="字魂35号-经典雅黑" panose="02000000000000000000" pitchFamily="2" charset="-122"/>
                </a:endParaRPr>
              </a:p>
            </p:txBody>
          </p:sp>
        </p:grpSp>
        <p:grpSp>
          <p:nvGrpSpPr>
            <p:cNvPr id="50" name="íślíḍe">
              <a:extLst>
                <a:ext uri="{FF2B5EF4-FFF2-40B4-BE49-F238E27FC236}">
                  <a16:creationId xmlns="" xmlns:a16="http://schemas.microsoft.com/office/drawing/2014/main" id="{91C9357B-AEBF-4D3F-8F7B-AB81A72C8DA8}"/>
                </a:ext>
              </a:extLst>
            </p:cNvPr>
            <p:cNvGrpSpPr/>
            <p:nvPr/>
          </p:nvGrpSpPr>
          <p:grpSpPr>
            <a:xfrm>
              <a:off x="3733609" y="4795160"/>
              <a:ext cx="641185" cy="641184"/>
              <a:chOff x="4317028" y="3206562"/>
              <a:chExt cx="641185" cy="641184"/>
            </a:xfrm>
          </p:grpSpPr>
          <p:sp>
            <p:nvSpPr>
              <p:cNvPr id="54" name="iṥ1îde">
                <a:extLst>
                  <a:ext uri="{FF2B5EF4-FFF2-40B4-BE49-F238E27FC236}">
                    <a16:creationId xmlns="" xmlns:a16="http://schemas.microsoft.com/office/drawing/2014/main" id="{C4A613E9-4FBC-4A30-BA8C-4D700EECB03D}"/>
                  </a:ext>
                </a:extLst>
              </p:cNvPr>
              <p:cNvSpPr/>
              <p:nvPr/>
            </p:nvSpPr>
            <p:spPr>
              <a:xfrm>
                <a:off x="4317028" y="3206562"/>
                <a:ext cx="641185" cy="641184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68580" tIns="34290" rIns="68580" bIns="34290" anchor="ctr">
                <a:normAutofit fontScale="8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1pPr>
                <a:lvl2pPr marL="0" marR="0" indent="228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2pPr>
                <a:lvl3pPr marL="0" marR="0" indent="457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3pPr>
                <a:lvl4pPr marL="0" marR="0" indent="685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4pPr>
                <a:lvl5pPr marL="0" marR="0" indent="9144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5pPr>
                <a:lvl6pPr marL="0" marR="0" indent="11430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6pPr>
                <a:lvl7pPr marL="0" marR="0" indent="1371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7pPr>
                <a:lvl8pPr marL="0" marR="0" indent="1600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8pPr>
                <a:lvl9pPr marL="0" marR="0" indent="1828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9pPr>
              </a:lstStyle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 sz="2400" dirty="0">
                  <a:latin typeface="字魂35号-经典雅黑" panose="02000000000000000000" pitchFamily="2" charset="-122"/>
                </a:endParaRPr>
              </a:p>
            </p:txBody>
          </p:sp>
          <p:sp>
            <p:nvSpPr>
              <p:cNvPr id="55" name="íṩļide">
                <a:extLst>
                  <a:ext uri="{FF2B5EF4-FFF2-40B4-BE49-F238E27FC236}">
                    <a16:creationId xmlns="" xmlns:a16="http://schemas.microsoft.com/office/drawing/2014/main" id="{98751962-76F7-490B-9AFB-1DF86B242D15}"/>
                  </a:ext>
                </a:extLst>
              </p:cNvPr>
              <p:cNvSpPr/>
              <p:nvPr/>
            </p:nvSpPr>
            <p:spPr bwMode="auto">
              <a:xfrm>
                <a:off x="4475509" y="3378200"/>
                <a:ext cx="324222" cy="29790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68580" tIns="34290" rIns="68580" bIns="34290">
                <a:normAutofit fontScale="92500" lnSpcReduction="20000"/>
              </a:bodyPr>
              <a:lstStyle/>
              <a:p>
                <a:endParaRPr lang="zh-CN" altLang="en-US" sz="1350" dirty="0">
                  <a:latin typeface="字魂35号-经典雅黑" panose="02000000000000000000" pitchFamily="2" charset="-122"/>
                </a:endParaRPr>
              </a:p>
            </p:txBody>
          </p:sp>
        </p:grpSp>
        <p:grpSp>
          <p:nvGrpSpPr>
            <p:cNvPr id="51" name="iṧľíďê">
              <a:extLst>
                <a:ext uri="{FF2B5EF4-FFF2-40B4-BE49-F238E27FC236}">
                  <a16:creationId xmlns="" xmlns:a16="http://schemas.microsoft.com/office/drawing/2014/main" id="{0EADA56D-7075-417C-BDE6-08634E1A8CDF}"/>
                </a:ext>
              </a:extLst>
            </p:cNvPr>
            <p:cNvGrpSpPr/>
            <p:nvPr/>
          </p:nvGrpSpPr>
          <p:grpSpPr>
            <a:xfrm>
              <a:off x="7722796" y="4935879"/>
              <a:ext cx="641185" cy="641184"/>
              <a:chOff x="4317028" y="3206562"/>
              <a:chExt cx="641185" cy="641184"/>
            </a:xfrm>
          </p:grpSpPr>
          <p:sp>
            <p:nvSpPr>
              <p:cNvPr id="52" name="iṩ1ïḓe">
                <a:extLst>
                  <a:ext uri="{FF2B5EF4-FFF2-40B4-BE49-F238E27FC236}">
                    <a16:creationId xmlns="" xmlns:a16="http://schemas.microsoft.com/office/drawing/2014/main" id="{8569AD66-4B88-4463-8D6D-01DE818C8A96}"/>
                  </a:ext>
                </a:extLst>
              </p:cNvPr>
              <p:cNvSpPr/>
              <p:nvPr/>
            </p:nvSpPr>
            <p:spPr>
              <a:xfrm>
                <a:off x="4317028" y="3206562"/>
                <a:ext cx="641185" cy="64118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bg1"/>
                </a:solidFill>
                <a:miter lim="400000"/>
              </a:ln>
            </p:spPr>
            <p:txBody>
              <a:bodyPr wrap="square" lIns="68580" tIns="34290" rIns="68580" bIns="34290" anchor="ctr">
                <a:normAutofit fontScale="8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1pPr>
                <a:lvl2pPr marL="0" marR="0" indent="228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2pPr>
                <a:lvl3pPr marL="0" marR="0" indent="457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3pPr>
                <a:lvl4pPr marL="0" marR="0" indent="685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4pPr>
                <a:lvl5pPr marL="0" marR="0" indent="9144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5pPr>
                <a:lvl6pPr marL="0" marR="0" indent="11430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6pPr>
                <a:lvl7pPr marL="0" marR="0" indent="13716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7pPr>
                <a:lvl8pPr marL="0" marR="0" indent="16002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8pPr>
                <a:lvl9pPr marL="0" marR="0" indent="1828800" algn="l" defTabSz="821531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700" b="0" i="0" u="none" strike="noStrike" cap="all" spc="0" normalizeH="0" baseline="0">
                    <a:ln>
                      <a:noFill/>
                    </a:ln>
                    <a:solidFill>
                      <a:srgbClr val="0D3E93"/>
                    </a:solidFill>
                    <a:effectLst/>
                    <a:uFillTx/>
                  </a:defRPr>
                </a:lvl9pPr>
              </a:lstStyle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 sz="2400" dirty="0">
                  <a:latin typeface="字魂35号-经典雅黑" panose="02000000000000000000" pitchFamily="2" charset="-122"/>
                </a:endParaRPr>
              </a:p>
            </p:txBody>
          </p:sp>
          <p:sp>
            <p:nvSpPr>
              <p:cNvPr id="53" name="ïSļíḓè">
                <a:extLst>
                  <a:ext uri="{FF2B5EF4-FFF2-40B4-BE49-F238E27FC236}">
                    <a16:creationId xmlns="" xmlns:a16="http://schemas.microsoft.com/office/drawing/2014/main" id="{20D9B047-DACE-4390-AD15-3983DEB0A43C}"/>
                  </a:ext>
                </a:extLst>
              </p:cNvPr>
              <p:cNvSpPr/>
              <p:nvPr/>
            </p:nvSpPr>
            <p:spPr bwMode="auto">
              <a:xfrm>
                <a:off x="4475509" y="3378200"/>
                <a:ext cx="324222" cy="297908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608909" h="559493">
                    <a:moveTo>
                      <a:pt x="470180" y="272856"/>
                    </a:moveTo>
                    <a:lnTo>
                      <a:pt x="476019" y="272856"/>
                    </a:lnTo>
                    <a:lnTo>
                      <a:pt x="481953" y="272856"/>
                    </a:lnTo>
                    <a:cubicBezTo>
                      <a:pt x="509171" y="272856"/>
                      <a:pt x="531210" y="294963"/>
                      <a:pt x="531210" y="322056"/>
                    </a:cubicBezTo>
                    <a:lnTo>
                      <a:pt x="531210" y="376617"/>
                    </a:lnTo>
                    <a:cubicBezTo>
                      <a:pt x="531210" y="385084"/>
                      <a:pt x="526783" y="392609"/>
                      <a:pt x="520096" y="397031"/>
                    </a:cubicBezTo>
                    <a:lnTo>
                      <a:pt x="520096" y="449711"/>
                    </a:lnTo>
                    <a:cubicBezTo>
                      <a:pt x="520096" y="450558"/>
                      <a:pt x="520661" y="451498"/>
                      <a:pt x="521509" y="451875"/>
                    </a:cubicBezTo>
                    <a:cubicBezTo>
                      <a:pt x="528949" y="455450"/>
                      <a:pt x="565492" y="473888"/>
                      <a:pt x="599209" y="501639"/>
                    </a:cubicBezTo>
                    <a:cubicBezTo>
                      <a:pt x="605425" y="506625"/>
                      <a:pt x="608909" y="514150"/>
                      <a:pt x="608909" y="522052"/>
                    </a:cubicBezTo>
                    <a:lnTo>
                      <a:pt x="608909" y="559493"/>
                    </a:lnTo>
                    <a:lnTo>
                      <a:pt x="483083" y="559493"/>
                    </a:lnTo>
                    <a:lnTo>
                      <a:pt x="483083" y="515561"/>
                    </a:lnTo>
                    <a:cubicBezTo>
                      <a:pt x="483083" y="499475"/>
                      <a:pt x="476019" y="484424"/>
                      <a:pt x="463587" y="474264"/>
                    </a:cubicBezTo>
                    <a:cubicBezTo>
                      <a:pt x="453039" y="465609"/>
                      <a:pt x="442302" y="457707"/>
                      <a:pt x="431848" y="450558"/>
                    </a:cubicBezTo>
                    <a:cubicBezTo>
                      <a:pt x="431848" y="450370"/>
                      <a:pt x="431942" y="450087"/>
                      <a:pt x="431942" y="449711"/>
                    </a:cubicBezTo>
                    <a:lnTo>
                      <a:pt x="431942" y="397031"/>
                    </a:lnTo>
                    <a:cubicBezTo>
                      <a:pt x="425350" y="392609"/>
                      <a:pt x="420923" y="385084"/>
                      <a:pt x="420923" y="376617"/>
                    </a:cubicBezTo>
                    <a:lnTo>
                      <a:pt x="420923" y="322056"/>
                    </a:lnTo>
                    <a:cubicBezTo>
                      <a:pt x="420923" y="294775"/>
                      <a:pt x="443056" y="272856"/>
                      <a:pt x="470180" y="272856"/>
                    </a:cubicBezTo>
                    <a:close/>
                    <a:moveTo>
                      <a:pt x="127004" y="272856"/>
                    </a:moveTo>
                    <a:lnTo>
                      <a:pt x="132940" y="272856"/>
                    </a:lnTo>
                    <a:lnTo>
                      <a:pt x="138781" y="272856"/>
                    </a:lnTo>
                    <a:cubicBezTo>
                      <a:pt x="166104" y="272856"/>
                      <a:pt x="188057" y="294963"/>
                      <a:pt x="188057" y="322056"/>
                    </a:cubicBezTo>
                    <a:lnTo>
                      <a:pt x="188057" y="376617"/>
                    </a:lnTo>
                    <a:cubicBezTo>
                      <a:pt x="188057" y="385084"/>
                      <a:pt x="183629" y="392609"/>
                      <a:pt x="177033" y="397031"/>
                    </a:cubicBezTo>
                    <a:lnTo>
                      <a:pt x="177033" y="449711"/>
                    </a:lnTo>
                    <a:cubicBezTo>
                      <a:pt x="177033" y="449993"/>
                      <a:pt x="177128" y="450370"/>
                      <a:pt x="177128" y="450558"/>
                    </a:cubicBezTo>
                    <a:cubicBezTo>
                      <a:pt x="166670" y="457613"/>
                      <a:pt x="155929" y="465609"/>
                      <a:pt x="145376" y="474264"/>
                    </a:cubicBezTo>
                    <a:cubicBezTo>
                      <a:pt x="133034" y="484424"/>
                      <a:pt x="125874" y="499475"/>
                      <a:pt x="125874" y="515561"/>
                    </a:cubicBezTo>
                    <a:lnTo>
                      <a:pt x="125874" y="559493"/>
                    </a:lnTo>
                    <a:lnTo>
                      <a:pt x="0" y="559493"/>
                    </a:lnTo>
                    <a:lnTo>
                      <a:pt x="0" y="522052"/>
                    </a:lnTo>
                    <a:cubicBezTo>
                      <a:pt x="0" y="514150"/>
                      <a:pt x="3486" y="506625"/>
                      <a:pt x="9704" y="501639"/>
                    </a:cubicBezTo>
                    <a:cubicBezTo>
                      <a:pt x="43434" y="473888"/>
                      <a:pt x="79990" y="455450"/>
                      <a:pt x="87433" y="451875"/>
                    </a:cubicBezTo>
                    <a:cubicBezTo>
                      <a:pt x="88281" y="451498"/>
                      <a:pt x="88846" y="450558"/>
                      <a:pt x="88846" y="449711"/>
                    </a:cubicBezTo>
                    <a:lnTo>
                      <a:pt x="88846" y="397031"/>
                    </a:lnTo>
                    <a:cubicBezTo>
                      <a:pt x="82157" y="392609"/>
                      <a:pt x="77729" y="385084"/>
                      <a:pt x="77729" y="376617"/>
                    </a:cubicBezTo>
                    <a:lnTo>
                      <a:pt x="77729" y="322056"/>
                    </a:lnTo>
                    <a:cubicBezTo>
                      <a:pt x="77729" y="294775"/>
                      <a:pt x="99870" y="272856"/>
                      <a:pt x="127004" y="272856"/>
                    </a:cubicBezTo>
                    <a:close/>
                    <a:moveTo>
                      <a:pt x="297600" y="222543"/>
                    </a:moveTo>
                    <a:lnTo>
                      <a:pt x="304477" y="222543"/>
                    </a:lnTo>
                    <a:lnTo>
                      <a:pt x="311260" y="222543"/>
                    </a:lnTo>
                    <a:cubicBezTo>
                      <a:pt x="343291" y="222543"/>
                      <a:pt x="369198" y="248506"/>
                      <a:pt x="369198" y="280395"/>
                    </a:cubicBezTo>
                    <a:lnTo>
                      <a:pt x="369198" y="344455"/>
                    </a:lnTo>
                    <a:cubicBezTo>
                      <a:pt x="369198" y="354520"/>
                      <a:pt x="364017" y="363456"/>
                      <a:pt x="356198" y="368536"/>
                    </a:cubicBezTo>
                    <a:lnTo>
                      <a:pt x="356198" y="430432"/>
                    </a:lnTo>
                    <a:cubicBezTo>
                      <a:pt x="356198" y="431561"/>
                      <a:pt x="356857" y="432502"/>
                      <a:pt x="357893" y="433066"/>
                    </a:cubicBezTo>
                    <a:cubicBezTo>
                      <a:pt x="366655" y="437299"/>
                      <a:pt x="409520" y="459029"/>
                      <a:pt x="449275" y="491576"/>
                    </a:cubicBezTo>
                    <a:cubicBezTo>
                      <a:pt x="456435" y="497502"/>
                      <a:pt x="460580" y="506251"/>
                      <a:pt x="460580" y="515563"/>
                    </a:cubicBezTo>
                    <a:lnTo>
                      <a:pt x="460580" y="559493"/>
                    </a:lnTo>
                    <a:lnTo>
                      <a:pt x="304477" y="559493"/>
                    </a:lnTo>
                    <a:lnTo>
                      <a:pt x="148187" y="559493"/>
                    </a:lnTo>
                    <a:lnTo>
                      <a:pt x="148187" y="515563"/>
                    </a:lnTo>
                    <a:cubicBezTo>
                      <a:pt x="148187" y="506251"/>
                      <a:pt x="152332" y="497502"/>
                      <a:pt x="159492" y="491576"/>
                    </a:cubicBezTo>
                    <a:cubicBezTo>
                      <a:pt x="199342" y="459029"/>
                      <a:pt x="242206" y="437299"/>
                      <a:pt x="250967" y="433066"/>
                    </a:cubicBezTo>
                    <a:cubicBezTo>
                      <a:pt x="252004" y="432502"/>
                      <a:pt x="252569" y="431561"/>
                      <a:pt x="252569" y="430432"/>
                    </a:cubicBezTo>
                    <a:lnTo>
                      <a:pt x="252569" y="368536"/>
                    </a:lnTo>
                    <a:cubicBezTo>
                      <a:pt x="244844" y="363456"/>
                      <a:pt x="239663" y="354520"/>
                      <a:pt x="239663" y="344455"/>
                    </a:cubicBezTo>
                    <a:lnTo>
                      <a:pt x="239663" y="280395"/>
                    </a:lnTo>
                    <a:cubicBezTo>
                      <a:pt x="239663" y="248412"/>
                      <a:pt x="265664" y="222543"/>
                      <a:pt x="297600" y="222543"/>
                    </a:cubicBezTo>
                    <a:close/>
                    <a:moveTo>
                      <a:pt x="492495" y="40775"/>
                    </a:moveTo>
                    <a:cubicBezTo>
                      <a:pt x="488350" y="40775"/>
                      <a:pt x="487596" y="41528"/>
                      <a:pt x="487502" y="45854"/>
                    </a:cubicBezTo>
                    <a:lnTo>
                      <a:pt x="487502" y="51498"/>
                    </a:lnTo>
                    <a:cubicBezTo>
                      <a:pt x="487502" y="57142"/>
                      <a:pt x="487502" y="56953"/>
                      <a:pt x="482038" y="59023"/>
                    </a:cubicBezTo>
                    <a:cubicBezTo>
                      <a:pt x="469036" y="63726"/>
                      <a:pt x="460934" y="72661"/>
                      <a:pt x="460086" y="86864"/>
                    </a:cubicBezTo>
                    <a:cubicBezTo>
                      <a:pt x="459332" y="99374"/>
                      <a:pt x="465833" y="107934"/>
                      <a:pt x="476196" y="114048"/>
                    </a:cubicBezTo>
                    <a:cubicBezTo>
                      <a:pt x="482414" y="117810"/>
                      <a:pt x="489480" y="120068"/>
                      <a:pt x="496264" y="123078"/>
                    </a:cubicBezTo>
                    <a:cubicBezTo>
                      <a:pt x="498902" y="124206"/>
                      <a:pt x="501445" y="125617"/>
                      <a:pt x="503706" y="127310"/>
                    </a:cubicBezTo>
                    <a:cubicBezTo>
                      <a:pt x="510207" y="132578"/>
                      <a:pt x="508982" y="141513"/>
                      <a:pt x="501257" y="144900"/>
                    </a:cubicBezTo>
                    <a:cubicBezTo>
                      <a:pt x="497112" y="146781"/>
                      <a:pt x="492778" y="147157"/>
                      <a:pt x="488350" y="146687"/>
                    </a:cubicBezTo>
                    <a:cubicBezTo>
                      <a:pt x="481472" y="145746"/>
                      <a:pt x="474783" y="144053"/>
                      <a:pt x="468659" y="140761"/>
                    </a:cubicBezTo>
                    <a:cubicBezTo>
                      <a:pt x="464985" y="138880"/>
                      <a:pt x="463949" y="139350"/>
                      <a:pt x="462724" y="143301"/>
                    </a:cubicBezTo>
                    <a:cubicBezTo>
                      <a:pt x="461593" y="146687"/>
                      <a:pt x="460557" y="150167"/>
                      <a:pt x="459709" y="153553"/>
                    </a:cubicBezTo>
                    <a:cubicBezTo>
                      <a:pt x="458484" y="158162"/>
                      <a:pt x="458861" y="159291"/>
                      <a:pt x="463572" y="161548"/>
                    </a:cubicBezTo>
                    <a:cubicBezTo>
                      <a:pt x="469130" y="164370"/>
                      <a:pt x="475160" y="165687"/>
                      <a:pt x="481284" y="166722"/>
                    </a:cubicBezTo>
                    <a:cubicBezTo>
                      <a:pt x="486089" y="167474"/>
                      <a:pt x="486371" y="167568"/>
                      <a:pt x="486371" y="172647"/>
                    </a:cubicBezTo>
                    <a:lnTo>
                      <a:pt x="486371" y="179420"/>
                    </a:lnTo>
                    <a:cubicBezTo>
                      <a:pt x="486371" y="182147"/>
                      <a:pt x="487690" y="183934"/>
                      <a:pt x="490611" y="183934"/>
                    </a:cubicBezTo>
                    <a:cubicBezTo>
                      <a:pt x="493908" y="184029"/>
                      <a:pt x="497300" y="184029"/>
                      <a:pt x="500503" y="183934"/>
                    </a:cubicBezTo>
                    <a:cubicBezTo>
                      <a:pt x="503330" y="183934"/>
                      <a:pt x="504649" y="182430"/>
                      <a:pt x="504649" y="179608"/>
                    </a:cubicBezTo>
                    <a:cubicBezTo>
                      <a:pt x="504649" y="176504"/>
                      <a:pt x="504837" y="173494"/>
                      <a:pt x="504649" y="170390"/>
                    </a:cubicBezTo>
                    <a:cubicBezTo>
                      <a:pt x="504554" y="167192"/>
                      <a:pt x="505968" y="165687"/>
                      <a:pt x="508982" y="164840"/>
                    </a:cubicBezTo>
                    <a:cubicBezTo>
                      <a:pt x="515860" y="162959"/>
                      <a:pt x="521889" y="159197"/>
                      <a:pt x="526412" y="153647"/>
                    </a:cubicBezTo>
                    <a:cubicBezTo>
                      <a:pt x="538942" y="138221"/>
                      <a:pt x="534231" y="115835"/>
                      <a:pt x="516237" y="105865"/>
                    </a:cubicBezTo>
                    <a:cubicBezTo>
                      <a:pt x="510584" y="102761"/>
                      <a:pt x="504554" y="100503"/>
                      <a:pt x="498619" y="97964"/>
                    </a:cubicBezTo>
                    <a:cubicBezTo>
                      <a:pt x="495227" y="96647"/>
                      <a:pt x="492024" y="94860"/>
                      <a:pt x="489104" y="92602"/>
                    </a:cubicBezTo>
                    <a:cubicBezTo>
                      <a:pt x="483451" y="88087"/>
                      <a:pt x="484581" y="80657"/>
                      <a:pt x="491270" y="77835"/>
                    </a:cubicBezTo>
                    <a:cubicBezTo>
                      <a:pt x="493155" y="76894"/>
                      <a:pt x="495133" y="76706"/>
                      <a:pt x="497112" y="76518"/>
                    </a:cubicBezTo>
                    <a:cubicBezTo>
                      <a:pt x="504931" y="76142"/>
                      <a:pt x="512186" y="77553"/>
                      <a:pt x="519252" y="80939"/>
                    </a:cubicBezTo>
                    <a:cubicBezTo>
                      <a:pt x="522643" y="82538"/>
                      <a:pt x="523868" y="82067"/>
                      <a:pt x="524998" y="78399"/>
                    </a:cubicBezTo>
                    <a:cubicBezTo>
                      <a:pt x="526317" y="74543"/>
                      <a:pt x="527260" y="70686"/>
                      <a:pt x="528390" y="66736"/>
                    </a:cubicBezTo>
                    <a:cubicBezTo>
                      <a:pt x="529144" y="64102"/>
                      <a:pt x="528296" y="62503"/>
                      <a:pt x="525752" y="61374"/>
                    </a:cubicBezTo>
                    <a:cubicBezTo>
                      <a:pt x="521230" y="59399"/>
                      <a:pt x="516708" y="57988"/>
                      <a:pt x="511809" y="57236"/>
                    </a:cubicBezTo>
                    <a:cubicBezTo>
                      <a:pt x="505402" y="56201"/>
                      <a:pt x="505402" y="56201"/>
                      <a:pt x="505402" y="49805"/>
                    </a:cubicBezTo>
                    <a:cubicBezTo>
                      <a:pt x="505402" y="40775"/>
                      <a:pt x="505402" y="40775"/>
                      <a:pt x="496358" y="40775"/>
                    </a:cubicBezTo>
                    <a:close/>
                    <a:moveTo>
                      <a:pt x="496111" y="0"/>
                    </a:moveTo>
                    <a:cubicBezTo>
                      <a:pt x="524951" y="0"/>
                      <a:pt x="553781" y="10958"/>
                      <a:pt x="575779" y="32874"/>
                    </a:cubicBezTo>
                    <a:cubicBezTo>
                      <a:pt x="619776" y="76894"/>
                      <a:pt x="619776" y="148192"/>
                      <a:pt x="575779" y="192024"/>
                    </a:cubicBezTo>
                    <a:cubicBezTo>
                      <a:pt x="538754" y="229083"/>
                      <a:pt x="482226" y="234821"/>
                      <a:pt x="438982" y="209519"/>
                    </a:cubicBezTo>
                    <a:lnTo>
                      <a:pt x="438700" y="209237"/>
                    </a:lnTo>
                    <a:cubicBezTo>
                      <a:pt x="421742" y="222029"/>
                      <a:pt x="403559" y="224286"/>
                      <a:pt x="390840" y="222311"/>
                    </a:cubicBezTo>
                    <a:cubicBezTo>
                      <a:pt x="386600" y="221653"/>
                      <a:pt x="385752" y="215915"/>
                      <a:pt x="389615" y="214034"/>
                    </a:cubicBezTo>
                    <a:cubicBezTo>
                      <a:pt x="401297" y="208202"/>
                      <a:pt x="408552" y="196915"/>
                      <a:pt x="412886" y="187791"/>
                    </a:cubicBezTo>
                    <a:lnTo>
                      <a:pt x="411567" y="187038"/>
                    </a:lnTo>
                    <a:cubicBezTo>
                      <a:pt x="372374" y="142736"/>
                      <a:pt x="374070" y="75201"/>
                      <a:pt x="416371" y="32874"/>
                    </a:cubicBezTo>
                    <a:cubicBezTo>
                      <a:pt x="438417" y="10958"/>
                      <a:pt x="467270" y="0"/>
                      <a:pt x="4961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68580" tIns="34290" rIns="68580" bIns="34290">
                <a:normAutofit fontScale="92500" lnSpcReduction="20000"/>
              </a:bodyPr>
              <a:lstStyle/>
              <a:p>
                <a:endParaRPr lang="zh-CN" altLang="en-US" sz="1350" dirty="0">
                  <a:latin typeface="字魂35号-经典雅黑" panose="020000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4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36">
            <a:extLst>
              <a:ext uri="{FF2B5EF4-FFF2-40B4-BE49-F238E27FC236}">
                <a16:creationId xmlns="" xmlns:a16="http://schemas.microsoft.com/office/drawing/2014/main" id="{FC18B10F-ABE8-4C21-8498-EA34B6A03B15}"/>
              </a:ext>
            </a:extLst>
          </p:cNvPr>
          <p:cNvGrpSpPr/>
          <p:nvPr/>
        </p:nvGrpSpPr>
        <p:grpSpPr>
          <a:xfrm>
            <a:off x="3022643" y="991796"/>
            <a:ext cx="3200400" cy="3200400"/>
            <a:chOff x="2438401" y="1847850"/>
            <a:chExt cx="4267200" cy="4267200"/>
          </a:xfrm>
        </p:grpSpPr>
        <p:sp>
          <p:nvSpPr>
            <p:cNvPr id="30" name="Freeform 202">
              <a:extLst>
                <a:ext uri="{FF2B5EF4-FFF2-40B4-BE49-F238E27FC236}">
                  <a16:creationId xmlns="" xmlns:a16="http://schemas.microsoft.com/office/drawing/2014/main" id="{03E1EACC-D6F3-4816-A68D-311EC26CF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8401" y="1847850"/>
              <a:ext cx="4267200" cy="4267200"/>
            </a:xfrm>
            <a:custGeom>
              <a:avLst/>
              <a:gdLst>
                <a:gd name="T0" fmla="*/ 672 w 1344"/>
                <a:gd name="T1" fmla="*/ 1344 h 1344"/>
                <a:gd name="T2" fmla="*/ 0 w 1344"/>
                <a:gd name="T3" fmla="*/ 672 h 1344"/>
                <a:gd name="T4" fmla="*/ 672 w 1344"/>
                <a:gd name="T5" fmla="*/ 0 h 1344"/>
                <a:gd name="T6" fmla="*/ 1344 w 1344"/>
                <a:gd name="T7" fmla="*/ 672 h 1344"/>
                <a:gd name="T8" fmla="*/ 672 w 1344"/>
                <a:gd name="T9" fmla="*/ 1344 h 1344"/>
                <a:gd name="T10" fmla="*/ 672 w 1344"/>
                <a:gd name="T11" fmla="*/ 40 h 1344"/>
                <a:gd name="T12" fmla="*/ 40 w 1344"/>
                <a:gd name="T13" fmla="*/ 672 h 1344"/>
                <a:gd name="T14" fmla="*/ 672 w 1344"/>
                <a:gd name="T15" fmla="*/ 1304 h 1344"/>
                <a:gd name="T16" fmla="*/ 1304 w 1344"/>
                <a:gd name="T17" fmla="*/ 672 h 1344"/>
                <a:gd name="T18" fmla="*/ 672 w 1344"/>
                <a:gd name="T19" fmla="*/ 40 h 1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4" h="1344">
                  <a:moveTo>
                    <a:pt x="672" y="1344"/>
                  </a:moveTo>
                  <a:cubicBezTo>
                    <a:pt x="301" y="1344"/>
                    <a:pt x="0" y="1042"/>
                    <a:pt x="0" y="672"/>
                  </a:cubicBezTo>
                  <a:cubicBezTo>
                    <a:pt x="0" y="301"/>
                    <a:pt x="301" y="0"/>
                    <a:pt x="672" y="0"/>
                  </a:cubicBezTo>
                  <a:cubicBezTo>
                    <a:pt x="1043" y="0"/>
                    <a:pt x="1344" y="301"/>
                    <a:pt x="1344" y="672"/>
                  </a:cubicBezTo>
                  <a:cubicBezTo>
                    <a:pt x="1344" y="1042"/>
                    <a:pt x="1043" y="1344"/>
                    <a:pt x="672" y="1344"/>
                  </a:cubicBezTo>
                  <a:close/>
                  <a:moveTo>
                    <a:pt x="672" y="40"/>
                  </a:moveTo>
                  <a:cubicBezTo>
                    <a:pt x="324" y="40"/>
                    <a:pt x="40" y="323"/>
                    <a:pt x="40" y="672"/>
                  </a:cubicBezTo>
                  <a:cubicBezTo>
                    <a:pt x="40" y="1020"/>
                    <a:pt x="324" y="1304"/>
                    <a:pt x="672" y="1304"/>
                  </a:cubicBezTo>
                  <a:cubicBezTo>
                    <a:pt x="1020" y="1304"/>
                    <a:pt x="1304" y="1020"/>
                    <a:pt x="1304" y="672"/>
                  </a:cubicBezTo>
                  <a:cubicBezTo>
                    <a:pt x="1304" y="323"/>
                    <a:pt x="1020" y="40"/>
                    <a:pt x="672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31" name="Freeform 203">
              <a:extLst>
                <a:ext uri="{FF2B5EF4-FFF2-40B4-BE49-F238E27FC236}">
                  <a16:creationId xmlns="" xmlns:a16="http://schemas.microsoft.com/office/drawing/2014/main" id="{8FD41F1F-92AA-4C45-8821-FA7143660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7076" y="2676525"/>
              <a:ext cx="2609850" cy="2609850"/>
            </a:xfrm>
            <a:custGeom>
              <a:avLst/>
              <a:gdLst>
                <a:gd name="T0" fmla="*/ 411 w 822"/>
                <a:gd name="T1" fmla="*/ 822 h 822"/>
                <a:gd name="T2" fmla="*/ 0 w 822"/>
                <a:gd name="T3" fmla="*/ 411 h 822"/>
                <a:gd name="T4" fmla="*/ 411 w 822"/>
                <a:gd name="T5" fmla="*/ 0 h 822"/>
                <a:gd name="T6" fmla="*/ 822 w 822"/>
                <a:gd name="T7" fmla="*/ 411 h 822"/>
                <a:gd name="T8" fmla="*/ 411 w 822"/>
                <a:gd name="T9" fmla="*/ 822 h 822"/>
                <a:gd name="T10" fmla="*/ 411 w 822"/>
                <a:gd name="T11" fmla="*/ 40 h 822"/>
                <a:gd name="T12" fmla="*/ 40 w 822"/>
                <a:gd name="T13" fmla="*/ 411 h 822"/>
                <a:gd name="T14" fmla="*/ 411 w 822"/>
                <a:gd name="T15" fmla="*/ 782 h 822"/>
                <a:gd name="T16" fmla="*/ 782 w 822"/>
                <a:gd name="T17" fmla="*/ 411 h 822"/>
                <a:gd name="T18" fmla="*/ 411 w 822"/>
                <a:gd name="T19" fmla="*/ 4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2" h="822">
                  <a:moveTo>
                    <a:pt x="411" y="822"/>
                  </a:moveTo>
                  <a:cubicBezTo>
                    <a:pt x="184" y="822"/>
                    <a:pt x="0" y="638"/>
                    <a:pt x="0" y="411"/>
                  </a:cubicBezTo>
                  <a:cubicBezTo>
                    <a:pt x="0" y="184"/>
                    <a:pt x="184" y="0"/>
                    <a:pt x="411" y="0"/>
                  </a:cubicBezTo>
                  <a:cubicBezTo>
                    <a:pt x="638" y="0"/>
                    <a:pt x="822" y="184"/>
                    <a:pt x="822" y="411"/>
                  </a:cubicBezTo>
                  <a:cubicBezTo>
                    <a:pt x="822" y="638"/>
                    <a:pt x="638" y="822"/>
                    <a:pt x="411" y="822"/>
                  </a:cubicBezTo>
                  <a:close/>
                  <a:moveTo>
                    <a:pt x="411" y="40"/>
                  </a:moveTo>
                  <a:cubicBezTo>
                    <a:pt x="206" y="40"/>
                    <a:pt x="40" y="206"/>
                    <a:pt x="40" y="411"/>
                  </a:cubicBezTo>
                  <a:cubicBezTo>
                    <a:pt x="40" y="616"/>
                    <a:pt x="206" y="782"/>
                    <a:pt x="411" y="782"/>
                  </a:cubicBezTo>
                  <a:cubicBezTo>
                    <a:pt x="616" y="782"/>
                    <a:pt x="782" y="616"/>
                    <a:pt x="782" y="411"/>
                  </a:cubicBezTo>
                  <a:cubicBezTo>
                    <a:pt x="782" y="206"/>
                    <a:pt x="616" y="40"/>
                    <a:pt x="411" y="4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32" name="Freeform 204">
              <a:extLst>
                <a:ext uri="{FF2B5EF4-FFF2-40B4-BE49-F238E27FC236}">
                  <a16:creationId xmlns="" xmlns:a16="http://schemas.microsoft.com/office/drawing/2014/main" id="{F4EB0995-2BAE-4CD8-BEA2-6802F2A13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1151" y="2260600"/>
              <a:ext cx="3441700" cy="3438525"/>
            </a:xfrm>
            <a:custGeom>
              <a:avLst/>
              <a:gdLst>
                <a:gd name="T0" fmla="*/ 542 w 1084"/>
                <a:gd name="T1" fmla="*/ 1083 h 1083"/>
                <a:gd name="T2" fmla="*/ 0 w 1084"/>
                <a:gd name="T3" fmla="*/ 542 h 1083"/>
                <a:gd name="T4" fmla="*/ 542 w 1084"/>
                <a:gd name="T5" fmla="*/ 0 h 1083"/>
                <a:gd name="T6" fmla="*/ 1084 w 1084"/>
                <a:gd name="T7" fmla="*/ 542 h 1083"/>
                <a:gd name="T8" fmla="*/ 542 w 1084"/>
                <a:gd name="T9" fmla="*/ 1083 h 1083"/>
                <a:gd name="T10" fmla="*/ 542 w 1084"/>
                <a:gd name="T11" fmla="*/ 40 h 1083"/>
                <a:gd name="T12" fmla="*/ 40 w 1084"/>
                <a:gd name="T13" fmla="*/ 542 h 1083"/>
                <a:gd name="T14" fmla="*/ 542 w 1084"/>
                <a:gd name="T15" fmla="*/ 1043 h 1083"/>
                <a:gd name="T16" fmla="*/ 1044 w 1084"/>
                <a:gd name="T17" fmla="*/ 542 h 1083"/>
                <a:gd name="T18" fmla="*/ 542 w 1084"/>
                <a:gd name="T19" fmla="*/ 40 h 1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4" h="1083">
                  <a:moveTo>
                    <a:pt x="542" y="1083"/>
                  </a:moveTo>
                  <a:cubicBezTo>
                    <a:pt x="243" y="1083"/>
                    <a:pt x="0" y="841"/>
                    <a:pt x="0" y="542"/>
                  </a:cubicBezTo>
                  <a:cubicBezTo>
                    <a:pt x="0" y="243"/>
                    <a:pt x="243" y="0"/>
                    <a:pt x="542" y="0"/>
                  </a:cubicBezTo>
                  <a:cubicBezTo>
                    <a:pt x="841" y="0"/>
                    <a:pt x="1084" y="243"/>
                    <a:pt x="1084" y="542"/>
                  </a:cubicBezTo>
                  <a:cubicBezTo>
                    <a:pt x="1084" y="841"/>
                    <a:pt x="841" y="1083"/>
                    <a:pt x="542" y="1083"/>
                  </a:cubicBezTo>
                  <a:close/>
                  <a:moveTo>
                    <a:pt x="542" y="40"/>
                  </a:moveTo>
                  <a:cubicBezTo>
                    <a:pt x="265" y="40"/>
                    <a:pt x="40" y="265"/>
                    <a:pt x="40" y="542"/>
                  </a:cubicBezTo>
                  <a:cubicBezTo>
                    <a:pt x="40" y="818"/>
                    <a:pt x="265" y="1043"/>
                    <a:pt x="542" y="1043"/>
                  </a:cubicBezTo>
                  <a:cubicBezTo>
                    <a:pt x="819" y="1043"/>
                    <a:pt x="1044" y="818"/>
                    <a:pt x="1044" y="542"/>
                  </a:cubicBezTo>
                  <a:cubicBezTo>
                    <a:pt x="1044" y="265"/>
                    <a:pt x="819" y="40"/>
                    <a:pt x="542" y="4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33" name="Group 49">
            <a:extLst>
              <a:ext uri="{FF2B5EF4-FFF2-40B4-BE49-F238E27FC236}">
                <a16:creationId xmlns="" xmlns:a16="http://schemas.microsoft.com/office/drawing/2014/main" id="{7BB85D47-2DB6-44E1-97D1-492C5F47AC19}"/>
              </a:ext>
            </a:extLst>
          </p:cNvPr>
          <p:cNvGrpSpPr/>
          <p:nvPr/>
        </p:nvGrpSpPr>
        <p:grpSpPr>
          <a:xfrm>
            <a:off x="3118829" y="1383884"/>
            <a:ext cx="1435446" cy="1208909"/>
            <a:chOff x="2346326" y="2073275"/>
            <a:chExt cx="2152650" cy="1812925"/>
          </a:xfrm>
        </p:grpSpPr>
        <p:sp>
          <p:nvSpPr>
            <p:cNvPr id="34" name="TextBox 26">
              <a:extLst>
                <a:ext uri="{FF2B5EF4-FFF2-40B4-BE49-F238E27FC236}">
                  <a16:creationId xmlns="" xmlns:a16="http://schemas.microsoft.com/office/drawing/2014/main" id="{4B546BD9-CC29-4EF8-8A5B-B4BF6E9A35D4}"/>
                </a:ext>
              </a:extLst>
            </p:cNvPr>
            <p:cNvSpPr txBox="1">
              <a:spLocks/>
            </p:cNvSpPr>
            <p:nvPr/>
          </p:nvSpPr>
          <p:spPr>
            <a:xfrm>
              <a:off x="3892105" y="3343979"/>
              <a:ext cx="535878" cy="346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1</a:t>
              </a:r>
            </a:p>
          </p:txBody>
        </p:sp>
        <p:sp>
          <p:nvSpPr>
            <p:cNvPr id="35" name="Freeform 205">
              <a:extLst>
                <a:ext uri="{FF2B5EF4-FFF2-40B4-BE49-F238E27FC236}">
                  <a16:creationId xmlns="" xmlns:a16="http://schemas.microsoft.com/office/drawing/2014/main" id="{C026D7B2-69D0-4AD1-AC23-FB2E96F20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6326" y="2073275"/>
              <a:ext cx="2152650" cy="1812925"/>
            </a:xfrm>
            <a:custGeom>
              <a:avLst/>
              <a:gdLst>
                <a:gd name="T0" fmla="*/ 663 w 678"/>
                <a:gd name="T1" fmla="*/ 379 h 571"/>
                <a:gd name="T2" fmla="*/ 586 w 678"/>
                <a:gd name="T3" fmla="*/ 334 h 571"/>
                <a:gd name="T4" fmla="*/ 556 w 678"/>
                <a:gd name="T5" fmla="*/ 334 h 571"/>
                <a:gd name="T6" fmla="*/ 504 w 678"/>
                <a:gd name="T7" fmla="*/ 364 h 571"/>
                <a:gd name="T8" fmla="*/ 474 w 678"/>
                <a:gd name="T9" fmla="*/ 364 h 571"/>
                <a:gd name="T10" fmla="*/ 454 w 678"/>
                <a:gd name="T11" fmla="*/ 352 h 571"/>
                <a:gd name="T12" fmla="*/ 439 w 678"/>
                <a:gd name="T13" fmla="*/ 326 h 571"/>
                <a:gd name="T14" fmla="*/ 439 w 678"/>
                <a:gd name="T15" fmla="*/ 150 h 571"/>
                <a:gd name="T16" fmla="*/ 414 w 678"/>
                <a:gd name="T17" fmla="*/ 106 h 571"/>
                <a:gd name="T18" fmla="*/ 244 w 678"/>
                <a:gd name="T19" fmla="*/ 9 h 571"/>
                <a:gd name="T20" fmla="*/ 194 w 678"/>
                <a:gd name="T21" fmla="*/ 9 h 571"/>
                <a:gd name="T22" fmla="*/ 25 w 678"/>
                <a:gd name="T23" fmla="*/ 106 h 571"/>
                <a:gd name="T24" fmla="*/ 0 w 678"/>
                <a:gd name="T25" fmla="*/ 150 h 571"/>
                <a:gd name="T26" fmla="*/ 0 w 678"/>
                <a:gd name="T27" fmla="*/ 345 h 571"/>
                <a:gd name="T28" fmla="*/ 25 w 678"/>
                <a:gd name="T29" fmla="*/ 388 h 571"/>
                <a:gd name="T30" fmla="*/ 194 w 678"/>
                <a:gd name="T31" fmla="*/ 486 h 571"/>
                <a:gd name="T32" fmla="*/ 244 w 678"/>
                <a:gd name="T33" fmla="*/ 486 h 571"/>
                <a:gd name="T34" fmla="*/ 397 w 678"/>
                <a:gd name="T35" fmla="*/ 398 h 571"/>
                <a:gd name="T36" fmla="*/ 427 w 678"/>
                <a:gd name="T37" fmla="*/ 398 h 571"/>
                <a:gd name="T38" fmla="*/ 448 w 678"/>
                <a:gd name="T39" fmla="*/ 410 h 571"/>
                <a:gd name="T40" fmla="*/ 463 w 678"/>
                <a:gd name="T41" fmla="*/ 436 h 571"/>
                <a:gd name="T42" fmla="*/ 463 w 678"/>
                <a:gd name="T43" fmla="*/ 495 h 571"/>
                <a:gd name="T44" fmla="*/ 478 w 678"/>
                <a:gd name="T45" fmla="*/ 521 h 571"/>
                <a:gd name="T46" fmla="*/ 556 w 678"/>
                <a:gd name="T47" fmla="*/ 566 h 571"/>
                <a:gd name="T48" fmla="*/ 586 w 678"/>
                <a:gd name="T49" fmla="*/ 566 h 571"/>
                <a:gd name="T50" fmla="*/ 663 w 678"/>
                <a:gd name="T51" fmla="*/ 521 h 571"/>
                <a:gd name="T52" fmla="*/ 678 w 678"/>
                <a:gd name="T53" fmla="*/ 495 h 571"/>
                <a:gd name="T54" fmla="*/ 678 w 678"/>
                <a:gd name="T55" fmla="*/ 405 h 571"/>
                <a:gd name="T56" fmla="*/ 663 w 678"/>
                <a:gd name="T57" fmla="*/ 379 h 571"/>
                <a:gd name="T58" fmla="*/ 571 w 678"/>
                <a:gd name="T59" fmla="*/ 514 h 571"/>
                <a:gd name="T60" fmla="*/ 506 w 678"/>
                <a:gd name="T61" fmla="*/ 450 h 571"/>
                <a:gd name="T62" fmla="*/ 571 w 678"/>
                <a:gd name="T63" fmla="*/ 386 h 571"/>
                <a:gd name="T64" fmla="*/ 635 w 678"/>
                <a:gd name="T65" fmla="*/ 450 h 571"/>
                <a:gd name="T66" fmla="*/ 571 w 678"/>
                <a:gd name="T67" fmla="*/ 51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1">
                  <a:moveTo>
                    <a:pt x="663" y="379"/>
                  </a:moveTo>
                  <a:cubicBezTo>
                    <a:pt x="586" y="334"/>
                    <a:pt x="586" y="334"/>
                    <a:pt x="586" y="334"/>
                  </a:cubicBezTo>
                  <a:cubicBezTo>
                    <a:pt x="576" y="329"/>
                    <a:pt x="565" y="329"/>
                    <a:pt x="556" y="334"/>
                  </a:cubicBezTo>
                  <a:cubicBezTo>
                    <a:pt x="504" y="364"/>
                    <a:pt x="504" y="364"/>
                    <a:pt x="504" y="364"/>
                  </a:cubicBezTo>
                  <a:cubicBezTo>
                    <a:pt x="495" y="369"/>
                    <a:pt x="483" y="369"/>
                    <a:pt x="474" y="364"/>
                  </a:cubicBezTo>
                  <a:cubicBezTo>
                    <a:pt x="454" y="352"/>
                    <a:pt x="454" y="352"/>
                    <a:pt x="454" y="352"/>
                  </a:cubicBezTo>
                  <a:cubicBezTo>
                    <a:pt x="444" y="346"/>
                    <a:pt x="439" y="337"/>
                    <a:pt x="439" y="326"/>
                  </a:cubicBezTo>
                  <a:cubicBezTo>
                    <a:pt x="439" y="150"/>
                    <a:pt x="439" y="150"/>
                    <a:pt x="439" y="150"/>
                  </a:cubicBezTo>
                  <a:cubicBezTo>
                    <a:pt x="439" y="132"/>
                    <a:pt x="429" y="115"/>
                    <a:pt x="414" y="106"/>
                  </a:cubicBezTo>
                  <a:cubicBezTo>
                    <a:pt x="244" y="9"/>
                    <a:pt x="244" y="9"/>
                    <a:pt x="244" y="9"/>
                  </a:cubicBezTo>
                  <a:cubicBezTo>
                    <a:pt x="229" y="0"/>
                    <a:pt x="210" y="0"/>
                    <a:pt x="194" y="9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0" y="115"/>
                    <a:pt x="0" y="132"/>
                    <a:pt x="0" y="150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63"/>
                    <a:pt x="10" y="379"/>
                    <a:pt x="25" y="388"/>
                  </a:cubicBezTo>
                  <a:cubicBezTo>
                    <a:pt x="194" y="486"/>
                    <a:pt x="194" y="486"/>
                    <a:pt x="194" y="486"/>
                  </a:cubicBezTo>
                  <a:cubicBezTo>
                    <a:pt x="210" y="495"/>
                    <a:pt x="229" y="495"/>
                    <a:pt x="244" y="486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406" y="392"/>
                    <a:pt x="418" y="392"/>
                    <a:pt x="427" y="398"/>
                  </a:cubicBezTo>
                  <a:cubicBezTo>
                    <a:pt x="448" y="410"/>
                    <a:pt x="448" y="410"/>
                    <a:pt x="448" y="410"/>
                  </a:cubicBezTo>
                  <a:cubicBezTo>
                    <a:pt x="457" y="415"/>
                    <a:pt x="463" y="425"/>
                    <a:pt x="463" y="436"/>
                  </a:cubicBezTo>
                  <a:cubicBezTo>
                    <a:pt x="463" y="495"/>
                    <a:pt x="463" y="495"/>
                    <a:pt x="463" y="495"/>
                  </a:cubicBezTo>
                  <a:cubicBezTo>
                    <a:pt x="463" y="506"/>
                    <a:pt x="468" y="515"/>
                    <a:pt x="478" y="521"/>
                  </a:cubicBezTo>
                  <a:cubicBezTo>
                    <a:pt x="556" y="566"/>
                    <a:pt x="556" y="566"/>
                    <a:pt x="556" y="566"/>
                  </a:cubicBezTo>
                  <a:cubicBezTo>
                    <a:pt x="565" y="571"/>
                    <a:pt x="576" y="571"/>
                    <a:pt x="586" y="566"/>
                  </a:cubicBezTo>
                  <a:cubicBezTo>
                    <a:pt x="663" y="521"/>
                    <a:pt x="663" y="521"/>
                    <a:pt x="663" y="521"/>
                  </a:cubicBezTo>
                  <a:cubicBezTo>
                    <a:pt x="673" y="515"/>
                    <a:pt x="678" y="506"/>
                    <a:pt x="678" y="495"/>
                  </a:cubicBezTo>
                  <a:cubicBezTo>
                    <a:pt x="678" y="405"/>
                    <a:pt x="678" y="405"/>
                    <a:pt x="678" y="405"/>
                  </a:cubicBezTo>
                  <a:cubicBezTo>
                    <a:pt x="678" y="394"/>
                    <a:pt x="673" y="384"/>
                    <a:pt x="663" y="379"/>
                  </a:cubicBezTo>
                  <a:close/>
                  <a:moveTo>
                    <a:pt x="571" y="514"/>
                  </a:moveTo>
                  <a:cubicBezTo>
                    <a:pt x="535" y="514"/>
                    <a:pt x="506" y="485"/>
                    <a:pt x="506" y="450"/>
                  </a:cubicBezTo>
                  <a:cubicBezTo>
                    <a:pt x="506" y="414"/>
                    <a:pt x="535" y="386"/>
                    <a:pt x="571" y="386"/>
                  </a:cubicBezTo>
                  <a:cubicBezTo>
                    <a:pt x="606" y="386"/>
                    <a:pt x="635" y="414"/>
                    <a:pt x="635" y="450"/>
                  </a:cubicBezTo>
                  <a:cubicBezTo>
                    <a:pt x="635" y="485"/>
                    <a:pt x="606" y="514"/>
                    <a:pt x="571" y="5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36" name="Oval 213">
              <a:extLst>
                <a:ext uri="{FF2B5EF4-FFF2-40B4-BE49-F238E27FC236}">
                  <a16:creationId xmlns="" xmlns:a16="http://schemas.microsoft.com/office/drawing/2014/main" id="{F7B42BBC-6C09-4C01-8BF6-AD83BDCE6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2588270"/>
              <a:ext cx="574675" cy="577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37" name="Freeform 214">
              <a:extLst>
                <a:ext uri="{FF2B5EF4-FFF2-40B4-BE49-F238E27FC236}">
                  <a16:creationId xmlns="" xmlns:a16="http://schemas.microsoft.com/office/drawing/2014/main" id="{B60AFA67-3D80-40F7-91C7-23BE4C219D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4651" y="2702570"/>
              <a:ext cx="254000" cy="368300"/>
            </a:xfrm>
            <a:custGeom>
              <a:avLst/>
              <a:gdLst>
                <a:gd name="T0" fmla="*/ 22 w 80"/>
                <a:gd name="T1" fmla="*/ 90 h 116"/>
                <a:gd name="T2" fmla="*/ 23 w 80"/>
                <a:gd name="T3" fmla="*/ 95 h 116"/>
                <a:gd name="T4" fmla="*/ 40 w 80"/>
                <a:gd name="T5" fmla="*/ 99 h 116"/>
                <a:gd name="T6" fmla="*/ 58 w 80"/>
                <a:gd name="T7" fmla="*/ 96 h 116"/>
                <a:gd name="T8" fmla="*/ 59 w 80"/>
                <a:gd name="T9" fmla="*/ 90 h 116"/>
                <a:gd name="T10" fmla="*/ 40 w 80"/>
                <a:gd name="T11" fmla="*/ 93 h 116"/>
                <a:gd name="T12" fmla="*/ 22 w 80"/>
                <a:gd name="T13" fmla="*/ 90 h 116"/>
                <a:gd name="T14" fmla="*/ 40 w 80"/>
                <a:gd name="T15" fmla="*/ 0 h 116"/>
                <a:gd name="T16" fmla="*/ 0 w 80"/>
                <a:gd name="T17" fmla="*/ 40 h 116"/>
                <a:gd name="T18" fmla="*/ 20 w 80"/>
                <a:gd name="T19" fmla="*/ 74 h 116"/>
                <a:gd name="T20" fmla="*/ 21 w 80"/>
                <a:gd name="T21" fmla="*/ 84 h 116"/>
                <a:gd name="T22" fmla="*/ 40 w 80"/>
                <a:gd name="T23" fmla="*/ 88 h 116"/>
                <a:gd name="T24" fmla="*/ 60 w 80"/>
                <a:gd name="T25" fmla="*/ 84 h 116"/>
                <a:gd name="T26" fmla="*/ 61 w 80"/>
                <a:gd name="T27" fmla="*/ 74 h 116"/>
                <a:gd name="T28" fmla="*/ 80 w 80"/>
                <a:gd name="T29" fmla="*/ 40 h 116"/>
                <a:gd name="T30" fmla="*/ 40 w 80"/>
                <a:gd name="T31" fmla="*/ 0 h 116"/>
                <a:gd name="T32" fmla="*/ 55 w 80"/>
                <a:gd name="T33" fmla="*/ 70 h 116"/>
                <a:gd name="T34" fmla="*/ 54 w 80"/>
                <a:gd name="T35" fmla="*/ 79 h 116"/>
                <a:gd name="T36" fmla="*/ 40 w 80"/>
                <a:gd name="T37" fmla="*/ 81 h 116"/>
                <a:gd name="T38" fmla="*/ 27 w 80"/>
                <a:gd name="T39" fmla="*/ 79 h 116"/>
                <a:gd name="T40" fmla="*/ 26 w 80"/>
                <a:gd name="T41" fmla="*/ 70 h 116"/>
                <a:gd name="T42" fmla="*/ 8 w 80"/>
                <a:gd name="T43" fmla="*/ 40 h 116"/>
                <a:gd name="T44" fmla="*/ 40 w 80"/>
                <a:gd name="T45" fmla="*/ 7 h 116"/>
                <a:gd name="T46" fmla="*/ 73 w 80"/>
                <a:gd name="T47" fmla="*/ 40 h 116"/>
                <a:gd name="T48" fmla="*/ 55 w 80"/>
                <a:gd name="T49" fmla="*/ 70 h 116"/>
                <a:gd name="T50" fmla="*/ 24 w 80"/>
                <a:gd name="T51" fmla="*/ 101 h 116"/>
                <a:gd name="T52" fmla="*/ 24 w 80"/>
                <a:gd name="T53" fmla="*/ 107 h 116"/>
                <a:gd name="T54" fmla="*/ 30 w 80"/>
                <a:gd name="T55" fmla="*/ 110 h 116"/>
                <a:gd name="T56" fmla="*/ 30 w 80"/>
                <a:gd name="T57" fmla="*/ 114 h 116"/>
                <a:gd name="T58" fmla="*/ 40 w 80"/>
                <a:gd name="T59" fmla="*/ 116 h 116"/>
                <a:gd name="T60" fmla="*/ 51 w 80"/>
                <a:gd name="T61" fmla="*/ 114 h 116"/>
                <a:gd name="T62" fmla="*/ 51 w 80"/>
                <a:gd name="T63" fmla="*/ 110 h 116"/>
                <a:gd name="T64" fmla="*/ 56 w 80"/>
                <a:gd name="T65" fmla="*/ 107 h 116"/>
                <a:gd name="T66" fmla="*/ 57 w 80"/>
                <a:gd name="T67" fmla="*/ 101 h 116"/>
                <a:gd name="T68" fmla="*/ 40 w 80"/>
                <a:gd name="T69" fmla="*/ 104 h 116"/>
                <a:gd name="T70" fmla="*/ 24 w 80"/>
                <a:gd name="T71" fmla="*/ 101 h 116"/>
                <a:gd name="T72" fmla="*/ 49 w 80"/>
                <a:gd name="T73" fmla="*/ 55 h 116"/>
                <a:gd name="T74" fmla="*/ 40 w 80"/>
                <a:gd name="T75" fmla="*/ 39 h 116"/>
                <a:gd name="T76" fmla="*/ 32 w 80"/>
                <a:gd name="T77" fmla="*/ 55 h 116"/>
                <a:gd name="T78" fmla="*/ 28 w 80"/>
                <a:gd name="T79" fmla="*/ 47 h 116"/>
                <a:gd name="T80" fmla="*/ 22 w 80"/>
                <a:gd name="T81" fmla="*/ 50 h 116"/>
                <a:gd name="T82" fmla="*/ 31 w 80"/>
                <a:gd name="T83" fmla="*/ 69 h 116"/>
                <a:gd name="T84" fmla="*/ 40 w 80"/>
                <a:gd name="T85" fmla="*/ 52 h 116"/>
                <a:gd name="T86" fmla="*/ 50 w 80"/>
                <a:gd name="T87" fmla="*/ 69 h 116"/>
                <a:gd name="T88" fmla="*/ 59 w 80"/>
                <a:gd name="T89" fmla="*/ 50 h 116"/>
                <a:gd name="T90" fmla="*/ 53 w 80"/>
                <a:gd name="T91" fmla="*/ 47 h 116"/>
                <a:gd name="T92" fmla="*/ 49 w 80"/>
                <a:gd name="T93" fmla="*/ 55 h 116"/>
                <a:gd name="T94" fmla="*/ 40 w 80"/>
                <a:gd name="T95" fmla="*/ 17 h 116"/>
                <a:gd name="T96" fmla="*/ 43 w 80"/>
                <a:gd name="T97" fmla="*/ 14 h 116"/>
                <a:gd name="T98" fmla="*/ 40 w 80"/>
                <a:gd name="T99" fmla="*/ 12 h 116"/>
                <a:gd name="T100" fmla="*/ 13 w 80"/>
                <a:gd name="T101" fmla="*/ 40 h 116"/>
                <a:gd name="T102" fmla="*/ 15 w 80"/>
                <a:gd name="T103" fmla="*/ 42 h 116"/>
                <a:gd name="T104" fmla="*/ 17 w 80"/>
                <a:gd name="T105" fmla="*/ 40 h 116"/>
                <a:gd name="T106" fmla="*/ 40 w 80"/>
                <a:gd name="T107" fmla="*/ 1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0" h="116">
                  <a:moveTo>
                    <a:pt x="22" y="90"/>
                  </a:moveTo>
                  <a:cubicBezTo>
                    <a:pt x="23" y="95"/>
                    <a:pt x="23" y="95"/>
                    <a:pt x="23" y="95"/>
                  </a:cubicBezTo>
                  <a:cubicBezTo>
                    <a:pt x="28" y="98"/>
                    <a:pt x="34" y="99"/>
                    <a:pt x="40" y="99"/>
                  </a:cubicBezTo>
                  <a:cubicBezTo>
                    <a:pt x="47" y="99"/>
                    <a:pt x="53" y="98"/>
                    <a:pt x="58" y="96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53" y="92"/>
                    <a:pt x="47" y="93"/>
                    <a:pt x="40" y="93"/>
                  </a:cubicBezTo>
                  <a:cubicBezTo>
                    <a:pt x="34" y="93"/>
                    <a:pt x="28" y="92"/>
                    <a:pt x="22" y="90"/>
                  </a:cubicBezTo>
                  <a:close/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55"/>
                    <a:pt x="8" y="67"/>
                    <a:pt x="20" y="7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7" y="87"/>
                    <a:pt x="33" y="88"/>
                    <a:pt x="40" y="88"/>
                  </a:cubicBezTo>
                  <a:cubicBezTo>
                    <a:pt x="47" y="88"/>
                    <a:pt x="54" y="87"/>
                    <a:pt x="60" y="84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73" y="67"/>
                    <a:pt x="80" y="55"/>
                    <a:pt x="80" y="40"/>
                  </a:cubicBezTo>
                  <a:cubicBezTo>
                    <a:pt x="80" y="18"/>
                    <a:pt x="63" y="0"/>
                    <a:pt x="40" y="0"/>
                  </a:cubicBezTo>
                  <a:close/>
                  <a:moveTo>
                    <a:pt x="55" y="70"/>
                  </a:moveTo>
                  <a:cubicBezTo>
                    <a:pt x="54" y="79"/>
                    <a:pt x="54" y="79"/>
                    <a:pt x="54" y="79"/>
                  </a:cubicBezTo>
                  <a:cubicBezTo>
                    <a:pt x="54" y="79"/>
                    <a:pt x="51" y="81"/>
                    <a:pt x="40" y="81"/>
                  </a:cubicBezTo>
                  <a:cubicBezTo>
                    <a:pt x="30" y="81"/>
                    <a:pt x="27" y="79"/>
                    <a:pt x="27" y="79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15" y="64"/>
                    <a:pt x="8" y="53"/>
                    <a:pt x="8" y="40"/>
                  </a:cubicBezTo>
                  <a:cubicBezTo>
                    <a:pt x="8" y="22"/>
                    <a:pt x="22" y="7"/>
                    <a:pt x="40" y="7"/>
                  </a:cubicBezTo>
                  <a:cubicBezTo>
                    <a:pt x="59" y="7"/>
                    <a:pt x="73" y="22"/>
                    <a:pt x="73" y="40"/>
                  </a:cubicBezTo>
                  <a:cubicBezTo>
                    <a:pt x="73" y="53"/>
                    <a:pt x="66" y="64"/>
                    <a:pt x="55" y="70"/>
                  </a:cubicBezTo>
                  <a:close/>
                  <a:moveTo>
                    <a:pt x="24" y="101"/>
                  </a:moveTo>
                  <a:cubicBezTo>
                    <a:pt x="24" y="107"/>
                    <a:pt x="24" y="107"/>
                    <a:pt x="24" y="107"/>
                  </a:cubicBezTo>
                  <a:cubicBezTo>
                    <a:pt x="24" y="107"/>
                    <a:pt x="26" y="109"/>
                    <a:pt x="30" y="11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30" y="114"/>
                    <a:pt x="33" y="116"/>
                    <a:pt x="40" y="116"/>
                  </a:cubicBezTo>
                  <a:cubicBezTo>
                    <a:pt x="48" y="116"/>
                    <a:pt x="51" y="114"/>
                    <a:pt x="51" y="114"/>
                  </a:cubicBezTo>
                  <a:cubicBezTo>
                    <a:pt x="51" y="110"/>
                    <a:pt x="51" y="110"/>
                    <a:pt x="51" y="110"/>
                  </a:cubicBezTo>
                  <a:cubicBezTo>
                    <a:pt x="55" y="109"/>
                    <a:pt x="56" y="107"/>
                    <a:pt x="56" y="107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2" y="103"/>
                    <a:pt x="46" y="104"/>
                    <a:pt x="40" y="104"/>
                  </a:cubicBezTo>
                  <a:cubicBezTo>
                    <a:pt x="34" y="104"/>
                    <a:pt x="29" y="103"/>
                    <a:pt x="24" y="101"/>
                  </a:cubicBezTo>
                  <a:close/>
                  <a:moveTo>
                    <a:pt x="49" y="55"/>
                  </a:moveTo>
                  <a:cubicBezTo>
                    <a:pt x="40" y="39"/>
                    <a:pt x="40" y="39"/>
                    <a:pt x="40" y="39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3" y="47"/>
                    <a:pt x="53" y="47"/>
                    <a:pt x="53" y="47"/>
                  </a:cubicBezTo>
                  <a:lnTo>
                    <a:pt x="49" y="55"/>
                  </a:lnTo>
                  <a:close/>
                  <a:moveTo>
                    <a:pt x="40" y="17"/>
                  </a:moveTo>
                  <a:cubicBezTo>
                    <a:pt x="42" y="17"/>
                    <a:pt x="43" y="16"/>
                    <a:pt x="43" y="14"/>
                  </a:cubicBezTo>
                  <a:cubicBezTo>
                    <a:pt x="43" y="13"/>
                    <a:pt x="42" y="12"/>
                    <a:pt x="40" y="12"/>
                  </a:cubicBezTo>
                  <a:cubicBezTo>
                    <a:pt x="25" y="12"/>
                    <a:pt x="13" y="25"/>
                    <a:pt x="13" y="40"/>
                  </a:cubicBezTo>
                  <a:cubicBezTo>
                    <a:pt x="13" y="41"/>
                    <a:pt x="14" y="42"/>
                    <a:pt x="15" y="42"/>
                  </a:cubicBezTo>
                  <a:cubicBezTo>
                    <a:pt x="16" y="42"/>
                    <a:pt x="17" y="41"/>
                    <a:pt x="17" y="40"/>
                  </a:cubicBezTo>
                  <a:cubicBezTo>
                    <a:pt x="17" y="27"/>
                    <a:pt x="27" y="17"/>
                    <a:pt x="4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38" name="Group 50">
            <a:extLst>
              <a:ext uri="{FF2B5EF4-FFF2-40B4-BE49-F238E27FC236}">
                <a16:creationId xmlns="" xmlns:a16="http://schemas.microsoft.com/office/drawing/2014/main" id="{EF89B013-A7DB-4B30-91EA-9A4B6E905709}"/>
              </a:ext>
            </a:extLst>
          </p:cNvPr>
          <p:cNvGrpSpPr/>
          <p:nvPr/>
        </p:nvGrpSpPr>
        <p:grpSpPr>
          <a:xfrm>
            <a:off x="4651666" y="1383884"/>
            <a:ext cx="1435446" cy="1208909"/>
            <a:chOff x="4645026" y="2073275"/>
            <a:chExt cx="2152650" cy="1812925"/>
          </a:xfrm>
        </p:grpSpPr>
        <p:sp>
          <p:nvSpPr>
            <p:cNvPr id="39" name="TextBox 32">
              <a:extLst>
                <a:ext uri="{FF2B5EF4-FFF2-40B4-BE49-F238E27FC236}">
                  <a16:creationId xmlns="" xmlns:a16="http://schemas.microsoft.com/office/drawing/2014/main" id="{B885B2DC-1119-421D-9B7D-3DC052DC682A}"/>
                </a:ext>
              </a:extLst>
            </p:cNvPr>
            <p:cNvSpPr txBox="1">
              <a:spLocks/>
            </p:cNvSpPr>
            <p:nvPr/>
          </p:nvSpPr>
          <p:spPr>
            <a:xfrm>
              <a:off x="4716463" y="3343979"/>
              <a:ext cx="535878" cy="346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2</a:t>
              </a:r>
            </a:p>
          </p:txBody>
        </p:sp>
        <p:sp>
          <p:nvSpPr>
            <p:cNvPr id="40" name="Freeform 206">
              <a:extLst>
                <a:ext uri="{FF2B5EF4-FFF2-40B4-BE49-F238E27FC236}">
                  <a16:creationId xmlns="" xmlns:a16="http://schemas.microsoft.com/office/drawing/2014/main" id="{4644C25A-7B7C-4953-970F-DEB7D19DC3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5026" y="2073275"/>
              <a:ext cx="2152650" cy="1812925"/>
            </a:xfrm>
            <a:custGeom>
              <a:avLst/>
              <a:gdLst>
                <a:gd name="T0" fmla="*/ 653 w 678"/>
                <a:gd name="T1" fmla="*/ 106 h 571"/>
                <a:gd name="T2" fmla="*/ 484 w 678"/>
                <a:gd name="T3" fmla="*/ 9 h 571"/>
                <a:gd name="T4" fmla="*/ 434 w 678"/>
                <a:gd name="T5" fmla="*/ 9 h 571"/>
                <a:gd name="T6" fmla="*/ 264 w 678"/>
                <a:gd name="T7" fmla="*/ 106 h 571"/>
                <a:gd name="T8" fmla="*/ 239 w 678"/>
                <a:gd name="T9" fmla="*/ 150 h 571"/>
                <a:gd name="T10" fmla="*/ 239 w 678"/>
                <a:gd name="T11" fmla="*/ 326 h 571"/>
                <a:gd name="T12" fmla="*/ 224 w 678"/>
                <a:gd name="T13" fmla="*/ 352 h 571"/>
                <a:gd name="T14" fmla="*/ 204 w 678"/>
                <a:gd name="T15" fmla="*/ 364 h 571"/>
                <a:gd name="T16" fmla="*/ 174 w 678"/>
                <a:gd name="T17" fmla="*/ 364 h 571"/>
                <a:gd name="T18" fmla="*/ 122 w 678"/>
                <a:gd name="T19" fmla="*/ 334 h 571"/>
                <a:gd name="T20" fmla="*/ 92 w 678"/>
                <a:gd name="T21" fmla="*/ 334 h 571"/>
                <a:gd name="T22" fmla="*/ 15 w 678"/>
                <a:gd name="T23" fmla="*/ 379 h 571"/>
                <a:gd name="T24" fmla="*/ 0 w 678"/>
                <a:gd name="T25" fmla="*/ 405 h 571"/>
                <a:gd name="T26" fmla="*/ 0 w 678"/>
                <a:gd name="T27" fmla="*/ 495 h 571"/>
                <a:gd name="T28" fmla="*/ 15 w 678"/>
                <a:gd name="T29" fmla="*/ 521 h 571"/>
                <a:gd name="T30" fmla="*/ 92 w 678"/>
                <a:gd name="T31" fmla="*/ 566 h 571"/>
                <a:gd name="T32" fmla="*/ 122 w 678"/>
                <a:gd name="T33" fmla="*/ 566 h 571"/>
                <a:gd name="T34" fmla="*/ 200 w 678"/>
                <a:gd name="T35" fmla="*/ 521 h 571"/>
                <a:gd name="T36" fmla="*/ 215 w 678"/>
                <a:gd name="T37" fmla="*/ 495 h 571"/>
                <a:gd name="T38" fmla="*/ 215 w 678"/>
                <a:gd name="T39" fmla="*/ 436 h 571"/>
                <a:gd name="T40" fmla="*/ 230 w 678"/>
                <a:gd name="T41" fmla="*/ 410 h 571"/>
                <a:gd name="T42" fmla="*/ 251 w 678"/>
                <a:gd name="T43" fmla="*/ 398 h 571"/>
                <a:gd name="T44" fmla="*/ 281 w 678"/>
                <a:gd name="T45" fmla="*/ 398 h 571"/>
                <a:gd name="T46" fmla="*/ 434 w 678"/>
                <a:gd name="T47" fmla="*/ 486 h 571"/>
                <a:gd name="T48" fmla="*/ 484 w 678"/>
                <a:gd name="T49" fmla="*/ 486 h 571"/>
                <a:gd name="T50" fmla="*/ 653 w 678"/>
                <a:gd name="T51" fmla="*/ 388 h 571"/>
                <a:gd name="T52" fmla="*/ 678 w 678"/>
                <a:gd name="T53" fmla="*/ 345 h 571"/>
                <a:gd name="T54" fmla="*/ 678 w 678"/>
                <a:gd name="T55" fmla="*/ 150 h 571"/>
                <a:gd name="T56" fmla="*/ 653 w 678"/>
                <a:gd name="T57" fmla="*/ 106 h 571"/>
                <a:gd name="T58" fmla="*/ 107 w 678"/>
                <a:gd name="T59" fmla="*/ 514 h 571"/>
                <a:gd name="T60" fmla="*/ 43 w 678"/>
                <a:gd name="T61" fmla="*/ 450 h 571"/>
                <a:gd name="T62" fmla="*/ 107 w 678"/>
                <a:gd name="T63" fmla="*/ 386 h 571"/>
                <a:gd name="T64" fmla="*/ 172 w 678"/>
                <a:gd name="T65" fmla="*/ 450 h 571"/>
                <a:gd name="T66" fmla="*/ 107 w 678"/>
                <a:gd name="T67" fmla="*/ 514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1">
                  <a:moveTo>
                    <a:pt x="653" y="106"/>
                  </a:moveTo>
                  <a:cubicBezTo>
                    <a:pt x="484" y="9"/>
                    <a:pt x="484" y="9"/>
                    <a:pt x="484" y="9"/>
                  </a:cubicBezTo>
                  <a:cubicBezTo>
                    <a:pt x="468" y="0"/>
                    <a:pt x="449" y="0"/>
                    <a:pt x="434" y="9"/>
                  </a:cubicBezTo>
                  <a:cubicBezTo>
                    <a:pt x="264" y="106"/>
                    <a:pt x="264" y="106"/>
                    <a:pt x="264" y="106"/>
                  </a:cubicBezTo>
                  <a:cubicBezTo>
                    <a:pt x="249" y="115"/>
                    <a:pt x="239" y="132"/>
                    <a:pt x="239" y="150"/>
                  </a:cubicBezTo>
                  <a:cubicBezTo>
                    <a:pt x="239" y="326"/>
                    <a:pt x="239" y="326"/>
                    <a:pt x="239" y="326"/>
                  </a:cubicBezTo>
                  <a:cubicBezTo>
                    <a:pt x="239" y="337"/>
                    <a:pt x="234" y="346"/>
                    <a:pt x="224" y="352"/>
                  </a:cubicBezTo>
                  <a:cubicBezTo>
                    <a:pt x="204" y="364"/>
                    <a:pt x="204" y="364"/>
                    <a:pt x="204" y="364"/>
                  </a:cubicBezTo>
                  <a:cubicBezTo>
                    <a:pt x="195" y="369"/>
                    <a:pt x="183" y="369"/>
                    <a:pt x="174" y="364"/>
                  </a:cubicBezTo>
                  <a:cubicBezTo>
                    <a:pt x="122" y="334"/>
                    <a:pt x="122" y="334"/>
                    <a:pt x="122" y="334"/>
                  </a:cubicBezTo>
                  <a:cubicBezTo>
                    <a:pt x="113" y="329"/>
                    <a:pt x="102" y="329"/>
                    <a:pt x="92" y="334"/>
                  </a:cubicBezTo>
                  <a:cubicBezTo>
                    <a:pt x="15" y="379"/>
                    <a:pt x="15" y="379"/>
                    <a:pt x="15" y="379"/>
                  </a:cubicBezTo>
                  <a:cubicBezTo>
                    <a:pt x="5" y="384"/>
                    <a:pt x="0" y="394"/>
                    <a:pt x="0" y="405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0" y="506"/>
                    <a:pt x="5" y="516"/>
                    <a:pt x="15" y="521"/>
                  </a:cubicBezTo>
                  <a:cubicBezTo>
                    <a:pt x="92" y="566"/>
                    <a:pt x="92" y="566"/>
                    <a:pt x="92" y="566"/>
                  </a:cubicBezTo>
                  <a:cubicBezTo>
                    <a:pt x="102" y="571"/>
                    <a:pt x="113" y="571"/>
                    <a:pt x="122" y="566"/>
                  </a:cubicBezTo>
                  <a:cubicBezTo>
                    <a:pt x="200" y="521"/>
                    <a:pt x="200" y="521"/>
                    <a:pt x="200" y="521"/>
                  </a:cubicBezTo>
                  <a:cubicBezTo>
                    <a:pt x="210" y="516"/>
                    <a:pt x="215" y="506"/>
                    <a:pt x="215" y="495"/>
                  </a:cubicBezTo>
                  <a:cubicBezTo>
                    <a:pt x="215" y="436"/>
                    <a:pt x="215" y="436"/>
                    <a:pt x="215" y="436"/>
                  </a:cubicBezTo>
                  <a:cubicBezTo>
                    <a:pt x="215" y="425"/>
                    <a:pt x="221" y="415"/>
                    <a:pt x="230" y="410"/>
                  </a:cubicBezTo>
                  <a:cubicBezTo>
                    <a:pt x="251" y="398"/>
                    <a:pt x="251" y="398"/>
                    <a:pt x="251" y="398"/>
                  </a:cubicBezTo>
                  <a:cubicBezTo>
                    <a:pt x="260" y="392"/>
                    <a:pt x="272" y="392"/>
                    <a:pt x="281" y="398"/>
                  </a:cubicBezTo>
                  <a:cubicBezTo>
                    <a:pt x="434" y="486"/>
                    <a:pt x="434" y="486"/>
                    <a:pt x="434" y="486"/>
                  </a:cubicBezTo>
                  <a:cubicBezTo>
                    <a:pt x="449" y="495"/>
                    <a:pt x="468" y="495"/>
                    <a:pt x="484" y="486"/>
                  </a:cubicBezTo>
                  <a:cubicBezTo>
                    <a:pt x="653" y="388"/>
                    <a:pt x="653" y="388"/>
                    <a:pt x="653" y="388"/>
                  </a:cubicBezTo>
                  <a:cubicBezTo>
                    <a:pt x="668" y="379"/>
                    <a:pt x="678" y="363"/>
                    <a:pt x="678" y="345"/>
                  </a:cubicBezTo>
                  <a:cubicBezTo>
                    <a:pt x="678" y="150"/>
                    <a:pt x="678" y="150"/>
                    <a:pt x="678" y="150"/>
                  </a:cubicBezTo>
                  <a:cubicBezTo>
                    <a:pt x="678" y="132"/>
                    <a:pt x="668" y="115"/>
                    <a:pt x="653" y="106"/>
                  </a:cubicBezTo>
                  <a:close/>
                  <a:moveTo>
                    <a:pt x="107" y="514"/>
                  </a:moveTo>
                  <a:cubicBezTo>
                    <a:pt x="72" y="514"/>
                    <a:pt x="43" y="485"/>
                    <a:pt x="43" y="450"/>
                  </a:cubicBezTo>
                  <a:cubicBezTo>
                    <a:pt x="43" y="414"/>
                    <a:pt x="72" y="386"/>
                    <a:pt x="107" y="386"/>
                  </a:cubicBezTo>
                  <a:cubicBezTo>
                    <a:pt x="143" y="386"/>
                    <a:pt x="172" y="414"/>
                    <a:pt x="172" y="450"/>
                  </a:cubicBezTo>
                  <a:cubicBezTo>
                    <a:pt x="172" y="485"/>
                    <a:pt x="143" y="514"/>
                    <a:pt x="107" y="5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41" name="Oval 215">
              <a:extLst>
                <a:ext uri="{FF2B5EF4-FFF2-40B4-BE49-F238E27FC236}">
                  <a16:creationId xmlns="" xmlns:a16="http://schemas.microsoft.com/office/drawing/2014/main" id="{21A60B9B-BDB7-4EB6-876F-32AA990AC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426" y="2588270"/>
              <a:ext cx="574675" cy="577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42" name="Freeform 216">
              <a:extLst>
                <a:ext uri="{FF2B5EF4-FFF2-40B4-BE49-F238E27FC236}">
                  <a16:creationId xmlns="" xmlns:a16="http://schemas.microsoft.com/office/drawing/2014/main" id="{C5735141-565A-4D3E-B5BC-A4B8F0D65A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3601" y="2696220"/>
              <a:ext cx="314325" cy="323850"/>
            </a:xfrm>
            <a:custGeom>
              <a:avLst/>
              <a:gdLst>
                <a:gd name="T0" fmla="*/ 69 w 99"/>
                <a:gd name="T1" fmla="*/ 85 h 102"/>
                <a:gd name="T2" fmla="*/ 72 w 99"/>
                <a:gd name="T3" fmla="*/ 87 h 102"/>
                <a:gd name="T4" fmla="*/ 99 w 99"/>
                <a:gd name="T5" fmla="*/ 102 h 102"/>
                <a:gd name="T6" fmla="*/ 98 w 99"/>
                <a:gd name="T7" fmla="*/ 71 h 102"/>
                <a:gd name="T8" fmla="*/ 97 w 99"/>
                <a:gd name="T9" fmla="*/ 68 h 102"/>
                <a:gd name="T10" fmla="*/ 94 w 99"/>
                <a:gd name="T11" fmla="*/ 63 h 102"/>
                <a:gd name="T12" fmla="*/ 66 w 99"/>
                <a:gd name="T13" fmla="*/ 80 h 102"/>
                <a:gd name="T14" fmla="*/ 69 w 99"/>
                <a:gd name="T15" fmla="*/ 85 h 102"/>
                <a:gd name="T16" fmla="*/ 85 w 99"/>
                <a:gd name="T17" fmla="*/ 64 h 102"/>
                <a:gd name="T18" fmla="*/ 92 w 99"/>
                <a:gd name="T19" fmla="*/ 59 h 102"/>
                <a:gd name="T20" fmla="*/ 63 w 99"/>
                <a:gd name="T21" fmla="*/ 12 h 102"/>
                <a:gd name="T22" fmla="*/ 56 w 99"/>
                <a:gd name="T23" fmla="*/ 16 h 102"/>
                <a:gd name="T24" fmla="*/ 85 w 99"/>
                <a:gd name="T25" fmla="*/ 64 h 102"/>
                <a:gd name="T26" fmla="*/ 82 w 99"/>
                <a:gd name="T27" fmla="*/ 65 h 102"/>
                <a:gd name="T28" fmla="*/ 53 w 99"/>
                <a:gd name="T29" fmla="*/ 18 h 102"/>
                <a:gd name="T30" fmla="*/ 45 w 99"/>
                <a:gd name="T31" fmla="*/ 23 h 102"/>
                <a:gd name="T32" fmla="*/ 74 w 99"/>
                <a:gd name="T33" fmla="*/ 70 h 102"/>
                <a:gd name="T34" fmla="*/ 82 w 99"/>
                <a:gd name="T35" fmla="*/ 65 h 102"/>
                <a:gd name="T36" fmla="*/ 35 w 99"/>
                <a:gd name="T37" fmla="*/ 29 h 102"/>
                <a:gd name="T38" fmla="*/ 64 w 99"/>
                <a:gd name="T39" fmla="*/ 76 h 102"/>
                <a:gd name="T40" fmla="*/ 71 w 99"/>
                <a:gd name="T41" fmla="*/ 72 h 102"/>
                <a:gd name="T42" fmla="*/ 42 w 99"/>
                <a:gd name="T43" fmla="*/ 24 h 102"/>
                <a:gd name="T44" fmla="*/ 35 w 99"/>
                <a:gd name="T45" fmla="*/ 29 h 102"/>
                <a:gd name="T46" fmla="*/ 33 w 99"/>
                <a:gd name="T47" fmla="*/ 25 h 102"/>
                <a:gd name="T48" fmla="*/ 61 w 99"/>
                <a:gd name="T49" fmla="*/ 8 h 102"/>
                <a:gd name="T50" fmla="*/ 59 w 99"/>
                <a:gd name="T51" fmla="*/ 4 h 102"/>
                <a:gd name="T52" fmla="*/ 50 w 99"/>
                <a:gd name="T53" fmla="*/ 2 h 102"/>
                <a:gd name="T54" fmla="*/ 33 w 99"/>
                <a:gd name="T55" fmla="*/ 12 h 102"/>
                <a:gd name="T56" fmla="*/ 31 w 99"/>
                <a:gd name="T57" fmla="*/ 21 h 102"/>
                <a:gd name="T58" fmla="*/ 33 w 99"/>
                <a:gd name="T59" fmla="*/ 25 h 102"/>
                <a:gd name="T60" fmla="*/ 0 w 99"/>
                <a:gd name="T61" fmla="*/ 102 h 102"/>
                <a:gd name="T62" fmla="*/ 76 w 99"/>
                <a:gd name="T63" fmla="*/ 102 h 102"/>
                <a:gd name="T64" fmla="*/ 76 w 99"/>
                <a:gd name="T65" fmla="*/ 96 h 102"/>
                <a:gd name="T66" fmla="*/ 0 w 99"/>
                <a:gd name="T67" fmla="*/ 96 h 102"/>
                <a:gd name="T68" fmla="*/ 0 w 99"/>
                <a:gd name="T6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9" h="102">
                  <a:moveTo>
                    <a:pt x="69" y="85"/>
                  </a:moveTo>
                  <a:cubicBezTo>
                    <a:pt x="70" y="86"/>
                    <a:pt x="71" y="87"/>
                    <a:pt x="72" y="87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8" y="71"/>
                    <a:pt x="98" y="71"/>
                    <a:pt x="98" y="71"/>
                  </a:cubicBezTo>
                  <a:cubicBezTo>
                    <a:pt x="98" y="70"/>
                    <a:pt x="98" y="69"/>
                    <a:pt x="97" y="68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66" y="80"/>
                    <a:pt x="66" y="80"/>
                    <a:pt x="66" y="80"/>
                  </a:cubicBezTo>
                  <a:lnTo>
                    <a:pt x="69" y="85"/>
                  </a:lnTo>
                  <a:close/>
                  <a:moveTo>
                    <a:pt x="85" y="64"/>
                  </a:moveTo>
                  <a:cubicBezTo>
                    <a:pt x="92" y="59"/>
                    <a:pt x="92" y="59"/>
                    <a:pt x="92" y="59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56" y="16"/>
                    <a:pt x="56" y="16"/>
                    <a:pt x="56" y="16"/>
                  </a:cubicBezTo>
                  <a:lnTo>
                    <a:pt x="85" y="64"/>
                  </a:lnTo>
                  <a:close/>
                  <a:moveTo>
                    <a:pt x="82" y="65"/>
                  </a:moveTo>
                  <a:cubicBezTo>
                    <a:pt x="53" y="18"/>
                    <a:pt x="53" y="18"/>
                    <a:pt x="53" y="18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74" y="70"/>
                    <a:pt x="74" y="70"/>
                    <a:pt x="74" y="70"/>
                  </a:cubicBezTo>
                  <a:lnTo>
                    <a:pt x="82" y="65"/>
                  </a:lnTo>
                  <a:close/>
                  <a:moveTo>
                    <a:pt x="35" y="29"/>
                  </a:moveTo>
                  <a:cubicBezTo>
                    <a:pt x="64" y="76"/>
                    <a:pt x="64" y="76"/>
                    <a:pt x="64" y="76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42" y="24"/>
                    <a:pt x="42" y="24"/>
                    <a:pt x="42" y="24"/>
                  </a:cubicBezTo>
                  <a:lnTo>
                    <a:pt x="35" y="29"/>
                  </a:lnTo>
                  <a:close/>
                  <a:moveTo>
                    <a:pt x="33" y="25"/>
                  </a:moveTo>
                  <a:cubicBezTo>
                    <a:pt x="61" y="8"/>
                    <a:pt x="61" y="8"/>
                    <a:pt x="61" y="8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7" y="1"/>
                    <a:pt x="53" y="0"/>
                    <a:pt x="50" y="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4"/>
                    <a:pt x="29" y="18"/>
                    <a:pt x="31" y="21"/>
                  </a:cubicBezTo>
                  <a:lnTo>
                    <a:pt x="33" y="25"/>
                  </a:lnTo>
                  <a:close/>
                  <a:moveTo>
                    <a:pt x="0" y="102"/>
                  </a:moveTo>
                  <a:cubicBezTo>
                    <a:pt x="76" y="102"/>
                    <a:pt x="76" y="102"/>
                    <a:pt x="76" y="102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0" y="96"/>
                    <a:pt x="0" y="96"/>
                    <a:pt x="0" y="96"/>
                  </a:cubicBezTo>
                  <a:lnTo>
                    <a:pt x="0" y="1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43" name="Group 51">
            <a:extLst>
              <a:ext uri="{FF2B5EF4-FFF2-40B4-BE49-F238E27FC236}">
                <a16:creationId xmlns="" xmlns:a16="http://schemas.microsoft.com/office/drawing/2014/main" id="{8EA36203-2C69-4458-9814-71F60C68FA3A}"/>
              </a:ext>
            </a:extLst>
          </p:cNvPr>
          <p:cNvGrpSpPr/>
          <p:nvPr/>
        </p:nvGrpSpPr>
        <p:grpSpPr>
          <a:xfrm>
            <a:off x="3118829" y="2657136"/>
            <a:ext cx="1435446" cy="1211026"/>
            <a:chOff x="2346326" y="4051300"/>
            <a:chExt cx="2152650" cy="1816100"/>
          </a:xfrm>
        </p:grpSpPr>
        <p:sp>
          <p:nvSpPr>
            <p:cNvPr id="44" name="TextBox 38">
              <a:extLst>
                <a:ext uri="{FF2B5EF4-FFF2-40B4-BE49-F238E27FC236}">
                  <a16:creationId xmlns="" xmlns:a16="http://schemas.microsoft.com/office/drawing/2014/main" id="{50A48605-4A6C-4134-8040-11DC9BB73428}"/>
                </a:ext>
              </a:extLst>
            </p:cNvPr>
            <p:cNvSpPr txBox="1">
              <a:spLocks/>
            </p:cNvSpPr>
            <p:nvPr/>
          </p:nvSpPr>
          <p:spPr>
            <a:xfrm>
              <a:off x="3892105" y="4281529"/>
              <a:ext cx="535878" cy="346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3</a:t>
              </a:r>
            </a:p>
          </p:txBody>
        </p:sp>
        <p:sp>
          <p:nvSpPr>
            <p:cNvPr id="45" name="Freeform 207">
              <a:extLst>
                <a:ext uri="{FF2B5EF4-FFF2-40B4-BE49-F238E27FC236}">
                  <a16:creationId xmlns="" xmlns:a16="http://schemas.microsoft.com/office/drawing/2014/main" id="{4B9AAE9B-0C30-42CE-8AA4-EE54D8F67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6326" y="4051300"/>
              <a:ext cx="2152650" cy="1816100"/>
            </a:xfrm>
            <a:custGeom>
              <a:avLst/>
              <a:gdLst>
                <a:gd name="T0" fmla="*/ 663 w 678"/>
                <a:gd name="T1" fmla="*/ 50 h 572"/>
                <a:gd name="T2" fmla="*/ 586 w 678"/>
                <a:gd name="T3" fmla="*/ 5 h 572"/>
                <a:gd name="T4" fmla="*/ 556 w 678"/>
                <a:gd name="T5" fmla="*/ 5 h 572"/>
                <a:gd name="T6" fmla="*/ 478 w 678"/>
                <a:gd name="T7" fmla="*/ 50 h 572"/>
                <a:gd name="T8" fmla="*/ 463 w 678"/>
                <a:gd name="T9" fmla="*/ 76 h 572"/>
                <a:gd name="T10" fmla="*/ 463 w 678"/>
                <a:gd name="T11" fmla="*/ 136 h 572"/>
                <a:gd name="T12" fmla="*/ 448 w 678"/>
                <a:gd name="T13" fmla="*/ 162 h 572"/>
                <a:gd name="T14" fmla="*/ 427 w 678"/>
                <a:gd name="T15" fmla="*/ 173 h 572"/>
                <a:gd name="T16" fmla="*/ 397 w 678"/>
                <a:gd name="T17" fmla="*/ 173 h 572"/>
                <a:gd name="T18" fmla="*/ 244 w 678"/>
                <a:gd name="T19" fmla="*/ 85 h 572"/>
                <a:gd name="T20" fmla="*/ 194 w 678"/>
                <a:gd name="T21" fmla="*/ 85 h 572"/>
                <a:gd name="T22" fmla="*/ 25 w 678"/>
                <a:gd name="T23" fmla="*/ 183 h 572"/>
                <a:gd name="T24" fmla="*/ 0 w 678"/>
                <a:gd name="T25" fmla="*/ 226 h 572"/>
                <a:gd name="T26" fmla="*/ 0 w 678"/>
                <a:gd name="T27" fmla="*/ 422 h 572"/>
                <a:gd name="T28" fmla="*/ 25 w 678"/>
                <a:gd name="T29" fmla="*/ 465 h 572"/>
                <a:gd name="T30" fmla="*/ 194 w 678"/>
                <a:gd name="T31" fmla="*/ 563 h 572"/>
                <a:gd name="T32" fmla="*/ 244 w 678"/>
                <a:gd name="T33" fmla="*/ 563 h 572"/>
                <a:gd name="T34" fmla="*/ 414 w 678"/>
                <a:gd name="T35" fmla="*/ 465 h 572"/>
                <a:gd name="T36" fmla="*/ 439 w 678"/>
                <a:gd name="T37" fmla="*/ 422 h 572"/>
                <a:gd name="T38" fmla="*/ 439 w 678"/>
                <a:gd name="T39" fmla="*/ 245 h 572"/>
                <a:gd name="T40" fmla="*/ 454 w 678"/>
                <a:gd name="T41" fmla="*/ 219 h 572"/>
                <a:gd name="T42" fmla="*/ 474 w 678"/>
                <a:gd name="T43" fmla="*/ 208 h 572"/>
                <a:gd name="T44" fmla="*/ 504 w 678"/>
                <a:gd name="T45" fmla="*/ 208 h 572"/>
                <a:gd name="T46" fmla="*/ 556 w 678"/>
                <a:gd name="T47" fmla="*/ 237 h 572"/>
                <a:gd name="T48" fmla="*/ 586 w 678"/>
                <a:gd name="T49" fmla="*/ 237 h 572"/>
                <a:gd name="T50" fmla="*/ 663 w 678"/>
                <a:gd name="T51" fmla="*/ 192 h 572"/>
                <a:gd name="T52" fmla="*/ 678 w 678"/>
                <a:gd name="T53" fmla="*/ 166 h 572"/>
                <a:gd name="T54" fmla="*/ 678 w 678"/>
                <a:gd name="T55" fmla="*/ 76 h 572"/>
                <a:gd name="T56" fmla="*/ 663 w 678"/>
                <a:gd name="T57" fmla="*/ 50 h 572"/>
                <a:gd name="T58" fmla="*/ 571 w 678"/>
                <a:gd name="T59" fmla="*/ 185 h 572"/>
                <a:gd name="T60" fmla="*/ 506 w 678"/>
                <a:gd name="T61" fmla="*/ 121 h 572"/>
                <a:gd name="T62" fmla="*/ 571 w 678"/>
                <a:gd name="T63" fmla="*/ 57 h 572"/>
                <a:gd name="T64" fmla="*/ 635 w 678"/>
                <a:gd name="T65" fmla="*/ 121 h 572"/>
                <a:gd name="T66" fmla="*/ 571 w 678"/>
                <a:gd name="T67" fmla="*/ 18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2">
                  <a:moveTo>
                    <a:pt x="663" y="50"/>
                  </a:moveTo>
                  <a:cubicBezTo>
                    <a:pt x="586" y="5"/>
                    <a:pt x="586" y="5"/>
                    <a:pt x="586" y="5"/>
                  </a:cubicBezTo>
                  <a:cubicBezTo>
                    <a:pt x="576" y="0"/>
                    <a:pt x="565" y="0"/>
                    <a:pt x="556" y="5"/>
                  </a:cubicBezTo>
                  <a:cubicBezTo>
                    <a:pt x="478" y="50"/>
                    <a:pt x="478" y="50"/>
                    <a:pt x="478" y="50"/>
                  </a:cubicBezTo>
                  <a:cubicBezTo>
                    <a:pt x="468" y="56"/>
                    <a:pt x="463" y="66"/>
                    <a:pt x="463" y="76"/>
                  </a:cubicBezTo>
                  <a:cubicBezTo>
                    <a:pt x="463" y="136"/>
                    <a:pt x="463" y="136"/>
                    <a:pt x="463" y="136"/>
                  </a:cubicBezTo>
                  <a:cubicBezTo>
                    <a:pt x="463" y="146"/>
                    <a:pt x="457" y="156"/>
                    <a:pt x="448" y="162"/>
                  </a:cubicBezTo>
                  <a:cubicBezTo>
                    <a:pt x="427" y="173"/>
                    <a:pt x="427" y="173"/>
                    <a:pt x="427" y="173"/>
                  </a:cubicBezTo>
                  <a:cubicBezTo>
                    <a:pt x="418" y="179"/>
                    <a:pt x="406" y="179"/>
                    <a:pt x="397" y="173"/>
                  </a:cubicBezTo>
                  <a:cubicBezTo>
                    <a:pt x="244" y="85"/>
                    <a:pt x="244" y="85"/>
                    <a:pt x="244" y="85"/>
                  </a:cubicBezTo>
                  <a:cubicBezTo>
                    <a:pt x="229" y="76"/>
                    <a:pt x="210" y="76"/>
                    <a:pt x="194" y="85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10" y="192"/>
                    <a:pt x="0" y="208"/>
                    <a:pt x="0" y="22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39"/>
                    <a:pt x="10" y="456"/>
                    <a:pt x="25" y="465"/>
                  </a:cubicBezTo>
                  <a:cubicBezTo>
                    <a:pt x="194" y="563"/>
                    <a:pt x="194" y="563"/>
                    <a:pt x="194" y="563"/>
                  </a:cubicBezTo>
                  <a:cubicBezTo>
                    <a:pt x="210" y="572"/>
                    <a:pt x="229" y="572"/>
                    <a:pt x="244" y="563"/>
                  </a:cubicBezTo>
                  <a:cubicBezTo>
                    <a:pt x="414" y="465"/>
                    <a:pt x="414" y="465"/>
                    <a:pt x="414" y="465"/>
                  </a:cubicBezTo>
                  <a:cubicBezTo>
                    <a:pt x="429" y="456"/>
                    <a:pt x="439" y="439"/>
                    <a:pt x="439" y="422"/>
                  </a:cubicBezTo>
                  <a:cubicBezTo>
                    <a:pt x="439" y="245"/>
                    <a:pt x="439" y="245"/>
                    <a:pt x="439" y="245"/>
                  </a:cubicBezTo>
                  <a:cubicBezTo>
                    <a:pt x="439" y="235"/>
                    <a:pt x="444" y="225"/>
                    <a:pt x="454" y="219"/>
                  </a:cubicBezTo>
                  <a:cubicBezTo>
                    <a:pt x="474" y="208"/>
                    <a:pt x="474" y="208"/>
                    <a:pt x="474" y="208"/>
                  </a:cubicBezTo>
                  <a:cubicBezTo>
                    <a:pt x="483" y="202"/>
                    <a:pt x="495" y="202"/>
                    <a:pt x="504" y="208"/>
                  </a:cubicBezTo>
                  <a:cubicBezTo>
                    <a:pt x="556" y="237"/>
                    <a:pt x="556" y="237"/>
                    <a:pt x="556" y="237"/>
                  </a:cubicBezTo>
                  <a:cubicBezTo>
                    <a:pt x="565" y="243"/>
                    <a:pt x="576" y="243"/>
                    <a:pt x="586" y="237"/>
                  </a:cubicBezTo>
                  <a:cubicBezTo>
                    <a:pt x="663" y="192"/>
                    <a:pt x="663" y="192"/>
                    <a:pt x="663" y="192"/>
                  </a:cubicBezTo>
                  <a:cubicBezTo>
                    <a:pt x="673" y="187"/>
                    <a:pt x="678" y="177"/>
                    <a:pt x="678" y="166"/>
                  </a:cubicBezTo>
                  <a:cubicBezTo>
                    <a:pt x="678" y="76"/>
                    <a:pt x="678" y="76"/>
                    <a:pt x="678" y="76"/>
                  </a:cubicBezTo>
                  <a:cubicBezTo>
                    <a:pt x="678" y="66"/>
                    <a:pt x="673" y="56"/>
                    <a:pt x="663" y="50"/>
                  </a:cubicBezTo>
                  <a:close/>
                  <a:moveTo>
                    <a:pt x="571" y="185"/>
                  </a:moveTo>
                  <a:cubicBezTo>
                    <a:pt x="535" y="185"/>
                    <a:pt x="506" y="157"/>
                    <a:pt x="506" y="121"/>
                  </a:cubicBezTo>
                  <a:cubicBezTo>
                    <a:pt x="506" y="86"/>
                    <a:pt x="535" y="57"/>
                    <a:pt x="571" y="57"/>
                  </a:cubicBezTo>
                  <a:cubicBezTo>
                    <a:pt x="606" y="57"/>
                    <a:pt x="635" y="86"/>
                    <a:pt x="635" y="121"/>
                  </a:cubicBezTo>
                  <a:cubicBezTo>
                    <a:pt x="635" y="157"/>
                    <a:pt x="606" y="185"/>
                    <a:pt x="57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46" name="Oval 209">
              <a:extLst>
                <a:ext uri="{FF2B5EF4-FFF2-40B4-BE49-F238E27FC236}">
                  <a16:creationId xmlns="" xmlns:a16="http://schemas.microsoft.com/office/drawing/2014/main" id="{D357CE73-68E9-4A01-A2AB-47F8C4D85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901" y="4817120"/>
              <a:ext cx="574675" cy="577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47" name="Freeform 210">
              <a:extLst>
                <a:ext uri="{FF2B5EF4-FFF2-40B4-BE49-F238E27FC236}">
                  <a16:creationId xmlns="" xmlns:a16="http://schemas.microsoft.com/office/drawing/2014/main" id="{0A4960D4-85DA-4980-B3C3-C3CBA710D0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5126" y="4950470"/>
              <a:ext cx="276225" cy="349250"/>
            </a:xfrm>
            <a:custGeom>
              <a:avLst/>
              <a:gdLst>
                <a:gd name="T0" fmla="*/ 87 w 87"/>
                <a:gd name="T1" fmla="*/ 17 h 110"/>
                <a:gd name="T2" fmla="*/ 82 w 87"/>
                <a:gd name="T3" fmla="*/ 11 h 110"/>
                <a:gd name="T4" fmla="*/ 61 w 87"/>
                <a:gd name="T5" fmla="*/ 53 h 110"/>
                <a:gd name="T6" fmla="*/ 55 w 87"/>
                <a:gd name="T7" fmla="*/ 49 h 110"/>
                <a:gd name="T8" fmla="*/ 76 w 87"/>
                <a:gd name="T9" fmla="*/ 6 h 110"/>
                <a:gd name="T10" fmla="*/ 70 w 87"/>
                <a:gd name="T11" fmla="*/ 0 h 110"/>
                <a:gd name="T12" fmla="*/ 17 w 87"/>
                <a:gd name="T13" fmla="*/ 0 h 110"/>
                <a:gd name="T14" fmla="*/ 11 w 87"/>
                <a:gd name="T15" fmla="*/ 6 h 110"/>
                <a:gd name="T16" fmla="*/ 32 w 87"/>
                <a:gd name="T17" fmla="*/ 49 h 110"/>
                <a:gd name="T18" fmla="*/ 26 w 87"/>
                <a:gd name="T19" fmla="*/ 53 h 110"/>
                <a:gd name="T20" fmla="*/ 5 w 87"/>
                <a:gd name="T21" fmla="*/ 11 h 110"/>
                <a:gd name="T22" fmla="*/ 0 w 87"/>
                <a:gd name="T23" fmla="*/ 17 h 110"/>
                <a:gd name="T24" fmla="*/ 20 w 87"/>
                <a:gd name="T25" fmla="*/ 58 h 110"/>
                <a:gd name="T26" fmla="*/ 12 w 87"/>
                <a:gd name="T27" fmla="*/ 79 h 110"/>
                <a:gd name="T28" fmla="*/ 43 w 87"/>
                <a:gd name="T29" fmla="*/ 110 h 110"/>
                <a:gd name="T30" fmla="*/ 75 w 87"/>
                <a:gd name="T31" fmla="*/ 79 h 110"/>
                <a:gd name="T32" fmla="*/ 67 w 87"/>
                <a:gd name="T33" fmla="*/ 58 h 110"/>
                <a:gd name="T34" fmla="*/ 87 w 87"/>
                <a:gd name="T35" fmla="*/ 17 h 110"/>
                <a:gd name="T36" fmla="*/ 21 w 87"/>
                <a:gd name="T37" fmla="*/ 8 h 110"/>
                <a:gd name="T38" fmla="*/ 66 w 87"/>
                <a:gd name="T39" fmla="*/ 8 h 110"/>
                <a:gd name="T40" fmla="*/ 62 w 87"/>
                <a:gd name="T41" fmla="*/ 16 h 110"/>
                <a:gd name="T42" fmla="*/ 24 w 87"/>
                <a:gd name="T43" fmla="*/ 16 h 110"/>
                <a:gd name="T44" fmla="*/ 21 w 87"/>
                <a:gd name="T45" fmla="*/ 8 h 110"/>
                <a:gd name="T46" fmla="*/ 28 w 87"/>
                <a:gd name="T47" fmla="*/ 24 h 110"/>
                <a:gd name="T48" fmla="*/ 59 w 87"/>
                <a:gd name="T49" fmla="*/ 24 h 110"/>
                <a:gd name="T50" fmla="*/ 47 w 87"/>
                <a:gd name="T51" fmla="*/ 48 h 110"/>
                <a:gd name="T52" fmla="*/ 43 w 87"/>
                <a:gd name="T53" fmla="*/ 47 h 110"/>
                <a:gd name="T54" fmla="*/ 40 w 87"/>
                <a:gd name="T55" fmla="*/ 48 h 110"/>
                <a:gd name="T56" fmla="*/ 28 w 87"/>
                <a:gd name="T57" fmla="*/ 24 h 110"/>
                <a:gd name="T58" fmla="*/ 68 w 87"/>
                <a:gd name="T59" fmla="*/ 79 h 110"/>
                <a:gd name="T60" fmla="*/ 43 w 87"/>
                <a:gd name="T61" fmla="*/ 103 h 110"/>
                <a:gd name="T62" fmla="*/ 19 w 87"/>
                <a:gd name="T63" fmla="*/ 79 h 110"/>
                <a:gd name="T64" fmla="*/ 43 w 87"/>
                <a:gd name="T65" fmla="*/ 54 h 110"/>
                <a:gd name="T66" fmla="*/ 68 w 87"/>
                <a:gd name="T67" fmla="*/ 79 h 110"/>
                <a:gd name="T68" fmla="*/ 43 w 87"/>
                <a:gd name="T69" fmla="*/ 56 h 110"/>
                <a:gd name="T70" fmla="*/ 21 w 87"/>
                <a:gd name="T71" fmla="*/ 79 h 110"/>
                <a:gd name="T72" fmla="*/ 43 w 87"/>
                <a:gd name="T73" fmla="*/ 101 h 110"/>
                <a:gd name="T74" fmla="*/ 66 w 87"/>
                <a:gd name="T75" fmla="*/ 79 h 110"/>
                <a:gd name="T76" fmla="*/ 43 w 87"/>
                <a:gd name="T77" fmla="*/ 56 h 110"/>
                <a:gd name="T78" fmla="*/ 43 w 87"/>
                <a:gd name="T79" fmla="*/ 99 h 110"/>
                <a:gd name="T80" fmla="*/ 23 w 87"/>
                <a:gd name="T81" fmla="*/ 79 h 110"/>
                <a:gd name="T82" fmla="*/ 43 w 87"/>
                <a:gd name="T83" fmla="*/ 59 h 110"/>
                <a:gd name="T84" fmla="*/ 64 w 87"/>
                <a:gd name="T85" fmla="*/ 79 h 110"/>
                <a:gd name="T86" fmla="*/ 43 w 87"/>
                <a:gd name="T87" fmla="*/ 99 h 110"/>
                <a:gd name="T88" fmla="*/ 47 w 87"/>
                <a:gd name="T89" fmla="*/ 65 h 110"/>
                <a:gd name="T90" fmla="*/ 44 w 87"/>
                <a:gd name="T91" fmla="*/ 65 h 110"/>
                <a:gd name="T92" fmla="*/ 36 w 87"/>
                <a:gd name="T93" fmla="*/ 69 h 110"/>
                <a:gd name="T94" fmla="*/ 36 w 87"/>
                <a:gd name="T95" fmla="*/ 73 h 110"/>
                <a:gd name="T96" fmla="*/ 42 w 87"/>
                <a:gd name="T97" fmla="*/ 73 h 110"/>
                <a:gd name="T98" fmla="*/ 42 w 87"/>
                <a:gd name="T99" fmla="*/ 89 h 110"/>
                <a:gd name="T100" fmla="*/ 39 w 87"/>
                <a:gd name="T101" fmla="*/ 89 h 110"/>
                <a:gd name="T102" fmla="*/ 39 w 87"/>
                <a:gd name="T103" fmla="*/ 92 h 110"/>
                <a:gd name="T104" fmla="*/ 50 w 87"/>
                <a:gd name="T105" fmla="*/ 92 h 110"/>
                <a:gd name="T106" fmla="*/ 50 w 87"/>
                <a:gd name="T107" fmla="*/ 89 h 110"/>
                <a:gd name="T108" fmla="*/ 47 w 87"/>
                <a:gd name="T109" fmla="*/ 89 h 110"/>
                <a:gd name="T110" fmla="*/ 47 w 87"/>
                <a:gd name="T111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7" h="110">
                  <a:moveTo>
                    <a:pt x="87" y="1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59" y="51"/>
                    <a:pt x="57" y="50"/>
                    <a:pt x="55" y="49"/>
                  </a:cubicBezTo>
                  <a:cubicBezTo>
                    <a:pt x="76" y="6"/>
                    <a:pt x="76" y="6"/>
                    <a:pt x="76" y="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0" y="50"/>
                    <a:pt x="28" y="51"/>
                    <a:pt x="26" y="53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64"/>
                    <a:pt x="12" y="71"/>
                    <a:pt x="12" y="79"/>
                  </a:cubicBezTo>
                  <a:cubicBezTo>
                    <a:pt x="12" y="96"/>
                    <a:pt x="26" y="110"/>
                    <a:pt x="43" y="110"/>
                  </a:cubicBezTo>
                  <a:cubicBezTo>
                    <a:pt x="61" y="110"/>
                    <a:pt x="75" y="96"/>
                    <a:pt x="75" y="79"/>
                  </a:cubicBezTo>
                  <a:cubicBezTo>
                    <a:pt x="75" y="71"/>
                    <a:pt x="72" y="64"/>
                    <a:pt x="67" y="58"/>
                  </a:cubicBezTo>
                  <a:lnTo>
                    <a:pt x="87" y="17"/>
                  </a:lnTo>
                  <a:close/>
                  <a:moveTo>
                    <a:pt x="21" y="8"/>
                  </a:moveTo>
                  <a:cubicBezTo>
                    <a:pt x="66" y="8"/>
                    <a:pt x="66" y="8"/>
                    <a:pt x="66" y="8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24" y="16"/>
                    <a:pt x="24" y="16"/>
                    <a:pt x="24" y="16"/>
                  </a:cubicBezTo>
                  <a:lnTo>
                    <a:pt x="21" y="8"/>
                  </a:lnTo>
                  <a:close/>
                  <a:moveTo>
                    <a:pt x="28" y="24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6" y="47"/>
                    <a:pt x="45" y="47"/>
                    <a:pt x="43" y="47"/>
                  </a:cubicBezTo>
                  <a:cubicBezTo>
                    <a:pt x="42" y="47"/>
                    <a:pt x="41" y="47"/>
                    <a:pt x="40" y="48"/>
                  </a:cubicBezTo>
                  <a:lnTo>
                    <a:pt x="28" y="24"/>
                  </a:lnTo>
                  <a:close/>
                  <a:moveTo>
                    <a:pt x="68" y="79"/>
                  </a:moveTo>
                  <a:cubicBezTo>
                    <a:pt x="68" y="92"/>
                    <a:pt x="57" y="103"/>
                    <a:pt x="43" y="103"/>
                  </a:cubicBezTo>
                  <a:cubicBezTo>
                    <a:pt x="30" y="103"/>
                    <a:pt x="19" y="92"/>
                    <a:pt x="19" y="79"/>
                  </a:cubicBezTo>
                  <a:cubicBezTo>
                    <a:pt x="19" y="65"/>
                    <a:pt x="30" y="54"/>
                    <a:pt x="43" y="54"/>
                  </a:cubicBezTo>
                  <a:cubicBezTo>
                    <a:pt x="57" y="54"/>
                    <a:pt x="68" y="65"/>
                    <a:pt x="68" y="79"/>
                  </a:cubicBezTo>
                  <a:close/>
                  <a:moveTo>
                    <a:pt x="43" y="56"/>
                  </a:moveTo>
                  <a:cubicBezTo>
                    <a:pt x="31" y="56"/>
                    <a:pt x="21" y="66"/>
                    <a:pt x="21" y="79"/>
                  </a:cubicBezTo>
                  <a:cubicBezTo>
                    <a:pt x="21" y="91"/>
                    <a:pt x="31" y="101"/>
                    <a:pt x="43" y="101"/>
                  </a:cubicBezTo>
                  <a:cubicBezTo>
                    <a:pt x="56" y="101"/>
                    <a:pt x="66" y="91"/>
                    <a:pt x="66" y="79"/>
                  </a:cubicBezTo>
                  <a:cubicBezTo>
                    <a:pt x="66" y="66"/>
                    <a:pt x="56" y="56"/>
                    <a:pt x="43" y="56"/>
                  </a:cubicBezTo>
                  <a:close/>
                  <a:moveTo>
                    <a:pt x="43" y="99"/>
                  </a:moveTo>
                  <a:cubicBezTo>
                    <a:pt x="32" y="99"/>
                    <a:pt x="23" y="90"/>
                    <a:pt x="23" y="79"/>
                  </a:cubicBezTo>
                  <a:cubicBezTo>
                    <a:pt x="23" y="68"/>
                    <a:pt x="32" y="59"/>
                    <a:pt x="43" y="59"/>
                  </a:cubicBezTo>
                  <a:cubicBezTo>
                    <a:pt x="55" y="59"/>
                    <a:pt x="64" y="68"/>
                    <a:pt x="64" y="79"/>
                  </a:cubicBezTo>
                  <a:cubicBezTo>
                    <a:pt x="64" y="90"/>
                    <a:pt x="55" y="99"/>
                    <a:pt x="43" y="99"/>
                  </a:cubicBezTo>
                  <a:close/>
                  <a:moveTo>
                    <a:pt x="47" y="65"/>
                  </a:moveTo>
                  <a:cubicBezTo>
                    <a:pt x="44" y="65"/>
                    <a:pt x="44" y="65"/>
                    <a:pt x="44" y="65"/>
                  </a:cubicBezTo>
                  <a:cubicBezTo>
                    <a:pt x="44" y="65"/>
                    <a:pt x="42" y="69"/>
                    <a:pt x="36" y="69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42" y="73"/>
                    <a:pt x="42" y="73"/>
                    <a:pt x="42" y="73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39" y="89"/>
                    <a:pt x="39" y="89"/>
                    <a:pt x="39" y="89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7" y="89"/>
                    <a:pt x="47" y="89"/>
                    <a:pt x="47" y="89"/>
                  </a:cubicBezTo>
                  <a:lnTo>
                    <a:pt x="47" y="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48" name="Group 52">
            <a:extLst>
              <a:ext uri="{FF2B5EF4-FFF2-40B4-BE49-F238E27FC236}">
                <a16:creationId xmlns="" xmlns:a16="http://schemas.microsoft.com/office/drawing/2014/main" id="{254329DB-6252-40F0-B1D4-A536DD970E66}"/>
              </a:ext>
            </a:extLst>
          </p:cNvPr>
          <p:cNvGrpSpPr/>
          <p:nvPr/>
        </p:nvGrpSpPr>
        <p:grpSpPr>
          <a:xfrm>
            <a:off x="4651666" y="2657136"/>
            <a:ext cx="1435446" cy="1211026"/>
            <a:chOff x="4645026" y="4051300"/>
            <a:chExt cx="2152650" cy="1816100"/>
          </a:xfrm>
        </p:grpSpPr>
        <p:sp>
          <p:nvSpPr>
            <p:cNvPr id="49" name="TextBox 44">
              <a:extLst>
                <a:ext uri="{FF2B5EF4-FFF2-40B4-BE49-F238E27FC236}">
                  <a16:creationId xmlns="" xmlns:a16="http://schemas.microsoft.com/office/drawing/2014/main" id="{AA01B0EC-D658-4F0C-BE58-3C22B3BE3B19}"/>
                </a:ext>
              </a:extLst>
            </p:cNvPr>
            <p:cNvSpPr txBox="1">
              <a:spLocks/>
            </p:cNvSpPr>
            <p:nvPr/>
          </p:nvSpPr>
          <p:spPr>
            <a:xfrm>
              <a:off x="4716463" y="4281529"/>
              <a:ext cx="535878" cy="3461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4</a:t>
              </a:r>
            </a:p>
          </p:txBody>
        </p:sp>
        <p:sp>
          <p:nvSpPr>
            <p:cNvPr id="50" name="Freeform 208">
              <a:extLst>
                <a:ext uri="{FF2B5EF4-FFF2-40B4-BE49-F238E27FC236}">
                  <a16:creationId xmlns="" xmlns:a16="http://schemas.microsoft.com/office/drawing/2014/main" id="{1A5073F8-E7CC-47EF-8D9C-1798387593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45026" y="4051300"/>
              <a:ext cx="2152650" cy="1816100"/>
            </a:xfrm>
            <a:custGeom>
              <a:avLst/>
              <a:gdLst>
                <a:gd name="T0" fmla="*/ 653 w 678"/>
                <a:gd name="T1" fmla="*/ 183 h 572"/>
                <a:gd name="T2" fmla="*/ 484 w 678"/>
                <a:gd name="T3" fmla="*/ 85 h 572"/>
                <a:gd name="T4" fmla="*/ 434 w 678"/>
                <a:gd name="T5" fmla="*/ 85 h 572"/>
                <a:gd name="T6" fmla="*/ 281 w 678"/>
                <a:gd name="T7" fmla="*/ 173 h 572"/>
                <a:gd name="T8" fmla="*/ 251 w 678"/>
                <a:gd name="T9" fmla="*/ 173 h 572"/>
                <a:gd name="T10" fmla="*/ 230 w 678"/>
                <a:gd name="T11" fmla="*/ 162 h 572"/>
                <a:gd name="T12" fmla="*/ 215 w 678"/>
                <a:gd name="T13" fmla="*/ 136 h 572"/>
                <a:gd name="T14" fmla="*/ 215 w 678"/>
                <a:gd name="T15" fmla="*/ 76 h 572"/>
                <a:gd name="T16" fmla="*/ 200 w 678"/>
                <a:gd name="T17" fmla="*/ 50 h 572"/>
                <a:gd name="T18" fmla="*/ 122 w 678"/>
                <a:gd name="T19" fmla="*/ 5 h 572"/>
                <a:gd name="T20" fmla="*/ 92 w 678"/>
                <a:gd name="T21" fmla="*/ 5 h 572"/>
                <a:gd name="T22" fmla="*/ 15 w 678"/>
                <a:gd name="T23" fmla="*/ 50 h 572"/>
                <a:gd name="T24" fmla="*/ 0 w 678"/>
                <a:gd name="T25" fmla="*/ 76 h 572"/>
                <a:gd name="T26" fmla="*/ 0 w 678"/>
                <a:gd name="T27" fmla="*/ 166 h 572"/>
                <a:gd name="T28" fmla="*/ 15 w 678"/>
                <a:gd name="T29" fmla="*/ 192 h 572"/>
                <a:gd name="T30" fmla="*/ 92 w 678"/>
                <a:gd name="T31" fmla="*/ 237 h 572"/>
                <a:gd name="T32" fmla="*/ 122 w 678"/>
                <a:gd name="T33" fmla="*/ 237 h 572"/>
                <a:gd name="T34" fmla="*/ 174 w 678"/>
                <a:gd name="T35" fmla="*/ 208 h 572"/>
                <a:gd name="T36" fmla="*/ 204 w 678"/>
                <a:gd name="T37" fmla="*/ 208 h 572"/>
                <a:gd name="T38" fmla="*/ 224 w 678"/>
                <a:gd name="T39" fmla="*/ 219 h 572"/>
                <a:gd name="T40" fmla="*/ 239 w 678"/>
                <a:gd name="T41" fmla="*/ 245 h 572"/>
                <a:gd name="T42" fmla="*/ 239 w 678"/>
                <a:gd name="T43" fmla="*/ 422 h 572"/>
                <a:gd name="T44" fmla="*/ 264 w 678"/>
                <a:gd name="T45" fmla="*/ 465 h 572"/>
                <a:gd name="T46" fmla="*/ 434 w 678"/>
                <a:gd name="T47" fmla="*/ 563 h 572"/>
                <a:gd name="T48" fmla="*/ 484 w 678"/>
                <a:gd name="T49" fmla="*/ 563 h 572"/>
                <a:gd name="T50" fmla="*/ 653 w 678"/>
                <a:gd name="T51" fmla="*/ 465 h 572"/>
                <a:gd name="T52" fmla="*/ 678 w 678"/>
                <a:gd name="T53" fmla="*/ 422 h 572"/>
                <a:gd name="T54" fmla="*/ 678 w 678"/>
                <a:gd name="T55" fmla="*/ 226 h 572"/>
                <a:gd name="T56" fmla="*/ 653 w 678"/>
                <a:gd name="T57" fmla="*/ 183 h 572"/>
                <a:gd name="T58" fmla="*/ 107 w 678"/>
                <a:gd name="T59" fmla="*/ 185 h 572"/>
                <a:gd name="T60" fmla="*/ 43 w 678"/>
                <a:gd name="T61" fmla="*/ 121 h 572"/>
                <a:gd name="T62" fmla="*/ 107 w 678"/>
                <a:gd name="T63" fmla="*/ 57 h 572"/>
                <a:gd name="T64" fmla="*/ 172 w 678"/>
                <a:gd name="T65" fmla="*/ 121 h 572"/>
                <a:gd name="T66" fmla="*/ 107 w 678"/>
                <a:gd name="T67" fmla="*/ 185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78" h="572">
                  <a:moveTo>
                    <a:pt x="653" y="183"/>
                  </a:moveTo>
                  <a:cubicBezTo>
                    <a:pt x="484" y="85"/>
                    <a:pt x="484" y="85"/>
                    <a:pt x="484" y="85"/>
                  </a:cubicBezTo>
                  <a:cubicBezTo>
                    <a:pt x="468" y="76"/>
                    <a:pt x="449" y="76"/>
                    <a:pt x="434" y="85"/>
                  </a:cubicBezTo>
                  <a:cubicBezTo>
                    <a:pt x="281" y="173"/>
                    <a:pt x="281" y="173"/>
                    <a:pt x="281" y="173"/>
                  </a:cubicBezTo>
                  <a:cubicBezTo>
                    <a:pt x="272" y="179"/>
                    <a:pt x="260" y="179"/>
                    <a:pt x="251" y="173"/>
                  </a:cubicBezTo>
                  <a:cubicBezTo>
                    <a:pt x="230" y="162"/>
                    <a:pt x="230" y="162"/>
                    <a:pt x="230" y="162"/>
                  </a:cubicBezTo>
                  <a:cubicBezTo>
                    <a:pt x="221" y="156"/>
                    <a:pt x="215" y="146"/>
                    <a:pt x="215" y="136"/>
                  </a:cubicBezTo>
                  <a:cubicBezTo>
                    <a:pt x="215" y="76"/>
                    <a:pt x="215" y="76"/>
                    <a:pt x="215" y="76"/>
                  </a:cubicBezTo>
                  <a:cubicBezTo>
                    <a:pt x="215" y="66"/>
                    <a:pt x="210" y="56"/>
                    <a:pt x="200" y="50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13" y="0"/>
                    <a:pt x="102" y="0"/>
                    <a:pt x="92" y="5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5" y="56"/>
                    <a:pt x="0" y="66"/>
                    <a:pt x="0" y="7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7"/>
                    <a:pt x="5" y="187"/>
                    <a:pt x="15" y="192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2" y="243"/>
                    <a:pt x="113" y="243"/>
                    <a:pt x="122" y="237"/>
                  </a:cubicBezTo>
                  <a:cubicBezTo>
                    <a:pt x="174" y="208"/>
                    <a:pt x="174" y="208"/>
                    <a:pt x="174" y="208"/>
                  </a:cubicBezTo>
                  <a:cubicBezTo>
                    <a:pt x="183" y="202"/>
                    <a:pt x="195" y="202"/>
                    <a:pt x="204" y="208"/>
                  </a:cubicBezTo>
                  <a:cubicBezTo>
                    <a:pt x="224" y="219"/>
                    <a:pt x="224" y="219"/>
                    <a:pt x="224" y="219"/>
                  </a:cubicBezTo>
                  <a:cubicBezTo>
                    <a:pt x="234" y="225"/>
                    <a:pt x="239" y="235"/>
                    <a:pt x="239" y="245"/>
                  </a:cubicBezTo>
                  <a:cubicBezTo>
                    <a:pt x="239" y="422"/>
                    <a:pt x="239" y="422"/>
                    <a:pt x="239" y="422"/>
                  </a:cubicBezTo>
                  <a:cubicBezTo>
                    <a:pt x="239" y="439"/>
                    <a:pt x="249" y="456"/>
                    <a:pt x="264" y="465"/>
                  </a:cubicBezTo>
                  <a:cubicBezTo>
                    <a:pt x="434" y="563"/>
                    <a:pt x="434" y="563"/>
                    <a:pt x="434" y="563"/>
                  </a:cubicBezTo>
                  <a:cubicBezTo>
                    <a:pt x="449" y="572"/>
                    <a:pt x="468" y="572"/>
                    <a:pt x="484" y="563"/>
                  </a:cubicBezTo>
                  <a:cubicBezTo>
                    <a:pt x="653" y="465"/>
                    <a:pt x="653" y="465"/>
                    <a:pt x="653" y="465"/>
                  </a:cubicBezTo>
                  <a:cubicBezTo>
                    <a:pt x="668" y="456"/>
                    <a:pt x="678" y="439"/>
                    <a:pt x="678" y="422"/>
                  </a:cubicBezTo>
                  <a:cubicBezTo>
                    <a:pt x="678" y="226"/>
                    <a:pt x="678" y="226"/>
                    <a:pt x="678" y="226"/>
                  </a:cubicBezTo>
                  <a:cubicBezTo>
                    <a:pt x="678" y="208"/>
                    <a:pt x="668" y="192"/>
                    <a:pt x="653" y="183"/>
                  </a:cubicBezTo>
                  <a:close/>
                  <a:moveTo>
                    <a:pt x="107" y="185"/>
                  </a:moveTo>
                  <a:cubicBezTo>
                    <a:pt x="72" y="185"/>
                    <a:pt x="43" y="157"/>
                    <a:pt x="43" y="121"/>
                  </a:cubicBezTo>
                  <a:cubicBezTo>
                    <a:pt x="43" y="86"/>
                    <a:pt x="72" y="57"/>
                    <a:pt x="107" y="57"/>
                  </a:cubicBezTo>
                  <a:cubicBezTo>
                    <a:pt x="143" y="57"/>
                    <a:pt x="172" y="86"/>
                    <a:pt x="172" y="121"/>
                  </a:cubicBezTo>
                  <a:cubicBezTo>
                    <a:pt x="172" y="157"/>
                    <a:pt x="143" y="185"/>
                    <a:pt x="107" y="1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1" name="Oval 211">
              <a:extLst>
                <a:ext uri="{FF2B5EF4-FFF2-40B4-BE49-F238E27FC236}">
                  <a16:creationId xmlns="" xmlns:a16="http://schemas.microsoft.com/office/drawing/2014/main" id="{7E328D21-34F6-4B12-837E-074B2DD4B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426" y="4817120"/>
              <a:ext cx="574675" cy="577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2" name="Freeform 212">
              <a:extLst>
                <a:ext uri="{FF2B5EF4-FFF2-40B4-BE49-F238E27FC236}">
                  <a16:creationId xmlns="" xmlns:a16="http://schemas.microsoft.com/office/drawing/2014/main" id="{57ACCB83-FA8D-416D-B8A8-FB1B4AACD3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6" y="4972695"/>
              <a:ext cx="330200" cy="279400"/>
            </a:xfrm>
            <a:custGeom>
              <a:avLst/>
              <a:gdLst>
                <a:gd name="T0" fmla="*/ 37 w 104"/>
                <a:gd name="T1" fmla="*/ 57 h 88"/>
                <a:gd name="T2" fmla="*/ 37 w 104"/>
                <a:gd name="T3" fmla="*/ 88 h 88"/>
                <a:gd name="T4" fmla="*/ 60 w 104"/>
                <a:gd name="T5" fmla="*/ 88 h 88"/>
                <a:gd name="T6" fmla="*/ 60 w 104"/>
                <a:gd name="T7" fmla="*/ 60 h 88"/>
                <a:gd name="T8" fmla="*/ 50 w 104"/>
                <a:gd name="T9" fmla="*/ 70 h 88"/>
                <a:gd name="T10" fmla="*/ 37 w 104"/>
                <a:gd name="T11" fmla="*/ 57 h 88"/>
                <a:gd name="T12" fmla="*/ 5 w 104"/>
                <a:gd name="T13" fmla="*/ 84 h 88"/>
                <a:gd name="T14" fmla="*/ 9 w 104"/>
                <a:gd name="T15" fmla="*/ 88 h 88"/>
                <a:gd name="T16" fmla="*/ 28 w 104"/>
                <a:gd name="T17" fmla="*/ 88 h 88"/>
                <a:gd name="T18" fmla="*/ 28 w 104"/>
                <a:gd name="T19" fmla="*/ 48 h 88"/>
                <a:gd name="T20" fmla="*/ 5 w 104"/>
                <a:gd name="T21" fmla="*/ 71 h 88"/>
                <a:gd name="T22" fmla="*/ 5 w 104"/>
                <a:gd name="T23" fmla="*/ 84 h 88"/>
                <a:gd name="T24" fmla="*/ 84 w 104"/>
                <a:gd name="T25" fmla="*/ 1 h 88"/>
                <a:gd name="T26" fmla="*/ 80 w 104"/>
                <a:gd name="T27" fmla="*/ 6 h 88"/>
                <a:gd name="T28" fmla="*/ 84 w 104"/>
                <a:gd name="T29" fmla="*/ 10 h 88"/>
                <a:gd name="T30" fmla="*/ 89 w 104"/>
                <a:gd name="T31" fmla="*/ 9 h 88"/>
                <a:gd name="T32" fmla="*/ 50 w 104"/>
                <a:gd name="T33" fmla="*/ 48 h 88"/>
                <a:gd name="T34" fmla="*/ 28 w 104"/>
                <a:gd name="T35" fmla="*/ 25 h 88"/>
                <a:gd name="T36" fmla="*/ 2 w 104"/>
                <a:gd name="T37" fmla="*/ 51 h 88"/>
                <a:gd name="T38" fmla="*/ 2 w 104"/>
                <a:gd name="T39" fmla="*/ 57 h 88"/>
                <a:gd name="T40" fmla="*/ 8 w 104"/>
                <a:gd name="T41" fmla="*/ 57 h 88"/>
                <a:gd name="T42" fmla="*/ 28 w 104"/>
                <a:gd name="T43" fmla="*/ 37 h 88"/>
                <a:gd name="T44" fmla="*/ 50 w 104"/>
                <a:gd name="T45" fmla="*/ 59 h 88"/>
                <a:gd name="T46" fmla="*/ 95 w 104"/>
                <a:gd name="T47" fmla="*/ 15 h 88"/>
                <a:gd name="T48" fmla="*/ 94 w 104"/>
                <a:gd name="T49" fmla="*/ 20 h 88"/>
                <a:gd name="T50" fmla="*/ 98 w 104"/>
                <a:gd name="T51" fmla="*/ 24 h 88"/>
                <a:gd name="T52" fmla="*/ 98 w 104"/>
                <a:gd name="T53" fmla="*/ 24 h 88"/>
                <a:gd name="T54" fmla="*/ 102 w 104"/>
                <a:gd name="T55" fmla="*/ 20 h 88"/>
                <a:gd name="T56" fmla="*/ 104 w 104"/>
                <a:gd name="T57" fmla="*/ 0 h 88"/>
                <a:gd name="T58" fmla="*/ 84 w 104"/>
                <a:gd name="T59" fmla="*/ 1 h 88"/>
                <a:gd name="T60" fmla="*/ 70 w 104"/>
                <a:gd name="T61" fmla="*/ 51 h 88"/>
                <a:gd name="T62" fmla="*/ 70 w 104"/>
                <a:gd name="T63" fmla="*/ 88 h 88"/>
                <a:gd name="T64" fmla="*/ 89 w 104"/>
                <a:gd name="T65" fmla="*/ 88 h 88"/>
                <a:gd name="T66" fmla="*/ 93 w 104"/>
                <a:gd name="T67" fmla="*/ 84 h 88"/>
                <a:gd name="T68" fmla="*/ 93 w 104"/>
                <a:gd name="T69" fmla="*/ 28 h 88"/>
                <a:gd name="T70" fmla="*/ 73 w 104"/>
                <a:gd name="T71" fmla="*/ 48 h 88"/>
                <a:gd name="T72" fmla="*/ 70 w 104"/>
                <a:gd name="T73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" h="88">
                  <a:moveTo>
                    <a:pt x="37" y="57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50" y="70"/>
                    <a:pt x="50" y="70"/>
                    <a:pt x="50" y="70"/>
                  </a:cubicBezTo>
                  <a:lnTo>
                    <a:pt x="37" y="57"/>
                  </a:lnTo>
                  <a:close/>
                  <a:moveTo>
                    <a:pt x="5" y="84"/>
                  </a:moveTo>
                  <a:cubicBezTo>
                    <a:pt x="5" y="86"/>
                    <a:pt x="7" y="88"/>
                    <a:pt x="9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5" y="71"/>
                    <a:pt x="5" y="71"/>
                    <a:pt x="5" y="71"/>
                  </a:cubicBezTo>
                  <a:lnTo>
                    <a:pt x="5" y="84"/>
                  </a:lnTo>
                  <a:close/>
                  <a:moveTo>
                    <a:pt x="84" y="1"/>
                  </a:moveTo>
                  <a:cubicBezTo>
                    <a:pt x="81" y="2"/>
                    <a:pt x="80" y="4"/>
                    <a:pt x="80" y="6"/>
                  </a:cubicBezTo>
                  <a:cubicBezTo>
                    <a:pt x="80" y="8"/>
                    <a:pt x="82" y="10"/>
                    <a:pt x="84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3"/>
                    <a:pt x="0" y="55"/>
                    <a:pt x="2" y="57"/>
                  </a:cubicBezTo>
                  <a:cubicBezTo>
                    <a:pt x="4" y="59"/>
                    <a:pt x="6" y="59"/>
                    <a:pt x="8" y="5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2"/>
                    <a:pt x="96" y="24"/>
                    <a:pt x="98" y="24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100" y="24"/>
                    <a:pt x="102" y="22"/>
                    <a:pt x="102" y="20"/>
                  </a:cubicBezTo>
                  <a:cubicBezTo>
                    <a:pt x="104" y="0"/>
                    <a:pt x="104" y="0"/>
                    <a:pt x="104" y="0"/>
                  </a:cubicBezTo>
                  <a:lnTo>
                    <a:pt x="84" y="1"/>
                  </a:lnTo>
                  <a:close/>
                  <a:moveTo>
                    <a:pt x="70" y="51"/>
                  </a:moveTo>
                  <a:cubicBezTo>
                    <a:pt x="70" y="88"/>
                    <a:pt x="70" y="88"/>
                    <a:pt x="70" y="88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91" y="88"/>
                    <a:pt x="93" y="86"/>
                    <a:pt x="93" y="84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73" y="48"/>
                    <a:pt x="73" y="48"/>
                    <a:pt x="73" y="48"/>
                  </a:cubicBezTo>
                  <a:lnTo>
                    <a:pt x="70" y="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="" xmlns:a16="http://schemas.microsoft.com/office/drawing/2014/main" id="{BD453F04-3F5E-49F0-9070-4CC11FD4AA52}"/>
              </a:ext>
            </a:extLst>
          </p:cNvPr>
          <p:cNvGrpSpPr/>
          <p:nvPr/>
        </p:nvGrpSpPr>
        <p:grpSpPr>
          <a:xfrm>
            <a:off x="6030162" y="3043615"/>
            <a:ext cx="1944216" cy="1044648"/>
            <a:chOff x="7867178" y="4345831"/>
            <a:chExt cx="2592288" cy="1392864"/>
          </a:xfrm>
        </p:grpSpPr>
        <p:sp>
          <p:nvSpPr>
            <p:cNvPr id="54" name="Freeform 217">
              <a:extLst>
                <a:ext uri="{FF2B5EF4-FFF2-40B4-BE49-F238E27FC236}">
                  <a16:creationId xmlns="" xmlns:a16="http://schemas.microsoft.com/office/drawing/2014/main" id="{9A10D9AD-0B5C-407A-A9E4-9B5718FD7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178" y="5085184"/>
              <a:ext cx="2376264" cy="288033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chemeClr val="tx1">
                  <a:lumMod val="85000"/>
                  <a:lumOff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55" name="TextBox 52">
              <a:extLst>
                <a:ext uri="{FF2B5EF4-FFF2-40B4-BE49-F238E27FC236}">
                  <a16:creationId xmlns="" xmlns:a16="http://schemas.microsoft.com/office/drawing/2014/main" id="{C7E012A8-67FB-4C04-AA76-14ABF93A2589}"/>
                </a:ext>
              </a:extLst>
            </p:cNvPr>
            <p:cNvSpPr txBox="1"/>
            <p:nvPr/>
          </p:nvSpPr>
          <p:spPr>
            <a:xfrm>
              <a:off x="9171755" y="5373216"/>
              <a:ext cx="1215704" cy="365479"/>
            </a:xfrm>
            <a:prstGeom prst="rect">
              <a:avLst/>
            </a:prstGeom>
            <a:noFill/>
          </p:spPr>
          <p:txBody>
            <a:bodyPr wrap="none" lIns="51430" tIns="25715" rIns="51430" bIns="25715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点击添加文本</a:t>
              </a:r>
            </a:p>
          </p:txBody>
        </p:sp>
        <p:sp>
          <p:nvSpPr>
            <p:cNvPr id="76" name="文本框 80">
              <a:extLst>
                <a:ext uri="{FF2B5EF4-FFF2-40B4-BE49-F238E27FC236}">
                  <a16:creationId xmlns="" xmlns:a16="http://schemas.microsoft.com/office/drawing/2014/main" id="{2551AB4B-5A45-4A4E-ABC3-D9263A2D87F4}"/>
                </a:ext>
              </a:extLst>
            </p:cNvPr>
            <p:cNvSpPr txBox="1"/>
            <p:nvPr/>
          </p:nvSpPr>
          <p:spPr>
            <a:xfrm>
              <a:off x="8091635" y="4345831"/>
              <a:ext cx="2367831" cy="1200317"/>
            </a:xfrm>
            <a:prstGeom prst="rect">
              <a:avLst/>
            </a:prstGeom>
            <a:noFill/>
          </p:spPr>
          <p:txBody>
            <a:bodyPr wrap="square" lIns="68573" tIns="34286" rIns="68573" bIns="3428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由在此输入详细介绍，以表达项目工作的详细资料和文字信息由在此输入详细介绍，以表达项目</a:t>
              </a:r>
            </a:p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="" xmlns:a16="http://schemas.microsoft.com/office/drawing/2014/main" id="{93354380-B157-4625-9592-3C3B31B2089B}"/>
              </a:ext>
            </a:extLst>
          </p:cNvPr>
          <p:cNvGrpSpPr/>
          <p:nvPr/>
        </p:nvGrpSpPr>
        <p:grpSpPr>
          <a:xfrm>
            <a:off x="6030163" y="1113854"/>
            <a:ext cx="1937891" cy="1278280"/>
            <a:chOff x="7867178" y="1772816"/>
            <a:chExt cx="2583855" cy="1704373"/>
          </a:xfrm>
        </p:grpSpPr>
        <p:sp>
          <p:nvSpPr>
            <p:cNvPr id="78" name="文本框 80">
              <a:extLst>
                <a:ext uri="{FF2B5EF4-FFF2-40B4-BE49-F238E27FC236}">
                  <a16:creationId xmlns="" xmlns:a16="http://schemas.microsoft.com/office/drawing/2014/main" id="{1D61A03D-47B9-41DF-B055-7F5A2CBA4B5C}"/>
                </a:ext>
              </a:extLst>
            </p:cNvPr>
            <p:cNvSpPr txBox="1"/>
            <p:nvPr/>
          </p:nvSpPr>
          <p:spPr>
            <a:xfrm>
              <a:off x="8083202" y="2276872"/>
              <a:ext cx="2367831" cy="1200317"/>
            </a:xfrm>
            <a:prstGeom prst="rect">
              <a:avLst/>
            </a:prstGeom>
            <a:noFill/>
          </p:spPr>
          <p:txBody>
            <a:bodyPr wrap="square" lIns="68573" tIns="34286" rIns="68573" bIns="3428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由在此输入详细介绍，以表达项目工作的详细资料和文字信息由在此输入详细介绍，以表达项目</a:t>
              </a:r>
            </a:p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79" name="TextBox 50">
              <a:extLst>
                <a:ext uri="{FF2B5EF4-FFF2-40B4-BE49-F238E27FC236}">
                  <a16:creationId xmlns="" xmlns:a16="http://schemas.microsoft.com/office/drawing/2014/main" id="{C9841802-2E67-4BFE-8011-27FD5A2FD867}"/>
                </a:ext>
              </a:extLst>
            </p:cNvPr>
            <p:cNvSpPr txBox="1"/>
            <p:nvPr/>
          </p:nvSpPr>
          <p:spPr>
            <a:xfrm>
              <a:off x="9091314" y="1772816"/>
              <a:ext cx="1215704" cy="365479"/>
            </a:xfrm>
            <a:prstGeom prst="rect">
              <a:avLst/>
            </a:prstGeom>
            <a:noFill/>
          </p:spPr>
          <p:txBody>
            <a:bodyPr wrap="none" lIns="51430" tIns="25715" rIns="51430" bIns="25715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点击添加文本</a:t>
              </a:r>
            </a:p>
          </p:txBody>
        </p:sp>
        <p:sp>
          <p:nvSpPr>
            <p:cNvPr id="80" name="Freeform 217">
              <a:extLst>
                <a:ext uri="{FF2B5EF4-FFF2-40B4-BE49-F238E27FC236}">
                  <a16:creationId xmlns="" xmlns:a16="http://schemas.microsoft.com/office/drawing/2014/main" id="{4AEA50E0-988C-4089-B0C5-205F3B3147F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867178" y="2204864"/>
              <a:ext cx="2376264" cy="288033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chemeClr val="tx1">
                  <a:lumMod val="85000"/>
                  <a:lumOff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="" xmlns:a16="http://schemas.microsoft.com/office/drawing/2014/main" id="{09DB3D6B-88E5-4C80-9F8C-817AD2C91290}"/>
              </a:ext>
            </a:extLst>
          </p:cNvPr>
          <p:cNvGrpSpPr/>
          <p:nvPr/>
        </p:nvGrpSpPr>
        <p:grpSpPr>
          <a:xfrm>
            <a:off x="1277634" y="1113854"/>
            <a:ext cx="1890210" cy="1278280"/>
            <a:chOff x="1530474" y="1772816"/>
            <a:chExt cx="2520280" cy="1704373"/>
          </a:xfrm>
        </p:grpSpPr>
        <p:sp>
          <p:nvSpPr>
            <p:cNvPr id="82" name="文本框 80">
              <a:extLst>
                <a:ext uri="{FF2B5EF4-FFF2-40B4-BE49-F238E27FC236}">
                  <a16:creationId xmlns="" xmlns:a16="http://schemas.microsoft.com/office/drawing/2014/main" id="{8AFC206A-7548-439D-9EDB-E1DB15CD2E05}"/>
                </a:ext>
              </a:extLst>
            </p:cNvPr>
            <p:cNvSpPr txBox="1"/>
            <p:nvPr/>
          </p:nvSpPr>
          <p:spPr>
            <a:xfrm>
              <a:off x="1530474" y="2276872"/>
              <a:ext cx="2367831" cy="1200317"/>
            </a:xfrm>
            <a:prstGeom prst="rect">
              <a:avLst/>
            </a:prstGeom>
            <a:noFill/>
          </p:spPr>
          <p:txBody>
            <a:bodyPr wrap="square" lIns="68573" tIns="34286" rIns="68573" bIns="3428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由在此输入详细介绍，以表达项目工作的详细资料和文字信息由在此输入详细介绍，以表达项目</a:t>
              </a:r>
            </a:p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83" name="TextBox 56">
              <a:extLst>
                <a:ext uri="{FF2B5EF4-FFF2-40B4-BE49-F238E27FC236}">
                  <a16:creationId xmlns="" xmlns:a16="http://schemas.microsoft.com/office/drawing/2014/main" id="{E7B2ADFB-C9FC-4AE6-A378-BD6DCA3D0BBB}"/>
                </a:ext>
              </a:extLst>
            </p:cNvPr>
            <p:cNvSpPr txBox="1"/>
            <p:nvPr/>
          </p:nvSpPr>
          <p:spPr>
            <a:xfrm>
              <a:off x="1602482" y="1772816"/>
              <a:ext cx="1215704" cy="365479"/>
            </a:xfrm>
            <a:prstGeom prst="rect">
              <a:avLst/>
            </a:prstGeom>
            <a:noFill/>
          </p:spPr>
          <p:txBody>
            <a:bodyPr wrap="none" lIns="51430" tIns="25715" rIns="51430" bIns="25715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点击添加文本</a:t>
              </a:r>
            </a:p>
          </p:txBody>
        </p:sp>
        <p:sp>
          <p:nvSpPr>
            <p:cNvPr id="84" name="Freeform 217">
              <a:extLst>
                <a:ext uri="{FF2B5EF4-FFF2-40B4-BE49-F238E27FC236}">
                  <a16:creationId xmlns="" xmlns:a16="http://schemas.microsoft.com/office/drawing/2014/main" id="{0F75B0B8-E469-4F17-91DA-9EEA6E79781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674490" y="2204864"/>
              <a:ext cx="2376264" cy="288033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chemeClr val="tx1">
                  <a:lumMod val="85000"/>
                  <a:lumOff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="" xmlns:a16="http://schemas.microsoft.com/office/drawing/2014/main" id="{FC825D5C-491B-4A2A-B45A-C1815BFC7F73}"/>
              </a:ext>
            </a:extLst>
          </p:cNvPr>
          <p:cNvGrpSpPr/>
          <p:nvPr/>
        </p:nvGrpSpPr>
        <p:grpSpPr>
          <a:xfrm>
            <a:off x="1277634" y="3021927"/>
            <a:ext cx="1836204" cy="1066335"/>
            <a:chOff x="1530474" y="4316914"/>
            <a:chExt cx="2448272" cy="1421780"/>
          </a:xfrm>
        </p:grpSpPr>
        <p:sp>
          <p:nvSpPr>
            <p:cNvPr id="86" name="文本框 80">
              <a:extLst>
                <a:ext uri="{FF2B5EF4-FFF2-40B4-BE49-F238E27FC236}">
                  <a16:creationId xmlns="" xmlns:a16="http://schemas.microsoft.com/office/drawing/2014/main" id="{6FCA062B-E4A2-4A92-A5E3-A870F2C035A8}"/>
                </a:ext>
              </a:extLst>
            </p:cNvPr>
            <p:cNvSpPr txBox="1"/>
            <p:nvPr/>
          </p:nvSpPr>
          <p:spPr>
            <a:xfrm>
              <a:off x="1530474" y="4316914"/>
              <a:ext cx="2367831" cy="1200317"/>
            </a:xfrm>
            <a:prstGeom prst="rect">
              <a:avLst/>
            </a:prstGeom>
            <a:noFill/>
          </p:spPr>
          <p:txBody>
            <a:bodyPr wrap="square" lIns="68573" tIns="34286" rIns="68573" bIns="34286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由在此输入详细介绍，以表达项目工作的详细资料和文字信息由在此输入详细介绍，以表达项目</a:t>
              </a:r>
            </a:p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bg1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Noto Serif CJK SC" panose="02020400000000000000" pitchFamily="18" charset="-122"/>
              </a:endParaRPr>
            </a:p>
          </p:txBody>
        </p:sp>
        <p:sp>
          <p:nvSpPr>
            <p:cNvPr id="87" name="TextBox 60">
              <a:extLst>
                <a:ext uri="{FF2B5EF4-FFF2-40B4-BE49-F238E27FC236}">
                  <a16:creationId xmlns="" xmlns:a16="http://schemas.microsoft.com/office/drawing/2014/main" id="{61999AA0-2286-46A0-823E-3BFA841A74EC}"/>
                </a:ext>
              </a:extLst>
            </p:cNvPr>
            <p:cNvSpPr txBox="1"/>
            <p:nvPr/>
          </p:nvSpPr>
          <p:spPr>
            <a:xfrm>
              <a:off x="1530474" y="5373216"/>
              <a:ext cx="1215704" cy="365478"/>
            </a:xfrm>
            <a:prstGeom prst="rect">
              <a:avLst/>
            </a:prstGeom>
            <a:noFill/>
          </p:spPr>
          <p:txBody>
            <a:bodyPr wrap="none" lIns="51430" tIns="25715" rIns="51430" bIns="25715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点击添加文本</a:t>
              </a:r>
            </a:p>
          </p:txBody>
        </p:sp>
        <p:sp>
          <p:nvSpPr>
            <p:cNvPr id="88" name="Freeform 217">
              <a:extLst>
                <a:ext uri="{FF2B5EF4-FFF2-40B4-BE49-F238E27FC236}">
                  <a16:creationId xmlns="" xmlns:a16="http://schemas.microsoft.com/office/drawing/2014/main" id="{DF7BD1DE-9007-44A6-A09C-A1520B2D65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2482" y="5085184"/>
              <a:ext cx="2376264" cy="288033"/>
            </a:xfrm>
            <a:custGeom>
              <a:avLst/>
              <a:gdLst>
                <a:gd name="T0" fmla="*/ 1215 w 1215"/>
                <a:gd name="T1" fmla="*/ 88 h 88"/>
                <a:gd name="T2" fmla="*/ 52 w 1215"/>
                <a:gd name="T3" fmla="*/ 88 h 88"/>
                <a:gd name="T4" fmla="*/ 0 w 1215"/>
                <a:gd name="T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5" h="88">
                  <a:moveTo>
                    <a:pt x="1215" y="88"/>
                  </a:moveTo>
                  <a:lnTo>
                    <a:pt x="52" y="88"/>
                  </a:lnTo>
                  <a:lnTo>
                    <a:pt x="0" y="0"/>
                  </a:lnTo>
                </a:path>
              </a:pathLst>
            </a:custGeom>
            <a:noFill/>
            <a:ln w="3175" cap="flat">
              <a:solidFill>
                <a:schemeClr val="tx1">
                  <a:lumMod val="85000"/>
                  <a:lumOff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350" dirty="0">
                  <a:latin typeface="字魂35号-经典雅黑" panose="02000000000000000000" pitchFamily="2" charset="-122"/>
                  <a:ea typeface="字魂35号-经典雅黑" panose="02000000000000000000" pitchFamily="2" charset="-122"/>
                  <a:sym typeface="Noto Serif CJK SC" panose="02020400000000000000" pitchFamily="18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3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ïṧḷïḓê-Arrow: Pentagon 1"/>
          <p:cNvSpPr/>
          <p:nvPr/>
        </p:nvSpPr>
        <p:spPr>
          <a:xfrm>
            <a:off x="1645048" y="1087174"/>
            <a:ext cx="2137575" cy="5202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2847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084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8" name="ïṧḷïḓê-Arrow: Pentagon 4"/>
          <p:cNvSpPr/>
          <p:nvPr/>
        </p:nvSpPr>
        <p:spPr>
          <a:xfrm>
            <a:off x="1645050" y="1680650"/>
            <a:ext cx="4275148" cy="520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2847" anchor="ctr" anchorCtr="0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084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3" name="ïṧḷïḓê-Arrow: Pentagon 7"/>
          <p:cNvSpPr/>
          <p:nvPr/>
        </p:nvSpPr>
        <p:spPr>
          <a:xfrm>
            <a:off x="1645050" y="2274125"/>
            <a:ext cx="5401991" cy="5202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2847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084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5" name="ïṧḷïḓê-Freeform: Shape 30"/>
          <p:cNvSpPr/>
          <p:nvPr/>
        </p:nvSpPr>
        <p:spPr bwMode="auto">
          <a:xfrm>
            <a:off x="1034016" y="2365939"/>
            <a:ext cx="336573" cy="336573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1774" dirty="0"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1" name="ïṧḷïḓê-Freeform: Shape 31"/>
          <p:cNvSpPr/>
          <p:nvPr/>
        </p:nvSpPr>
        <p:spPr bwMode="auto">
          <a:xfrm>
            <a:off x="1034016" y="1189073"/>
            <a:ext cx="336573" cy="336573"/>
          </a:xfrm>
          <a:custGeom>
            <a:avLst/>
            <a:gdLst>
              <a:gd name="T0" fmla="*/ 223 w 228"/>
              <a:gd name="T1" fmla="*/ 95 h 228"/>
              <a:gd name="T2" fmla="*/ 196 w 228"/>
              <a:gd name="T3" fmla="*/ 90 h 228"/>
              <a:gd name="T4" fmla="*/ 189 w 228"/>
              <a:gd name="T5" fmla="*/ 74 h 228"/>
              <a:gd name="T6" fmla="*/ 205 w 228"/>
              <a:gd name="T7" fmla="*/ 50 h 228"/>
              <a:gd name="T8" fmla="*/ 205 w 228"/>
              <a:gd name="T9" fmla="*/ 43 h 228"/>
              <a:gd name="T10" fmla="*/ 185 w 228"/>
              <a:gd name="T11" fmla="*/ 24 h 228"/>
              <a:gd name="T12" fmla="*/ 178 w 228"/>
              <a:gd name="T13" fmla="*/ 23 h 228"/>
              <a:gd name="T14" fmla="*/ 155 w 228"/>
              <a:gd name="T15" fmla="*/ 39 h 228"/>
              <a:gd name="T16" fmla="*/ 138 w 228"/>
              <a:gd name="T17" fmla="*/ 32 h 228"/>
              <a:gd name="T18" fmla="*/ 133 w 228"/>
              <a:gd name="T19" fmla="*/ 5 h 228"/>
              <a:gd name="T20" fmla="*/ 127 w 228"/>
              <a:gd name="T21" fmla="*/ 0 h 228"/>
              <a:gd name="T22" fmla="*/ 100 w 228"/>
              <a:gd name="T23" fmla="*/ 0 h 228"/>
              <a:gd name="T24" fmla="*/ 94 w 228"/>
              <a:gd name="T25" fmla="*/ 5 h 228"/>
              <a:gd name="T26" fmla="*/ 89 w 228"/>
              <a:gd name="T27" fmla="*/ 32 h 228"/>
              <a:gd name="T28" fmla="*/ 73 w 228"/>
              <a:gd name="T29" fmla="*/ 39 h 228"/>
              <a:gd name="T30" fmla="*/ 50 w 228"/>
              <a:gd name="T31" fmla="*/ 23 h 228"/>
              <a:gd name="T32" fmla="*/ 43 w 228"/>
              <a:gd name="T33" fmla="*/ 24 h 228"/>
              <a:gd name="T34" fmla="*/ 23 w 228"/>
              <a:gd name="T35" fmla="*/ 43 h 228"/>
              <a:gd name="T36" fmla="*/ 23 w 228"/>
              <a:gd name="T37" fmla="*/ 51 h 228"/>
              <a:gd name="T38" fmla="*/ 39 w 228"/>
              <a:gd name="T39" fmla="*/ 74 h 228"/>
              <a:gd name="T40" fmla="*/ 32 w 228"/>
              <a:gd name="T41" fmla="*/ 90 h 228"/>
              <a:gd name="T42" fmla="*/ 5 w 228"/>
              <a:gd name="T43" fmla="*/ 95 h 228"/>
              <a:gd name="T44" fmla="*/ 0 w 228"/>
              <a:gd name="T45" fmla="*/ 100 h 228"/>
              <a:gd name="T46" fmla="*/ 0 w 228"/>
              <a:gd name="T47" fmla="*/ 128 h 228"/>
              <a:gd name="T48" fmla="*/ 5 w 228"/>
              <a:gd name="T49" fmla="*/ 134 h 228"/>
              <a:gd name="T50" fmla="*/ 32 w 228"/>
              <a:gd name="T51" fmla="*/ 139 h 228"/>
              <a:gd name="T52" fmla="*/ 39 w 228"/>
              <a:gd name="T53" fmla="*/ 155 h 228"/>
              <a:gd name="T54" fmla="*/ 23 w 228"/>
              <a:gd name="T55" fmla="*/ 178 h 228"/>
              <a:gd name="T56" fmla="*/ 24 w 228"/>
              <a:gd name="T57" fmla="*/ 185 h 228"/>
              <a:gd name="T58" fmla="*/ 43 w 228"/>
              <a:gd name="T59" fmla="*/ 204 h 228"/>
              <a:gd name="T60" fmla="*/ 51 w 228"/>
              <a:gd name="T61" fmla="*/ 205 h 228"/>
              <a:gd name="T62" fmla="*/ 73 w 228"/>
              <a:gd name="T63" fmla="*/ 189 h 228"/>
              <a:gd name="T64" fmla="*/ 89 w 228"/>
              <a:gd name="T65" fmla="*/ 196 h 228"/>
              <a:gd name="T66" fmla="*/ 94 w 228"/>
              <a:gd name="T67" fmla="*/ 223 h 228"/>
              <a:gd name="T68" fmla="*/ 100 w 228"/>
              <a:gd name="T69" fmla="*/ 228 h 228"/>
              <a:gd name="T70" fmla="*/ 127 w 228"/>
              <a:gd name="T71" fmla="*/ 228 h 228"/>
              <a:gd name="T72" fmla="*/ 133 w 228"/>
              <a:gd name="T73" fmla="*/ 223 h 228"/>
              <a:gd name="T74" fmla="*/ 138 w 228"/>
              <a:gd name="T75" fmla="*/ 196 h 228"/>
              <a:gd name="T76" fmla="*/ 154 w 228"/>
              <a:gd name="T77" fmla="*/ 190 h 228"/>
              <a:gd name="T78" fmla="*/ 177 w 228"/>
              <a:gd name="T79" fmla="*/ 205 h 228"/>
              <a:gd name="T80" fmla="*/ 185 w 228"/>
              <a:gd name="T81" fmla="*/ 205 h 228"/>
              <a:gd name="T82" fmla="*/ 204 w 228"/>
              <a:gd name="T83" fmla="*/ 185 h 228"/>
              <a:gd name="T84" fmla="*/ 205 w 228"/>
              <a:gd name="T85" fmla="*/ 178 h 228"/>
              <a:gd name="T86" fmla="*/ 189 w 228"/>
              <a:gd name="T87" fmla="*/ 155 h 228"/>
              <a:gd name="T88" fmla="*/ 196 w 228"/>
              <a:gd name="T89" fmla="*/ 139 h 228"/>
              <a:gd name="T90" fmla="*/ 223 w 228"/>
              <a:gd name="T91" fmla="*/ 134 h 228"/>
              <a:gd name="T92" fmla="*/ 228 w 228"/>
              <a:gd name="T93" fmla="*/ 128 h 228"/>
              <a:gd name="T94" fmla="*/ 228 w 228"/>
              <a:gd name="T95" fmla="*/ 100 h 228"/>
              <a:gd name="T96" fmla="*/ 223 w 228"/>
              <a:gd name="T97" fmla="*/ 95 h 228"/>
              <a:gd name="T98" fmla="*/ 114 w 228"/>
              <a:gd name="T99" fmla="*/ 149 h 228"/>
              <a:gd name="T100" fmla="*/ 79 w 228"/>
              <a:gd name="T101" fmla="*/ 114 h 228"/>
              <a:gd name="T102" fmla="*/ 114 w 228"/>
              <a:gd name="T103" fmla="*/ 79 h 228"/>
              <a:gd name="T104" fmla="*/ 149 w 228"/>
              <a:gd name="T105" fmla="*/ 114 h 228"/>
              <a:gd name="T106" fmla="*/ 114 w 228"/>
              <a:gd name="T107" fmla="*/ 149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28" h="228">
                <a:moveTo>
                  <a:pt x="223" y="95"/>
                </a:moveTo>
                <a:cubicBezTo>
                  <a:pt x="196" y="90"/>
                  <a:pt x="196" y="90"/>
                  <a:pt x="196" y="90"/>
                </a:cubicBezTo>
                <a:cubicBezTo>
                  <a:pt x="194" y="84"/>
                  <a:pt x="192" y="79"/>
                  <a:pt x="189" y="74"/>
                </a:cubicBezTo>
                <a:cubicBezTo>
                  <a:pt x="205" y="50"/>
                  <a:pt x="205" y="50"/>
                  <a:pt x="205" y="50"/>
                </a:cubicBezTo>
                <a:cubicBezTo>
                  <a:pt x="207" y="48"/>
                  <a:pt x="206" y="45"/>
                  <a:pt x="205" y="43"/>
                </a:cubicBezTo>
                <a:cubicBezTo>
                  <a:pt x="185" y="24"/>
                  <a:pt x="185" y="24"/>
                  <a:pt x="185" y="24"/>
                </a:cubicBezTo>
                <a:cubicBezTo>
                  <a:pt x="183" y="22"/>
                  <a:pt x="180" y="21"/>
                  <a:pt x="178" y="23"/>
                </a:cubicBezTo>
                <a:cubicBezTo>
                  <a:pt x="155" y="39"/>
                  <a:pt x="155" y="39"/>
                  <a:pt x="155" y="39"/>
                </a:cubicBezTo>
                <a:cubicBezTo>
                  <a:pt x="149" y="36"/>
                  <a:pt x="144" y="34"/>
                  <a:pt x="138" y="32"/>
                </a:cubicBezTo>
                <a:cubicBezTo>
                  <a:pt x="133" y="5"/>
                  <a:pt x="133" y="5"/>
                  <a:pt x="133" y="5"/>
                </a:cubicBezTo>
                <a:cubicBezTo>
                  <a:pt x="133" y="2"/>
                  <a:pt x="130" y="0"/>
                  <a:pt x="1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97" y="0"/>
                  <a:pt x="95" y="2"/>
                  <a:pt x="94" y="5"/>
                </a:cubicBezTo>
                <a:cubicBezTo>
                  <a:pt x="89" y="32"/>
                  <a:pt x="89" y="32"/>
                  <a:pt x="89" y="32"/>
                </a:cubicBezTo>
                <a:cubicBezTo>
                  <a:pt x="83" y="34"/>
                  <a:pt x="78" y="36"/>
                  <a:pt x="73" y="39"/>
                </a:cubicBezTo>
                <a:cubicBezTo>
                  <a:pt x="50" y="23"/>
                  <a:pt x="50" y="23"/>
                  <a:pt x="50" y="23"/>
                </a:cubicBezTo>
                <a:cubicBezTo>
                  <a:pt x="48" y="22"/>
                  <a:pt x="45" y="22"/>
                  <a:pt x="43" y="24"/>
                </a:cubicBezTo>
                <a:cubicBezTo>
                  <a:pt x="23" y="43"/>
                  <a:pt x="23" y="43"/>
                  <a:pt x="23" y="43"/>
                </a:cubicBezTo>
                <a:cubicBezTo>
                  <a:pt x="22" y="45"/>
                  <a:pt x="21" y="49"/>
                  <a:pt x="23" y="51"/>
                </a:cubicBezTo>
                <a:cubicBezTo>
                  <a:pt x="39" y="74"/>
                  <a:pt x="39" y="74"/>
                  <a:pt x="39" y="74"/>
                </a:cubicBezTo>
                <a:cubicBezTo>
                  <a:pt x="36" y="79"/>
                  <a:pt x="34" y="84"/>
                  <a:pt x="32" y="90"/>
                </a:cubicBezTo>
                <a:cubicBezTo>
                  <a:pt x="5" y="95"/>
                  <a:pt x="5" y="95"/>
                  <a:pt x="5" y="95"/>
                </a:cubicBezTo>
                <a:cubicBezTo>
                  <a:pt x="2" y="95"/>
                  <a:pt x="0" y="98"/>
                  <a:pt x="0" y="100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1"/>
                  <a:pt x="2" y="133"/>
                  <a:pt x="5" y="134"/>
                </a:cubicBezTo>
                <a:cubicBezTo>
                  <a:pt x="32" y="139"/>
                  <a:pt x="32" y="139"/>
                  <a:pt x="32" y="139"/>
                </a:cubicBezTo>
                <a:cubicBezTo>
                  <a:pt x="34" y="144"/>
                  <a:pt x="36" y="150"/>
                  <a:pt x="39" y="155"/>
                </a:cubicBezTo>
                <a:cubicBezTo>
                  <a:pt x="23" y="178"/>
                  <a:pt x="23" y="178"/>
                  <a:pt x="23" y="178"/>
                </a:cubicBezTo>
                <a:cubicBezTo>
                  <a:pt x="22" y="180"/>
                  <a:pt x="22" y="183"/>
                  <a:pt x="24" y="185"/>
                </a:cubicBezTo>
                <a:cubicBezTo>
                  <a:pt x="43" y="204"/>
                  <a:pt x="43" y="204"/>
                  <a:pt x="43" y="204"/>
                </a:cubicBezTo>
                <a:cubicBezTo>
                  <a:pt x="45" y="206"/>
                  <a:pt x="48" y="207"/>
                  <a:pt x="51" y="205"/>
                </a:cubicBezTo>
                <a:cubicBezTo>
                  <a:pt x="73" y="189"/>
                  <a:pt x="73" y="189"/>
                  <a:pt x="73" y="189"/>
                </a:cubicBezTo>
                <a:cubicBezTo>
                  <a:pt x="78" y="192"/>
                  <a:pt x="84" y="194"/>
                  <a:pt x="89" y="196"/>
                </a:cubicBezTo>
                <a:cubicBezTo>
                  <a:pt x="94" y="223"/>
                  <a:pt x="94" y="223"/>
                  <a:pt x="94" y="223"/>
                </a:cubicBezTo>
                <a:cubicBezTo>
                  <a:pt x="95" y="226"/>
                  <a:pt x="97" y="228"/>
                  <a:pt x="100" y="228"/>
                </a:cubicBezTo>
                <a:cubicBezTo>
                  <a:pt x="127" y="228"/>
                  <a:pt x="127" y="228"/>
                  <a:pt x="127" y="228"/>
                </a:cubicBezTo>
                <a:cubicBezTo>
                  <a:pt x="130" y="228"/>
                  <a:pt x="133" y="226"/>
                  <a:pt x="133" y="223"/>
                </a:cubicBezTo>
                <a:cubicBezTo>
                  <a:pt x="138" y="196"/>
                  <a:pt x="138" y="196"/>
                  <a:pt x="138" y="196"/>
                </a:cubicBezTo>
                <a:cubicBezTo>
                  <a:pt x="144" y="194"/>
                  <a:pt x="149" y="192"/>
                  <a:pt x="154" y="190"/>
                </a:cubicBezTo>
                <a:cubicBezTo>
                  <a:pt x="177" y="205"/>
                  <a:pt x="177" y="205"/>
                  <a:pt x="177" y="205"/>
                </a:cubicBezTo>
                <a:cubicBezTo>
                  <a:pt x="180" y="207"/>
                  <a:pt x="183" y="207"/>
                  <a:pt x="185" y="205"/>
                </a:cubicBezTo>
                <a:cubicBezTo>
                  <a:pt x="204" y="185"/>
                  <a:pt x="204" y="185"/>
                  <a:pt x="204" y="185"/>
                </a:cubicBezTo>
                <a:cubicBezTo>
                  <a:pt x="206" y="183"/>
                  <a:pt x="206" y="180"/>
                  <a:pt x="205" y="178"/>
                </a:cubicBezTo>
                <a:cubicBezTo>
                  <a:pt x="189" y="155"/>
                  <a:pt x="189" y="155"/>
                  <a:pt x="189" y="155"/>
                </a:cubicBezTo>
                <a:cubicBezTo>
                  <a:pt x="192" y="150"/>
                  <a:pt x="194" y="144"/>
                  <a:pt x="196" y="139"/>
                </a:cubicBezTo>
                <a:cubicBezTo>
                  <a:pt x="223" y="134"/>
                  <a:pt x="223" y="134"/>
                  <a:pt x="223" y="134"/>
                </a:cubicBezTo>
                <a:cubicBezTo>
                  <a:pt x="226" y="133"/>
                  <a:pt x="228" y="131"/>
                  <a:pt x="228" y="128"/>
                </a:cubicBezTo>
                <a:cubicBezTo>
                  <a:pt x="228" y="100"/>
                  <a:pt x="228" y="100"/>
                  <a:pt x="228" y="100"/>
                </a:cubicBezTo>
                <a:cubicBezTo>
                  <a:pt x="228" y="98"/>
                  <a:pt x="226" y="95"/>
                  <a:pt x="223" y="95"/>
                </a:cubicBezTo>
                <a:close/>
                <a:moveTo>
                  <a:pt x="114" y="149"/>
                </a:moveTo>
                <a:cubicBezTo>
                  <a:pt x="95" y="149"/>
                  <a:pt x="79" y="133"/>
                  <a:pt x="79" y="114"/>
                </a:cubicBezTo>
                <a:cubicBezTo>
                  <a:pt x="79" y="95"/>
                  <a:pt x="95" y="79"/>
                  <a:pt x="114" y="79"/>
                </a:cubicBezTo>
                <a:cubicBezTo>
                  <a:pt x="133" y="79"/>
                  <a:pt x="149" y="95"/>
                  <a:pt x="149" y="114"/>
                </a:cubicBezTo>
                <a:cubicBezTo>
                  <a:pt x="149" y="133"/>
                  <a:pt x="133" y="149"/>
                  <a:pt x="114" y="1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1774" dirty="0"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2" name="ïṧḷïḓê-Freeform: Shape 32"/>
          <p:cNvSpPr/>
          <p:nvPr/>
        </p:nvSpPr>
        <p:spPr bwMode="auto">
          <a:xfrm>
            <a:off x="1034016" y="1782634"/>
            <a:ext cx="336573" cy="336573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sz="1774" dirty="0"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4" name="ïṧḷïḓê-Arrow: Pentagon 7"/>
          <p:cNvSpPr/>
          <p:nvPr/>
        </p:nvSpPr>
        <p:spPr>
          <a:xfrm>
            <a:off x="1645048" y="2900272"/>
            <a:ext cx="6412720" cy="520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2847" anchor="ctr">
            <a:normAutofit/>
          </a:bodyPr>
          <a:lstStyle/>
          <a:p>
            <a:pPr>
              <a:lnSpc>
                <a:spcPct val="120000"/>
              </a:lnSpc>
              <a:defRPr/>
            </a:pPr>
            <a:endParaRPr lang="zh-CN" altLang="en-US" sz="1084" dirty="0">
              <a:solidFill>
                <a:schemeClr val="bg1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22" name="ïṧḷïḓê-Freeform: Shape 30"/>
          <p:cNvSpPr/>
          <p:nvPr/>
        </p:nvSpPr>
        <p:spPr bwMode="auto">
          <a:xfrm>
            <a:off x="1034014" y="2992085"/>
            <a:ext cx="336573" cy="336573"/>
          </a:xfrm>
          <a:custGeom>
            <a:avLst/>
            <a:gdLst>
              <a:gd name="T0" fmla="*/ 118 w 236"/>
              <a:gd name="T1" fmla="*/ 0 h 236"/>
              <a:gd name="T2" fmla="*/ 0 w 236"/>
              <a:gd name="T3" fmla="*/ 118 h 236"/>
              <a:gd name="T4" fmla="*/ 118 w 236"/>
              <a:gd name="T5" fmla="*/ 236 h 236"/>
              <a:gd name="T6" fmla="*/ 236 w 236"/>
              <a:gd name="T7" fmla="*/ 118 h 236"/>
              <a:gd name="T8" fmla="*/ 118 w 236"/>
              <a:gd name="T9" fmla="*/ 0 h 236"/>
              <a:gd name="T10" fmla="*/ 106 w 236"/>
              <a:gd name="T11" fmla="*/ 171 h 236"/>
              <a:gd name="T12" fmla="*/ 54 w 236"/>
              <a:gd name="T13" fmla="*/ 163 h 236"/>
              <a:gd name="T14" fmla="*/ 54 w 236"/>
              <a:gd name="T15" fmla="*/ 121 h 236"/>
              <a:gd name="T16" fmla="*/ 106 w 236"/>
              <a:gd name="T17" fmla="*/ 121 h 236"/>
              <a:gd name="T18" fmla="*/ 106 w 236"/>
              <a:gd name="T19" fmla="*/ 171 h 236"/>
              <a:gd name="T20" fmla="*/ 106 w 236"/>
              <a:gd name="T21" fmla="*/ 114 h 236"/>
              <a:gd name="T22" fmla="*/ 54 w 236"/>
              <a:gd name="T23" fmla="*/ 114 h 236"/>
              <a:gd name="T24" fmla="*/ 54 w 236"/>
              <a:gd name="T25" fmla="*/ 72 h 236"/>
              <a:gd name="T26" fmla="*/ 106 w 236"/>
              <a:gd name="T27" fmla="*/ 64 h 236"/>
              <a:gd name="T28" fmla="*/ 106 w 236"/>
              <a:gd name="T29" fmla="*/ 114 h 236"/>
              <a:gd name="T30" fmla="*/ 182 w 236"/>
              <a:gd name="T31" fmla="*/ 182 h 236"/>
              <a:gd name="T32" fmla="*/ 113 w 236"/>
              <a:gd name="T33" fmla="*/ 172 h 236"/>
              <a:gd name="T34" fmla="*/ 113 w 236"/>
              <a:gd name="T35" fmla="*/ 121 h 236"/>
              <a:gd name="T36" fmla="*/ 182 w 236"/>
              <a:gd name="T37" fmla="*/ 121 h 236"/>
              <a:gd name="T38" fmla="*/ 182 w 236"/>
              <a:gd name="T39" fmla="*/ 182 h 236"/>
              <a:gd name="T40" fmla="*/ 182 w 236"/>
              <a:gd name="T41" fmla="*/ 114 h 236"/>
              <a:gd name="T42" fmla="*/ 113 w 236"/>
              <a:gd name="T43" fmla="*/ 114 h 236"/>
              <a:gd name="T44" fmla="*/ 113 w 236"/>
              <a:gd name="T45" fmla="*/ 63 h 236"/>
              <a:gd name="T46" fmla="*/ 182 w 236"/>
              <a:gd name="T47" fmla="*/ 53 h 236"/>
              <a:gd name="T48" fmla="*/ 182 w 236"/>
              <a:gd name="T49" fmla="*/ 11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6" h="236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cubicBezTo>
                  <a:pt x="0" y="183"/>
                  <a:pt x="53" y="236"/>
                  <a:pt x="118" y="236"/>
                </a:cubicBezTo>
                <a:cubicBezTo>
                  <a:pt x="183" y="236"/>
                  <a:pt x="236" y="183"/>
                  <a:pt x="236" y="118"/>
                </a:cubicBezTo>
                <a:cubicBezTo>
                  <a:pt x="236" y="53"/>
                  <a:pt x="183" y="0"/>
                  <a:pt x="118" y="0"/>
                </a:cubicBezTo>
                <a:close/>
                <a:moveTo>
                  <a:pt x="106" y="171"/>
                </a:moveTo>
                <a:cubicBezTo>
                  <a:pt x="54" y="163"/>
                  <a:pt x="54" y="163"/>
                  <a:pt x="54" y="163"/>
                </a:cubicBezTo>
                <a:cubicBezTo>
                  <a:pt x="54" y="121"/>
                  <a:pt x="54" y="121"/>
                  <a:pt x="54" y="121"/>
                </a:cubicBezTo>
                <a:cubicBezTo>
                  <a:pt x="106" y="121"/>
                  <a:pt x="106" y="121"/>
                  <a:pt x="106" y="121"/>
                </a:cubicBezTo>
                <a:lnTo>
                  <a:pt x="106" y="171"/>
                </a:lnTo>
                <a:close/>
                <a:moveTo>
                  <a:pt x="106" y="114"/>
                </a:moveTo>
                <a:cubicBezTo>
                  <a:pt x="54" y="114"/>
                  <a:pt x="54" y="114"/>
                  <a:pt x="54" y="114"/>
                </a:cubicBezTo>
                <a:cubicBezTo>
                  <a:pt x="54" y="72"/>
                  <a:pt x="54" y="72"/>
                  <a:pt x="54" y="72"/>
                </a:cubicBezTo>
                <a:cubicBezTo>
                  <a:pt x="106" y="64"/>
                  <a:pt x="106" y="64"/>
                  <a:pt x="106" y="64"/>
                </a:cubicBezTo>
                <a:lnTo>
                  <a:pt x="106" y="114"/>
                </a:lnTo>
                <a:close/>
                <a:moveTo>
                  <a:pt x="182" y="182"/>
                </a:moveTo>
                <a:cubicBezTo>
                  <a:pt x="113" y="172"/>
                  <a:pt x="113" y="172"/>
                  <a:pt x="113" y="172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82" y="121"/>
                  <a:pt x="182" y="121"/>
                  <a:pt x="182" y="121"/>
                </a:cubicBezTo>
                <a:lnTo>
                  <a:pt x="182" y="182"/>
                </a:lnTo>
                <a:close/>
                <a:moveTo>
                  <a:pt x="182" y="114"/>
                </a:moveTo>
                <a:cubicBezTo>
                  <a:pt x="113" y="114"/>
                  <a:pt x="113" y="114"/>
                  <a:pt x="113" y="114"/>
                </a:cubicBezTo>
                <a:cubicBezTo>
                  <a:pt x="113" y="63"/>
                  <a:pt x="113" y="63"/>
                  <a:pt x="113" y="63"/>
                </a:cubicBezTo>
                <a:cubicBezTo>
                  <a:pt x="182" y="53"/>
                  <a:pt x="182" y="53"/>
                  <a:pt x="182" y="53"/>
                </a:cubicBezTo>
                <a:lnTo>
                  <a:pt x="182" y="1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sz="1774" dirty="0"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2135982" y="1208247"/>
            <a:ext cx="1077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Noto Sans S Chinese Black" panose="020B0A00000000000000" charset="-122"/>
              </a:rPr>
              <a:t>添 加 标 题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3045143" y="1791177"/>
            <a:ext cx="1077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Noto Sans S Chinese Black" panose="020B0A00000000000000" charset="-122"/>
              </a:rPr>
              <a:t>添 加 标 题</a:t>
            </a:r>
          </a:p>
        </p:txBody>
      </p:sp>
      <p:sp>
        <p:nvSpPr>
          <p:cNvPr id="30" name="TextBox 76"/>
          <p:cNvSpPr txBox="1"/>
          <p:nvPr/>
        </p:nvSpPr>
        <p:spPr>
          <a:xfrm>
            <a:off x="3980498" y="2385060"/>
            <a:ext cx="1077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Noto Sans S Chinese Black" panose="020B0A00000000000000" charset="-122"/>
              </a:rPr>
              <a:t>添 加 标 题</a:t>
            </a:r>
          </a:p>
        </p:txBody>
      </p:sp>
      <p:sp>
        <p:nvSpPr>
          <p:cNvPr id="31" name="TextBox 76"/>
          <p:cNvSpPr txBox="1"/>
          <p:nvPr/>
        </p:nvSpPr>
        <p:spPr>
          <a:xfrm>
            <a:off x="4406742" y="2992279"/>
            <a:ext cx="10777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1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Noto Sans S Chinese Black" panose="020B0A00000000000000" charset="-122"/>
              </a:rPr>
              <a:t>添 加 标 题</a:t>
            </a:r>
          </a:p>
        </p:txBody>
      </p:sp>
      <p:sp>
        <p:nvSpPr>
          <p:cNvPr id="32" name="TextBox 76"/>
          <p:cNvSpPr txBox="1"/>
          <p:nvPr/>
        </p:nvSpPr>
        <p:spPr>
          <a:xfrm>
            <a:off x="1036797" y="3656172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94849" y="3955256"/>
            <a:ext cx="1661636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3087053" y="3656172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745106" y="3955256"/>
            <a:ext cx="1661636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5089208" y="3656172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747261" y="3955256"/>
            <a:ext cx="1661636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  <p:sp>
        <p:nvSpPr>
          <p:cNvPr id="38" name="TextBox 76"/>
          <p:cNvSpPr txBox="1"/>
          <p:nvPr/>
        </p:nvSpPr>
        <p:spPr>
          <a:xfrm>
            <a:off x="7308533" y="3656172"/>
            <a:ext cx="9777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添加标题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6966586" y="3955256"/>
            <a:ext cx="1661636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+mn-ea"/>
              </a:rPr>
              <a:t>请在此添加您的文字内容，请在此添加您的文字内容。</a:t>
            </a:r>
            <a:endParaRPr lang="zh-CN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831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8" grpId="0" bldLvl="0" animBg="1"/>
      <p:bldP spid="3" grpId="0" bldLvl="0" animBg="1"/>
      <p:bldP spid="5" grpId="0" bldLvl="0" animBg="1"/>
      <p:bldP spid="11" grpId="0" bldLvl="0" animBg="1"/>
      <p:bldP spid="12" grpId="0" bldLvl="0" animBg="1"/>
      <p:bldP spid="4" grpId="0" bldLvl="0" animBg="1"/>
      <p:bldP spid="22" grpId="0" bldLvl="0" animBg="1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91001" y="191639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1"/>
                </a:solidFill>
                <a:latin typeface="+mn-ea"/>
              </a:rPr>
              <a:t>演示完毕感谢观看</a:t>
            </a:r>
            <a:endParaRPr lang="zh-CN" altLang="en-US" sz="40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96033" y="2492573"/>
            <a:ext cx="3374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accent1"/>
                </a:solidFill>
                <a:latin typeface="+mn-ea"/>
              </a:rPr>
              <a:t>企业总结  季度计划  商务总结  动态模板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08443" y="1652589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REPORT ON WORK</a:t>
            </a:r>
            <a:endParaRPr lang="zh-CN" altLang="en-US" sz="1400" dirty="0">
              <a:solidFill>
                <a:schemeClr val="accent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21953" y="1386391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20XX</a:t>
            </a:r>
            <a:endParaRPr lang="zh-CN" altLang="en-US" sz="4000" dirty="0">
              <a:solidFill>
                <a:schemeClr val="accent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33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9109" y="917583"/>
            <a:ext cx="7343831" cy="293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chemeClr val="accent1"/>
                </a:solidFill>
                <a:latin typeface="+mj-ea"/>
                <a:ea typeface="+mj-ea"/>
              </a:rPr>
              <a:t>我图网 </a:t>
            </a:r>
            <a:r>
              <a:rPr lang="en-US" altLang="zh-CN" sz="2100" b="1" dirty="0">
                <a:solidFill>
                  <a:schemeClr val="accent1"/>
                </a:solidFill>
                <a:latin typeface="+mj-ea"/>
                <a:ea typeface="+mj-ea"/>
              </a:rPr>
              <a:t>| </a:t>
            </a:r>
            <a:r>
              <a:rPr lang="zh-CN" altLang="en-US" sz="2100" b="1" dirty="0">
                <a:solidFill>
                  <a:schemeClr val="accent1"/>
                </a:solidFill>
                <a:latin typeface="+mj-ea"/>
                <a:ea typeface="+mj-ea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感谢您下载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【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我图网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-VIP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专区办公文档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】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提供的原创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作品，为了您和我图网以及原创作者的利益，请勿复制、传播、销售，否则将承担法律责任！我图网将对作品进行维权，按照传播下载次数进行十倍的索取赔偿！</a:t>
            </a:r>
            <a:endParaRPr lang="en-US" altLang="zh-CN" sz="9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zh-CN" altLang="en-US" sz="9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1. 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在我图网出售的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模板是免版税类（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RF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Royalty-Free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）正版受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《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中国人民共和国著作法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》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和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《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世界版权公约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》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的保护，作品的所有权、版权和著作权归我图网所有，您下载的是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2. 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不得将我图网的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模板、</a:t>
            </a:r>
            <a:r>
              <a:rPr lang="en-US" altLang="zh-CN" sz="900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r>
              <a:rPr lang="zh-CN" altLang="en-US" sz="900" dirty="0">
                <a:solidFill>
                  <a:schemeClr val="accent1"/>
                </a:solidFill>
                <a:latin typeface="+mj-ea"/>
                <a:ea typeface="+mj-ea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9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endParaRPr lang="en-US" altLang="zh-CN" sz="9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+mj-ea"/>
                <a:ea typeface="+mj-ea"/>
              </a:rPr>
              <a:t>更多精品</a:t>
            </a:r>
            <a:r>
              <a:rPr lang="en-US" altLang="zh-CN" sz="1200" b="1" dirty="0">
                <a:solidFill>
                  <a:schemeClr val="accent1"/>
                </a:solidFill>
                <a:latin typeface="+mj-ea"/>
                <a:ea typeface="+mj-ea"/>
              </a:rPr>
              <a:t>PPT</a:t>
            </a:r>
            <a:r>
              <a:rPr lang="zh-CN" altLang="en-US" sz="1200" b="1" dirty="0">
                <a:solidFill>
                  <a:schemeClr val="accent1"/>
                </a:solidFill>
                <a:latin typeface="+mj-ea"/>
                <a:ea typeface="+mj-ea"/>
              </a:rPr>
              <a:t>模板：</a:t>
            </a:r>
            <a:r>
              <a:rPr lang="en-US" altLang="zh-CN" sz="1200" b="1" u="sng" dirty="0">
                <a:solidFill>
                  <a:schemeClr val="accent1"/>
                </a:solidFill>
                <a:latin typeface="+mj-ea"/>
                <a:ea typeface="+mj-ea"/>
              </a:rPr>
              <a:t> http://www.ooopic.com/home-106----.html</a:t>
            </a:r>
            <a:endParaRPr lang="en-US" altLang="zh-CN" sz="1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B2FEFE4C-6481-465B-BE67-77C7C436F6A5}"/>
              </a:ext>
            </a:extLst>
          </p:cNvPr>
          <p:cNvSpPr/>
          <p:nvPr/>
        </p:nvSpPr>
        <p:spPr>
          <a:xfrm>
            <a:off x="213560" y="198521"/>
            <a:ext cx="8734926" cy="4728410"/>
          </a:xfrm>
          <a:prstGeom prst="roundRect">
            <a:avLst>
              <a:gd name="adj" fmla="val 255"/>
            </a:avLst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03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19550"/>
            <a:ext cx="9144000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4000" y="310515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19400" y="1988778"/>
            <a:ext cx="877669" cy="203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2800" y="2956860"/>
            <a:ext cx="5791200" cy="80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429000" y="2119825"/>
            <a:ext cx="11128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+mn-ea"/>
              </a:rPr>
              <a:t>01</a:t>
            </a:r>
            <a:endParaRPr lang="zh-CN" altLang="en-US" sz="6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4" name="文本框 32"/>
          <p:cNvSpPr txBox="1"/>
          <p:nvPr/>
        </p:nvSpPr>
        <p:spPr>
          <a:xfrm>
            <a:off x="4436444" y="2239655"/>
            <a:ext cx="3924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CN" altLang="en-US" sz="4400" kern="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工作整体概况</a:t>
            </a:r>
          </a:p>
        </p:txBody>
      </p:sp>
      <p:sp>
        <p:nvSpPr>
          <p:cNvPr id="45" name="TextBox 49"/>
          <p:cNvSpPr txBox="1"/>
          <p:nvPr/>
        </p:nvSpPr>
        <p:spPr>
          <a:xfrm>
            <a:off x="4809554" y="2934385"/>
            <a:ext cx="339915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请替换文字内容，点击添加相关标题文字，修改文字</a:t>
            </a:r>
            <a:r>
              <a:rPr lang="zh-CN" altLang="en-US" sz="1050" dirty="0" smtClean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内容也</a:t>
            </a:r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113819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01428" y="969721"/>
            <a:ext cx="3761278" cy="3418304"/>
            <a:chOff x="2729750" y="998079"/>
            <a:chExt cx="3761786" cy="3418765"/>
          </a:xfrm>
        </p:grpSpPr>
        <p:sp>
          <p:nvSpPr>
            <p:cNvPr id="4" name="六边形 3"/>
            <p:cNvSpPr/>
            <p:nvPr/>
          </p:nvSpPr>
          <p:spPr>
            <a:xfrm>
              <a:off x="3197750" y="1494230"/>
              <a:ext cx="2825786" cy="2436022"/>
            </a:xfrm>
            <a:prstGeom prst="hexagon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350476" y="998079"/>
              <a:ext cx="936000" cy="936000"/>
              <a:chOff x="3076158" y="1130024"/>
              <a:chExt cx="936000" cy="93600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+mn-ea"/>
                  </a:rPr>
                  <a:t>1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350476" y="3480844"/>
              <a:ext cx="936000" cy="936000"/>
              <a:chOff x="3076158" y="1130024"/>
              <a:chExt cx="936000" cy="9360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+mn-ea"/>
                  </a:rPr>
                  <a:t>5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914120" y="998079"/>
              <a:ext cx="936000" cy="936000"/>
              <a:chOff x="3076158" y="1130024"/>
              <a:chExt cx="936000" cy="9360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+mn-ea"/>
                  </a:rPr>
                  <a:t>2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914120" y="3480844"/>
              <a:ext cx="936000" cy="936000"/>
              <a:chOff x="3076158" y="1130024"/>
              <a:chExt cx="936000" cy="93600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+mn-ea"/>
                  </a:rPr>
                  <a:t>6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729750" y="2222151"/>
              <a:ext cx="936000" cy="936000"/>
              <a:chOff x="3076158" y="1130024"/>
              <a:chExt cx="936000" cy="93600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+mn-ea"/>
                  </a:rPr>
                  <a:t>3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555536" y="2244241"/>
              <a:ext cx="936000" cy="936000"/>
              <a:chOff x="3076158" y="1130024"/>
              <a:chExt cx="936000" cy="936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076158" y="1130024"/>
                <a:ext cx="936000" cy="936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148158" y="1202024"/>
                <a:ext cx="792000" cy="792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99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361255" y="1336414"/>
                <a:ext cx="394713" cy="523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+mn-ea"/>
                  </a:rPr>
                  <a:t>4</a:t>
                </a:r>
                <a:endParaRPr lang="zh-CN" altLang="en-US" sz="28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894964" y="2214112"/>
              <a:ext cx="1431357" cy="923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799">
                  <a:latin typeface="+mn-ea"/>
                </a:rPr>
                <a:t>请在此处</a:t>
              </a:r>
              <a:endParaRPr lang="en-US" altLang="zh-CN" sz="1799">
                <a:latin typeface="+mn-ea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799">
                  <a:latin typeface="+mn-ea"/>
                </a:rPr>
                <a:t>添加关键字</a:t>
              </a:r>
              <a:endParaRPr lang="zh-CN" altLang="en-US" sz="1799" dirty="0">
                <a:latin typeface="+mn-ea"/>
              </a:endParaRPr>
            </a:p>
          </p:txBody>
        </p:sp>
      </p:grpSp>
      <p:grpSp>
        <p:nvGrpSpPr>
          <p:cNvPr id="32" name="说明文字"/>
          <p:cNvGrpSpPr/>
          <p:nvPr/>
        </p:nvGrpSpPr>
        <p:grpSpPr>
          <a:xfrm>
            <a:off x="5948031" y="992674"/>
            <a:ext cx="2103052" cy="808583"/>
            <a:chOff x="905241" y="1379053"/>
            <a:chExt cx="2180132" cy="838219"/>
          </a:xfrm>
        </p:grpSpPr>
        <p:sp>
          <p:nvSpPr>
            <p:cNvPr id="33" name="TextBox 35"/>
            <p:cNvSpPr txBox="1"/>
            <p:nvPr/>
          </p:nvSpPr>
          <p:spPr>
            <a:xfrm>
              <a:off x="909042" y="1379053"/>
              <a:ext cx="2176331" cy="287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99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请在此处添加小标题</a:t>
              </a:r>
              <a:endParaRPr lang="zh-CN" altLang="en-US" sz="11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4" name="TextBox 36"/>
            <p:cNvSpPr txBox="1"/>
            <p:nvPr/>
          </p:nvSpPr>
          <p:spPr>
            <a:xfrm>
              <a:off x="905241" y="1619040"/>
              <a:ext cx="2180131" cy="59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请在此处添加正文内容，根据需要调整字体与字号。</a:t>
              </a:r>
            </a:p>
          </p:txBody>
        </p:sp>
      </p:grpSp>
      <p:grpSp>
        <p:nvGrpSpPr>
          <p:cNvPr id="35" name="说明文字"/>
          <p:cNvGrpSpPr/>
          <p:nvPr/>
        </p:nvGrpSpPr>
        <p:grpSpPr>
          <a:xfrm>
            <a:off x="6545209" y="2257312"/>
            <a:ext cx="2103051" cy="808583"/>
            <a:chOff x="905241" y="1379053"/>
            <a:chExt cx="2180131" cy="838219"/>
          </a:xfrm>
        </p:grpSpPr>
        <p:sp>
          <p:nvSpPr>
            <p:cNvPr id="36" name="TextBox 35"/>
            <p:cNvSpPr txBox="1"/>
            <p:nvPr/>
          </p:nvSpPr>
          <p:spPr>
            <a:xfrm>
              <a:off x="909042" y="1379053"/>
              <a:ext cx="2136724" cy="287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99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请在此处添加小标题</a:t>
              </a:r>
              <a:endParaRPr lang="zh-CN" altLang="en-US" sz="11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05241" y="1619040"/>
              <a:ext cx="2180131" cy="59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请在此处添加正文内容，根据需要调整字体与字号。</a:t>
              </a:r>
            </a:p>
          </p:txBody>
        </p:sp>
      </p:grpSp>
      <p:grpSp>
        <p:nvGrpSpPr>
          <p:cNvPr id="38" name="说明文字"/>
          <p:cNvGrpSpPr/>
          <p:nvPr/>
        </p:nvGrpSpPr>
        <p:grpSpPr>
          <a:xfrm>
            <a:off x="5893368" y="3533665"/>
            <a:ext cx="2103052" cy="808583"/>
            <a:chOff x="905241" y="1379053"/>
            <a:chExt cx="2180132" cy="838219"/>
          </a:xfrm>
        </p:grpSpPr>
        <p:sp>
          <p:nvSpPr>
            <p:cNvPr id="39" name="TextBox 35"/>
            <p:cNvSpPr txBox="1"/>
            <p:nvPr/>
          </p:nvSpPr>
          <p:spPr>
            <a:xfrm>
              <a:off x="909042" y="1379053"/>
              <a:ext cx="2176331" cy="287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99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请在此处添加小标题</a:t>
              </a:r>
              <a:endParaRPr lang="zh-CN" altLang="en-US" sz="11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0" name="TextBox 36"/>
            <p:cNvSpPr txBox="1"/>
            <p:nvPr/>
          </p:nvSpPr>
          <p:spPr>
            <a:xfrm>
              <a:off x="905241" y="1619040"/>
              <a:ext cx="2180131" cy="59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请在此处添加正文内容，根据需要调整字体与字号。</a:t>
              </a:r>
            </a:p>
          </p:txBody>
        </p:sp>
      </p:grpSp>
      <p:grpSp>
        <p:nvGrpSpPr>
          <p:cNvPr id="43" name="说明文字"/>
          <p:cNvGrpSpPr/>
          <p:nvPr/>
        </p:nvGrpSpPr>
        <p:grpSpPr>
          <a:xfrm>
            <a:off x="486962" y="2257311"/>
            <a:ext cx="2118002" cy="815807"/>
            <a:chOff x="624104" y="1371564"/>
            <a:chExt cx="2195629" cy="845707"/>
          </a:xfrm>
        </p:grpSpPr>
        <p:sp>
          <p:nvSpPr>
            <p:cNvPr id="44" name="TextBox 35"/>
            <p:cNvSpPr txBox="1"/>
            <p:nvPr/>
          </p:nvSpPr>
          <p:spPr>
            <a:xfrm>
              <a:off x="624104" y="1371564"/>
              <a:ext cx="2189889" cy="287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99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请在此处添加小标题</a:t>
              </a:r>
              <a:endParaRPr lang="zh-CN" altLang="en-US" sz="11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5" name="TextBox 36"/>
            <p:cNvSpPr txBox="1"/>
            <p:nvPr/>
          </p:nvSpPr>
          <p:spPr>
            <a:xfrm>
              <a:off x="624104" y="1619040"/>
              <a:ext cx="2195629" cy="59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请在此处添加正文内容，根据需要调整字体与字号。</a:t>
              </a:r>
            </a:p>
          </p:txBody>
        </p:sp>
      </p:grpSp>
      <p:grpSp>
        <p:nvGrpSpPr>
          <p:cNvPr id="46" name="说明文字"/>
          <p:cNvGrpSpPr/>
          <p:nvPr/>
        </p:nvGrpSpPr>
        <p:grpSpPr>
          <a:xfrm>
            <a:off x="1055966" y="992673"/>
            <a:ext cx="2118002" cy="815807"/>
            <a:chOff x="624104" y="1371564"/>
            <a:chExt cx="2195629" cy="845707"/>
          </a:xfrm>
        </p:grpSpPr>
        <p:sp>
          <p:nvSpPr>
            <p:cNvPr id="47" name="TextBox 35"/>
            <p:cNvSpPr txBox="1"/>
            <p:nvPr/>
          </p:nvSpPr>
          <p:spPr>
            <a:xfrm>
              <a:off x="699205" y="1371564"/>
              <a:ext cx="2114787" cy="287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99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请在此处添加小标题</a:t>
              </a:r>
              <a:endParaRPr lang="zh-CN" altLang="en-US" sz="11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48" name="TextBox 36"/>
            <p:cNvSpPr txBox="1"/>
            <p:nvPr/>
          </p:nvSpPr>
          <p:spPr>
            <a:xfrm>
              <a:off x="624104" y="1619040"/>
              <a:ext cx="2195629" cy="59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请在此处添加正文内容，根据需要调整字体与字号。</a:t>
              </a:r>
            </a:p>
          </p:txBody>
        </p:sp>
      </p:grpSp>
      <p:grpSp>
        <p:nvGrpSpPr>
          <p:cNvPr id="49" name="说明文字"/>
          <p:cNvGrpSpPr/>
          <p:nvPr/>
        </p:nvGrpSpPr>
        <p:grpSpPr>
          <a:xfrm>
            <a:off x="1128412" y="3533664"/>
            <a:ext cx="2118002" cy="815807"/>
            <a:chOff x="624104" y="1371564"/>
            <a:chExt cx="2195629" cy="845707"/>
          </a:xfrm>
        </p:grpSpPr>
        <p:sp>
          <p:nvSpPr>
            <p:cNvPr id="50" name="TextBox 35"/>
            <p:cNvSpPr txBox="1"/>
            <p:nvPr/>
          </p:nvSpPr>
          <p:spPr>
            <a:xfrm>
              <a:off x="624104" y="1371564"/>
              <a:ext cx="2189890" cy="287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199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请在此处添加小标题</a:t>
              </a:r>
              <a:endParaRPr lang="zh-CN" altLang="en-US" sz="1199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51" name="TextBox 36"/>
            <p:cNvSpPr txBox="1"/>
            <p:nvPr/>
          </p:nvSpPr>
          <p:spPr>
            <a:xfrm>
              <a:off x="624104" y="1619040"/>
              <a:ext cx="2195629" cy="59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请在此处添加正文内容，根据需要调整字体与字号。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486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00"/>
                            </p:stCondLst>
                            <p:childTnLst>
                              <p:par>
                                <p:cTn id="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8691" y="930623"/>
            <a:ext cx="2772507" cy="3264432"/>
            <a:chOff x="4204662" y="1556792"/>
            <a:chExt cx="3235601" cy="3809694"/>
          </a:xfrm>
        </p:grpSpPr>
        <p:sp>
          <p:nvSpPr>
            <p:cNvPr id="4" name="Freeform: Shape 2"/>
            <p:cNvSpPr>
              <a:spLocks/>
            </p:cNvSpPr>
            <p:nvPr/>
          </p:nvSpPr>
          <p:spPr bwMode="auto">
            <a:xfrm>
              <a:off x="4320219" y="3590104"/>
              <a:ext cx="1868584" cy="1773924"/>
            </a:xfrm>
            <a:custGeom>
              <a:avLst/>
              <a:gdLst>
                <a:gd name="T0" fmla="*/ 2175 w 3041"/>
                <a:gd name="T1" fmla="*/ 6 h 2885"/>
                <a:gd name="T2" fmla="*/ 2262 w 3041"/>
                <a:gd name="T3" fmla="*/ 38 h 2885"/>
                <a:gd name="T4" fmla="*/ 2337 w 3041"/>
                <a:gd name="T5" fmla="*/ 93 h 2885"/>
                <a:gd name="T6" fmla="*/ 2407 w 3041"/>
                <a:gd name="T7" fmla="*/ 196 h 2885"/>
                <a:gd name="T8" fmla="*/ 2429 w 3041"/>
                <a:gd name="T9" fmla="*/ 288 h 2885"/>
                <a:gd name="T10" fmla="*/ 2427 w 3041"/>
                <a:gd name="T11" fmla="*/ 374 h 2885"/>
                <a:gd name="T12" fmla="*/ 2413 w 3041"/>
                <a:gd name="T13" fmla="*/ 425 h 2885"/>
                <a:gd name="T14" fmla="*/ 2380 w 3041"/>
                <a:gd name="T15" fmla="*/ 493 h 2885"/>
                <a:gd name="T16" fmla="*/ 2351 w 3041"/>
                <a:gd name="T17" fmla="*/ 531 h 2885"/>
                <a:gd name="T18" fmla="*/ 2321 w 3041"/>
                <a:gd name="T19" fmla="*/ 563 h 2885"/>
                <a:gd name="T20" fmla="*/ 3041 w 3041"/>
                <a:gd name="T21" fmla="*/ 577 h 2885"/>
                <a:gd name="T22" fmla="*/ 2999 w 3041"/>
                <a:gd name="T23" fmla="*/ 1397 h 2885"/>
                <a:gd name="T24" fmla="*/ 2954 w 3041"/>
                <a:gd name="T25" fmla="*/ 1383 h 2885"/>
                <a:gd name="T26" fmla="*/ 2881 w 3041"/>
                <a:gd name="T27" fmla="*/ 1372 h 2885"/>
                <a:gd name="T28" fmla="*/ 2818 w 3041"/>
                <a:gd name="T29" fmla="*/ 1372 h 2885"/>
                <a:gd name="T30" fmla="*/ 2708 w 3041"/>
                <a:gd name="T31" fmla="*/ 1400 h 2885"/>
                <a:gd name="T32" fmla="*/ 2613 w 3041"/>
                <a:gd name="T33" fmla="*/ 1457 h 2885"/>
                <a:gd name="T34" fmla="*/ 2538 w 3041"/>
                <a:gd name="T35" fmla="*/ 1538 h 2885"/>
                <a:gd name="T36" fmla="*/ 2491 w 3041"/>
                <a:gd name="T37" fmla="*/ 1638 h 2885"/>
                <a:gd name="T38" fmla="*/ 2475 w 3041"/>
                <a:gd name="T39" fmla="*/ 1713 h 2885"/>
                <a:gd name="T40" fmla="*/ 2473 w 3041"/>
                <a:gd name="T41" fmla="*/ 1772 h 2885"/>
                <a:gd name="T42" fmla="*/ 2491 w 3041"/>
                <a:gd name="T43" fmla="*/ 1867 h 2885"/>
                <a:gd name="T44" fmla="*/ 2538 w 3041"/>
                <a:gd name="T45" fmla="*/ 1967 h 2885"/>
                <a:gd name="T46" fmla="*/ 2613 w 3041"/>
                <a:gd name="T47" fmla="*/ 2049 h 2885"/>
                <a:gd name="T48" fmla="*/ 2708 w 3041"/>
                <a:gd name="T49" fmla="*/ 2106 h 2885"/>
                <a:gd name="T50" fmla="*/ 2818 w 3041"/>
                <a:gd name="T51" fmla="*/ 2135 h 2885"/>
                <a:gd name="T52" fmla="*/ 2881 w 3041"/>
                <a:gd name="T53" fmla="*/ 2136 h 2885"/>
                <a:gd name="T54" fmla="*/ 2954 w 3041"/>
                <a:gd name="T55" fmla="*/ 2125 h 2885"/>
                <a:gd name="T56" fmla="*/ 2999 w 3041"/>
                <a:gd name="T57" fmla="*/ 2111 h 2885"/>
                <a:gd name="T58" fmla="*/ 2276 w 3041"/>
                <a:gd name="T59" fmla="*/ 2882 h 2885"/>
                <a:gd name="T60" fmla="*/ 2180 w 3041"/>
                <a:gd name="T61" fmla="*/ 2871 h 2885"/>
                <a:gd name="T62" fmla="*/ 2075 w 3041"/>
                <a:gd name="T63" fmla="*/ 2827 h 2885"/>
                <a:gd name="T64" fmla="*/ 2010 w 3041"/>
                <a:gd name="T65" fmla="*/ 2769 h 2885"/>
                <a:gd name="T66" fmla="*/ 1929 w 3041"/>
                <a:gd name="T67" fmla="*/ 2658 h 2885"/>
                <a:gd name="T68" fmla="*/ 1848 w 3041"/>
                <a:gd name="T69" fmla="*/ 2509 h 2885"/>
                <a:gd name="T70" fmla="*/ 1637 w 3041"/>
                <a:gd name="T71" fmla="*/ 2086 h 2885"/>
                <a:gd name="T72" fmla="*/ 1440 w 3041"/>
                <a:gd name="T73" fmla="*/ 1732 h 2885"/>
                <a:gd name="T74" fmla="*/ 1310 w 3041"/>
                <a:gd name="T75" fmla="*/ 1526 h 2885"/>
                <a:gd name="T76" fmla="*/ 1130 w 3041"/>
                <a:gd name="T77" fmla="*/ 1307 h 2885"/>
                <a:gd name="T78" fmla="*/ 989 w 3041"/>
                <a:gd name="T79" fmla="*/ 1170 h 2885"/>
                <a:gd name="T80" fmla="*/ 795 w 3041"/>
                <a:gd name="T81" fmla="*/ 1023 h 2885"/>
                <a:gd name="T82" fmla="*/ 651 w 3041"/>
                <a:gd name="T83" fmla="*/ 929 h 2885"/>
                <a:gd name="T84" fmla="*/ 375 w 3041"/>
                <a:gd name="T85" fmla="*/ 780 h 2885"/>
                <a:gd name="T86" fmla="*/ 132 w 3041"/>
                <a:gd name="T87" fmla="*/ 656 h 2885"/>
                <a:gd name="T88" fmla="*/ 0 w 3041"/>
                <a:gd name="T89" fmla="*/ 572 h 2885"/>
                <a:gd name="T90" fmla="*/ 1916 w 3041"/>
                <a:gd name="T91" fmla="*/ 575 h 2885"/>
                <a:gd name="T92" fmla="*/ 1883 w 3041"/>
                <a:gd name="T93" fmla="*/ 547 h 2885"/>
                <a:gd name="T94" fmla="*/ 1854 w 3041"/>
                <a:gd name="T95" fmla="*/ 514 h 2885"/>
                <a:gd name="T96" fmla="*/ 1814 w 3041"/>
                <a:gd name="T97" fmla="*/ 449 h 2885"/>
                <a:gd name="T98" fmla="*/ 1792 w 3041"/>
                <a:gd name="T99" fmla="*/ 374 h 2885"/>
                <a:gd name="T100" fmla="*/ 1788 w 3041"/>
                <a:gd name="T101" fmla="*/ 320 h 2885"/>
                <a:gd name="T102" fmla="*/ 1813 w 3041"/>
                <a:gd name="T103" fmla="*/ 195 h 2885"/>
                <a:gd name="T104" fmla="*/ 1862 w 3041"/>
                <a:gd name="T105" fmla="*/ 115 h 2885"/>
                <a:gd name="T106" fmla="*/ 1930 w 3041"/>
                <a:gd name="T107" fmla="*/ 54 h 2885"/>
                <a:gd name="T108" fmla="*/ 2014 w 3041"/>
                <a:gd name="T109" fmla="*/ 14 h 2885"/>
                <a:gd name="T110" fmla="*/ 2110 w 3041"/>
                <a:gd name="T111" fmla="*/ 0 h 2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41" h="2885">
                  <a:moveTo>
                    <a:pt x="2110" y="0"/>
                  </a:moveTo>
                  <a:lnTo>
                    <a:pt x="2110" y="0"/>
                  </a:lnTo>
                  <a:lnTo>
                    <a:pt x="2143" y="1"/>
                  </a:lnTo>
                  <a:lnTo>
                    <a:pt x="2175" y="6"/>
                  </a:lnTo>
                  <a:lnTo>
                    <a:pt x="2205" y="14"/>
                  </a:lnTo>
                  <a:lnTo>
                    <a:pt x="2235" y="25"/>
                  </a:lnTo>
                  <a:lnTo>
                    <a:pt x="2235" y="25"/>
                  </a:lnTo>
                  <a:lnTo>
                    <a:pt x="2262" y="38"/>
                  </a:lnTo>
                  <a:lnTo>
                    <a:pt x="2289" y="54"/>
                  </a:lnTo>
                  <a:lnTo>
                    <a:pt x="2314" y="73"/>
                  </a:lnTo>
                  <a:lnTo>
                    <a:pt x="2337" y="93"/>
                  </a:lnTo>
                  <a:lnTo>
                    <a:pt x="2337" y="93"/>
                  </a:lnTo>
                  <a:lnTo>
                    <a:pt x="2357" y="117"/>
                  </a:lnTo>
                  <a:lnTo>
                    <a:pt x="2376" y="141"/>
                  </a:lnTo>
                  <a:lnTo>
                    <a:pt x="2392" y="168"/>
                  </a:lnTo>
                  <a:lnTo>
                    <a:pt x="2407" y="196"/>
                  </a:lnTo>
                  <a:lnTo>
                    <a:pt x="2407" y="196"/>
                  </a:lnTo>
                  <a:lnTo>
                    <a:pt x="2416" y="225"/>
                  </a:lnTo>
                  <a:lnTo>
                    <a:pt x="2424" y="257"/>
                  </a:lnTo>
                  <a:lnTo>
                    <a:pt x="2429" y="288"/>
                  </a:lnTo>
                  <a:lnTo>
                    <a:pt x="2432" y="322"/>
                  </a:lnTo>
                  <a:lnTo>
                    <a:pt x="2432" y="322"/>
                  </a:lnTo>
                  <a:lnTo>
                    <a:pt x="2430" y="349"/>
                  </a:lnTo>
                  <a:lnTo>
                    <a:pt x="2427" y="374"/>
                  </a:lnTo>
                  <a:lnTo>
                    <a:pt x="2427" y="374"/>
                  </a:lnTo>
                  <a:lnTo>
                    <a:pt x="2421" y="399"/>
                  </a:lnTo>
                  <a:lnTo>
                    <a:pt x="2413" y="425"/>
                  </a:lnTo>
                  <a:lnTo>
                    <a:pt x="2413" y="425"/>
                  </a:lnTo>
                  <a:lnTo>
                    <a:pt x="2403" y="449"/>
                  </a:lnTo>
                  <a:lnTo>
                    <a:pt x="2392" y="472"/>
                  </a:lnTo>
                  <a:lnTo>
                    <a:pt x="2392" y="472"/>
                  </a:lnTo>
                  <a:lnTo>
                    <a:pt x="2380" y="493"/>
                  </a:lnTo>
                  <a:lnTo>
                    <a:pt x="2365" y="515"/>
                  </a:lnTo>
                  <a:lnTo>
                    <a:pt x="2365" y="515"/>
                  </a:lnTo>
                  <a:lnTo>
                    <a:pt x="2351" y="531"/>
                  </a:lnTo>
                  <a:lnTo>
                    <a:pt x="2351" y="531"/>
                  </a:lnTo>
                  <a:lnTo>
                    <a:pt x="2337" y="547"/>
                  </a:lnTo>
                  <a:lnTo>
                    <a:pt x="2337" y="547"/>
                  </a:lnTo>
                  <a:lnTo>
                    <a:pt x="2321" y="563"/>
                  </a:lnTo>
                  <a:lnTo>
                    <a:pt x="2321" y="563"/>
                  </a:lnTo>
                  <a:lnTo>
                    <a:pt x="2303" y="575"/>
                  </a:lnTo>
                  <a:lnTo>
                    <a:pt x="2353" y="575"/>
                  </a:lnTo>
                  <a:lnTo>
                    <a:pt x="2394" y="575"/>
                  </a:lnTo>
                  <a:lnTo>
                    <a:pt x="3041" y="577"/>
                  </a:lnTo>
                  <a:lnTo>
                    <a:pt x="3041" y="1418"/>
                  </a:lnTo>
                  <a:lnTo>
                    <a:pt x="3041" y="1418"/>
                  </a:lnTo>
                  <a:lnTo>
                    <a:pt x="3021" y="1407"/>
                  </a:lnTo>
                  <a:lnTo>
                    <a:pt x="2999" y="1397"/>
                  </a:lnTo>
                  <a:lnTo>
                    <a:pt x="2999" y="1397"/>
                  </a:lnTo>
                  <a:lnTo>
                    <a:pt x="2976" y="1389"/>
                  </a:lnTo>
                  <a:lnTo>
                    <a:pt x="2954" y="1383"/>
                  </a:lnTo>
                  <a:lnTo>
                    <a:pt x="2954" y="1383"/>
                  </a:lnTo>
                  <a:lnTo>
                    <a:pt x="2930" y="1378"/>
                  </a:lnTo>
                  <a:lnTo>
                    <a:pt x="2907" y="1373"/>
                  </a:lnTo>
                  <a:lnTo>
                    <a:pt x="2907" y="1373"/>
                  </a:lnTo>
                  <a:lnTo>
                    <a:pt x="2881" y="1372"/>
                  </a:lnTo>
                  <a:lnTo>
                    <a:pt x="2857" y="1370"/>
                  </a:lnTo>
                  <a:lnTo>
                    <a:pt x="2857" y="1370"/>
                  </a:lnTo>
                  <a:lnTo>
                    <a:pt x="2837" y="1370"/>
                  </a:lnTo>
                  <a:lnTo>
                    <a:pt x="2818" y="1372"/>
                  </a:lnTo>
                  <a:lnTo>
                    <a:pt x="2799" y="1375"/>
                  </a:lnTo>
                  <a:lnTo>
                    <a:pt x="2780" y="1378"/>
                  </a:lnTo>
                  <a:lnTo>
                    <a:pt x="2743" y="1388"/>
                  </a:lnTo>
                  <a:lnTo>
                    <a:pt x="2708" y="1400"/>
                  </a:lnTo>
                  <a:lnTo>
                    <a:pt x="2708" y="1400"/>
                  </a:lnTo>
                  <a:lnTo>
                    <a:pt x="2675" y="1416"/>
                  </a:lnTo>
                  <a:lnTo>
                    <a:pt x="2643" y="1435"/>
                  </a:lnTo>
                  <a:lnTo>
                    <a:pt x="2613" y="1457"/>
                  </a:lnTo>
                  <a:lnTo>
                    <a:pt x="2586" y="1483"/>
                  </a:lnTo>
                  <a:lnTo>
                    <a:pt x="2586" y="1483"/>
                  </a:lnTo>
                  <a:lnTo>
                    <a:pt x="2560" y="1510"/>
                  </a:lnTo>
                  <a:lnTo>
                    <a:pt x="2538" y="1538"/>
                  </a:lnTo>
                  <a:lnTo>
                    <a:pt x="2519" y="1570"/>
                  </a:lnTo>
                  <a:lnTo>
                    <a:pt x="2503" y="1603"/>
                  </a:lnTo>
                  <a:lnTo>
                    <a:pt x="2503" y="1603"/>
                  </a:lnTo>
                  <a:lnTo>
                    <a:pt x="2491" y="1638"/>
                  </a:lnTo>
                  <a:lnTo>
                    <a:pt x="2486" y="1657"/>
                  </a:lnTo>
                  <a:lnTo>
                    <a:pt x="2481" y="1675"/>
                  </a:lnTo>
                  <a:lnTo>
                    <a:pt x="2478" y="1694"/>
                  </a:lnTo>
                  <a:lnTo>
                    <a:pt x="2475" y="1713"/>
                  </a:lnTo>
                  <a:lnTo>
                    <a:pt x="2473" y="1734"/>
                  </a:lnTo>
                  <a:lnTo>
                    <a:pt x="2473" y="1753"/>
                  </a:lnTo>
                  <a:lnTo>
                    <a:pt x="2473" y="1753"/>
                  </a:lnTo>
                  <a:lnTo>
                    <a:pt x="2473" y="1772"/>
                  </a:lnTo>
                  <a:lnTo>
                    <a:pt x="2475" y="1792"/>
                  </a:lnTo>
                  <a:lnTo>
                    <a:pt x="2478" y="1811"/>
                  </a:lnTo>
                  <a:lnTo>
                    <a:pt x="2481" y="1830"/>
                  </a:lnTo>
                  <a:lnTo>
                    <a:pt x="2491" y="1867"/>
                  </a:lnTo>
                  <a:lnTo>
                    <a:pt x="2503" y="1902"/>
                  </a:lnTo>
                  <a:lnTo>
                    <a:pt x="2503" y="1902"/>
                  </a:lnTo>
                  <a:lnTo>
                    <a:pt x="2519" y="1935"/>
                  </a:lnTo>
                  <a:lnTo>
                    <a:pt x="2538" y="1967"/>
                  </a:lnTo>
                  <a:lnTo>
                    <a:pt x="2560" y="1997"/>
                  </a:lnTo>
                  <a:lnTo>
                    <a:pt x="2586" y="2024"/>
                  </a:lnTo>
                  <a:lnTo>
                    <a:pt x="2586" y="2024"/>
                  </a:lnTo>
                  <a:lnTo>
                    <a:pt x="2613" y="2049"/>
                  </a:lnTo>
                  <a:lnTo>
                    <a:pt x="2643" y="2071"/>
                  </a:lnTo>
                  <a:lnTo>
                    <a:pt x="2675" y="2090"/>
                  </a:lnTo>
                  <a:lnTo>
                    <a:pt x="2708" y="2106"/>
                  </a:lnTo>
                  <a:lnTo>
                    <a:pt x="2708" y="2106"/>
                  </a:lnTo>
                  <a:lnTo>
                    <a:pt x="2743" y="2119"/>
                  </a:lnTo>
                  <a:lnTo>
                    <a:pt x="2780" y="2129"/>
                  </a:lnTo>
                  <a:lnTo>
                    <a:pt x="2799" y="2133"/>
                  </a:lnTo>
                  <a:lnTo>
                    <a:pt x="2818" y="2135"/>
                  </a:lnTo>
                  <a:lnTo>
                    <a:pt x="2837" y="2136"/>
                  </a:lnTo>
                  <a:lnTo>
                    <a:pt x="2857" y="2136"/>
                  </a:lnTo>
                  <a:lnTo>
                    <a:pt x="2857" y="2136"/>
                  </a:lnTo>
                  <a:lnTo>
                    <a:pt x="2881" y="2136"/>
                  </a:lnTo>
                  <a:lnTo>
                    <a:pt x="2907" y="2135"/>
                  </a:lnTo>
                  <a:lnTo>
                    <a:pt x="2907" y="2135"/>
                  </a:lnTo>
                  <a:lnTo>
                    <a:pt x="2930" y="2130"/>
                  </a:lnTo>
                  <a:lnTo>
                    <a:pt x="2954" y="2125"/>
                  </a:lnTo>
                  <a:lnTo>
                    <a:pt x="2954" y="2125"/>
                  </a:lnTo>
                  <a:lnTo>
                    <a:pt x="2976" y="2119"/>
                  </a:lnTo>
                  <a:lnTo>
                    <a:pt x="2999" y="2111"/>
                  </a:lnTo>
                  <a:lnTo>
                    <a:pt x="2999" y="2111"/>
                  </a:lnTo>
                  <a:lnTo>
                    <a:pt x="3021" y="2102"/>
                  </a:lnTo>
                  <a:lnTo>
                    <a:pt x="3041" y="2090"/>
                  </a:lnTo>
                  <a:lnTo>
                    <a:pt x="3041" y="2885"/>
                  </a:lnTo>
                  <a:lnTo>
                    <a:pt x="2276" y="2882"/>
                  </a:lnTo>
                  <a:lnTo>
                    <a:pt x="2276" y="2882"/>
                  </a:lnTo>
                  <a:lnTo>
                    <a:pt x="2243" y="2880"/>
                  </a:lnTo>
                  <a:lnTo>
                    <a:pt x="2210" y="2877"/>
                  </a:lnTo>
                  <a:lnTo>
                    <a:pt x="2180" y="2871"/>
                  </a:lnTo>
                  <a:lnTo>
                    <a:pt x="2151" y="2863"/>
                  </a:lnTo>
                  <a:lnTo>
                    <a:pt x="2126" y="2854"/>
                  </a:lnTo>
                  <a:lnTo>
                    <a:pt x="2100" y="2841"/>
                  </a:lnTo>
                  <a:lnTo>
                    <a:pt x="2075" y="2827"/>
                  </a:lnTo>
                  <a:lnTo>
                    <a:pt x="2053" y="2809"/>
                  </a:lnTo>
                  <a:lnTo>
                    <a:pt x="2053" y="2809"/>
                  </a:lnTo>
                  <a:lnTo>
                    <a:pt x="2030" y="2790"/>
                  </a:lnTo>
                  <a:lnTo>
                    <a:pt x="2010" y="2769"/>
                  </a:lnTo>
                  <a:lnTo>
                    <a:pt x="1989" y="2746"/>
                  </a:lnTo>
                  <a:lnTo>
                    <a:pt x="1968" y="2719"/>
                  </a:lnTo>
                  <a:lnTo>
                    <a:pt x="1949" y="2690"/>
                  </a:lnTo>
                  <a:lnTo>
                    <a:pt x="1929" y="2658"/>
                  </a:lnTo>
                  <a:lnTo>
                    <a:pt x="1910" y="2625"/>
                  </a:lnTo>
                  <a:lnTo>
                    <a:pt x="1889" y="2589"/>
                  </a:lnTo>
                  <a:lnTo>
                    <a:pt x="1889" y="2589"/>
                  </a:lnTo>
                  <a:lnTo>
                    <a:pt x="1848" y="2509"/>
                  </a:lnTo>
                  <a:lnTo>
                    <a:pt x="1802" y="2419"/>
                  </a:lnTo>
                  <a:lnTo>
                    <a:pt x="1699" y="2208"/>
                  </a:lnTo>
                  <a:lnTo>
                    <a:pt x="1699" y="2208"/>
                  </a:lnTo>
                  <a:lnTo>
                    <a:pt x="1637" y="2086"/>
                  </a:lnTo>
                  <a:lnTo>
                    <a:pt x="1565" y="1952"/>
                  </a:lnTo>
                  <a:lnTo>
                    <a:pt x="1527" y="1883"/>
                  </a:lnTo>
                  <a:lnTo>
                    <a:pt x="1484" y="1808"/>
                  </a:lnTo>
                  <a:lnTo>
                    <a:pt x="1440" y="1732"/>
                  </a:lnTo>
                  <a:lnTo>
                    <a:pt x="1394" y="1653"/>
                  </a:lnTo>
                  <a:lnTo>
                    <a:pt x="1394" y="1653"/>
                  </a:lnTo>
                  <a:lnTo>
                    <a:pt x="1353" y="1588"/>
                  </a:lnTo>
                  <a:lnTo>
                    <a:pt x="1310" y="1526"/>
                  </a:lnTo>
                  <a:lnTo>
                    <a:pt x="1265" y="1465"/>
                  </a:lnTo>
                  <a:lnTo>
                    <a:pt x="1221" y="1410"/>
                  </a:lnTo>
                  <a:lnTo>
                    <a:pt x="1176" y="1358"/>
                  </a:lnTo>
                  <a:lnTo>
                    <a:pt x="1130" y="1307"/>
                  </a:lnTo>
                  <a:lnTo>
                    <a:pt x="1083" y="1259"/>
                  </a:lnTo>
                  <a:lnTo>
                    <a:pt x="1037" y="1213"/>
                  </a:lnTo>
                  <a:lnTo>
                    <a:pt x="1037" y="1213"/>
                  </a:lnTo>
                  <a:lnTo>
                    <a:pt x="989" y="1170"/>
                  </a:lnTo>
                  <a:lnTo>
                    <a:pt x="940" y="1131"/>
                  </a:lnTo>
                  <a:lnTo>
                    <a:pt x="892" y="1093"/>
                  </a:lnTo>
                  <a:lnTo>
                    <a:pt x="845" y="1056"/>
                  </a:lnTo>
                  <a:lnTo>
                    <a:pt x="795" y="1023"/>
                  </a:lnTo>
                  <a:lnTo>
                    <a:pt x="748" y="990"/>
                  </a:lnTo>
                  <a:lnTo>
                    <a:pt x="699" y="959"/>
                  </a:lnTo>
                  <a:lnTo>
                    <a:pt x="651" y="929"/>
                  </a:lnTo>
                  <a:lnTo>
                    <a:pt x="651" y="929"/>
                  </a:lnTo>
                  <a:lnTo>
                    <a:pt x="603" y="902"/>
                  </a:lnTo>
                  <a:lnTo>
                    <a:pt x="557" y="875"/>
                  </a:lnTo>
                  <a:lnTo>
                    <a:pt x="464" y="826"/>
                  </a:lnTo>
                  <a:lnTo>
                    <a:pt x="375" y="780"/>
                  </a:lnTo>
                  <a:lnTo>
                    <a:pt x="289" y="737"/>
                  </a:lnTo>
                  <a:lnTo>
                    <a:pt x="289" y="737"/>
                  </a:lnTo>
                  <a:lnTo>
                    <a:pt x="208" y="696"/>
                  </a:lnTo>
                  <a:lnTo>
                    <a:pt x="132" y="656"/>
                  </a:lnTo>
                  <a:lnTo>
                    <a:pt x="97" y="636"/>
                  </a:lnTo>
                  <a:lnTo>
                    <a:pt x="62" y="615"/>
                  </a:lnTo>
                  <a:lnTo>
                    <a:pt x="30" y="595"/>
                  </a:lnTo>
                  <a:lnTo>
                    <a:pt x="0" y="572"/>
                  </a:lnTo>
                  <a:lnTo>
                    <a:pt x="1824" y="575"/>
                  </a:lnTo>
                  <a:lnTo>
                    <a:pt x="1867" y="575"/>
                  </a:lnTo>
                  <a:lnTo>
                    <a:pt x="1916" y="575"/>
                  </a:lnTo>
                  <a:lnTo>
                    <a:pt x="1916" y="575"/>
                  </a:lnTo>
                  <a:lnTo>
                    <a:pt x="1899" y="561"/>
                  </a:lnTo>
                  <a:lnTo>
                    <a:pt x="1899" y="561"/>
                  </a:lnTo>
                  <a:lnTo>
                    <a:pt x="1883" y="547"/>
                  </a:lnTo>
                  <a:lnTo>
                    <a:pt x="1883" y="547"/>
                  </a:lnTo>
                  <a:lnTo>
                    <a:pt x="1868" y="531"/>
                  </a:lnTo>
                  <a:lnTo>
                    <a:pt x="1868" y="531"/>
                  </a:lnTo>
                  <a:lnTo>
                    <a:pt x="1854" y="514"/>
                  </a:lnTo>
                  <a:lnTo>
                    <a:pt x="1854" y="514"/>
                  </a:lnTo>
                  <a:lnTo>
                    <a:pt x="1840" y="493"/>
                  </a:lnTo>
                  <a:lnTo>
                    <a:pt x="1827" y="471"/>
                  </a:lnTo>
                  <a:lnTo>
                    <a:pt x="1827" y="471"/>
                  </a:lnTo>
                  <a:lnTo>
                    <a:pt x="1814" y="449"/>
                  </a:lnTo>
                  <a:lnTo>
                    <a:pt x="1805" y="425"/>
                  </a:lnTo>
                  <a:lnTo>
                    <a:pt x="1805" y="425"/>
                  </a:lnTo>
                  <a:lnTo>
                    <a:pt x="1799" y="399"/>
                  </a:lnTo>
                  <a:lnTo>
                    <a:pt x="1792" y="374"/>
                  </a:lnTo>
                  <a:lnTo>
                    <a:pt x="1792" y="374"/>
                  </a:lnTo>
                  <a:lnTo>
                    <a:pt x="1789" y="347"/>
                  </a:lnTo>
                  <a:lnTo>
                    <a:pt x="1788" y="320"/>
                  </a:lnTo>
                  <a:lnTo>
                    <a:pt x="1788" y="320"/>
                  </a:lnTo>
                  <a:lnTo>
                    <a:pt x="1789" y="288"/>
                  </a:lnTo>
                  <a:lnTo>
                    <a:pt x="1794" y="255"/>
                  </a:lnTo>
                  <a:lnTo>
                    <a:pt x="1802" y="225"/>
                  </a:lnTo>
                  <a:lnTo>
                    <a:pt x="1813" y="195"/>
                  </a:lnTo>
                  <a:lnTo>
                    <a:pt x="1813" y="195"/>
                  </a:lnTo>
                  <a:lnTo>
                    <a:pt x="1827" y="168"/>
                  </a:lnTo>
                  <a:lnTo>
                    <a:pt x="1843" y="141"/>
                  </a:lnTo>
                  <a:lnTo>
                    <a:pt x="1862" y="115"/>
                  </a:lnTo>
                  <a:lnTo>
                    <a:pt x="1883" y="93"/>
                  </a:lnTo>
                  <a:lnTo>
                    <a:pt x="1883" y="93"/>
                  </a:lnTo>
                  <a:lnTo>
                    <a:pt x="1905" y="73"/>
                  </a:lnTo>
                  <a:lnTo>
                    <a:pt x="1930" y="54"/>
                  </a:lnTo>
                  <a:lnTo>
                    <a:pt x="1956" y="38"/>
                  </a:lnTo>
                  <a:lnTo>
                    <a:pt x="1984" y="23"/>
                  </a:lnTo>
                  <a:lnTo>
                    <a:pt x="1984" y="23"/>
                  </a:lnTo>
                  <a:lnTo>
                    <a:pt x="2014" y="14"/>
                  </a:lnTo>
                  <a:lnTo>
                    <a:pt x="2045" y="6"/>
                  </a:lnTo>
                  <a:lnTo>
                    <a:pt x="2076" y="1"/>
                  </a:lnTo>
                  <a:lnTo>
                    <a:pt x="2110" y="0"/>
                  </a:lnTo>
                  <a:lnTo>
                    <a:pt x="2110" y="0"/>
                  </a:lnTo>
                  <a:close/>
                </a:path>
              </a:pathLst>
            </a:custGeom>
            <a:solidFill>
              <a:schemeClr val="accent4"/>
            </a:solidFill>
            <a:ln w="190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1200" dirty="0"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5" name="Freeform: Shape 3"/>
            <p:cNvSpPr>
              <a:spLocks/>
            </p:cNvSpPr>
            <p:nvPr/>
          </p:nvSpPr>
          <p:spPr bwMode="auto">
            <a:xfrm>
              <a:off x="4204662" y="1556792"/>
              <a:ext cx="2328354" cy="2350479"/>
            </a:xfrm>
            <a:custGeom>
              <a:avLst/>
              <a:gdLst>
                <a:gd name="T0" fmla="*/ 2133 w 3789"/>
                <a:gd name="T1" fmla="*/ 10 h 3823"/>
                <a:gd name="T2" fmla="*/ 2240 w 3789"/>
                <a:gd name="T3" fmla="*/ 46 h 3823"/>
                <a:gd name="T4" fmla="*/ 2349 w 3789"/>
                <a:gd name="T5" fmla="*/ 119 h 3823"/>
                <a:gd name="T6" fmla="*/ 2421 w 3789"/>
                <a:gd name="T7" fmla="*/ 203 h 3823"/>
                <a:gd name="T8" fmla="*/ 2471 w 3789"/>
                <a:gd name="T9" fmla="*/ 303 h 3823"/>
                <a:gd name="T10" fmla="*/ 2498 w 3789"/>
                <a:gd name="T11" fmla="*/ 439 h 3823"/>
                <a:gd name="T12" fmla="*/ 2505 w 3789"/>
                <a:gd name="T13" fmla="*/ 1826 h 3823"/>
                <a:gd name="T14" fmla="*/ 2535 w 3789"/>
                <a:gd name="T15" fmla="*/ 1715 h 3823"/>
                <a:gd name="T16" fmla="*/ 2605 w 3789"/>
                <a:gd name="T17" fmla="*/ 1601 h 3823"/>
                <a:gd name="T18" fmla="*/ 2684 w 3789"/>
                <a:gd name="T19" fmla="*/ 1525 h 3823"/>
                <a:gd name="T20" fmla="*/ 2779 w 3789"/>
                <a:gd name="T21" fmla="*/ 1467 h 3823"/>
                <a:gd name="T22" fmla="*/ 2911 w 3789"/>
                <a:gd name="T23" fmla="*/ 1433 h 3823"/>
                <a:gd name="T24" fmla="*/ 3032 w 3789"/>
                <a:gd name="T25" fmla="*/ 1437 h 3823"/>
                <a:gd name="T26" fmla="*/ 3168 w 3789"/>
                <a:gd name="T27" fmla="*/ 1482 h 3823"/>
                <a:gd name="T28" fmla="*/ 3228 w 3789"/>
                <a:gd name="T29" fmla="*/ 2665 h 3823"/>
                <a:gd name="T30" fmla="*/ 3273 w 3789"/>
                <a:gd name="T31" fmla="*/ 2624 h 3823"/>
                <a:gd name="T32" fmla="*/ 3351 w 3789"/>
                <a:gd name="T33" fmla="*/ 2581 h 3823"/>
                <a:gd name="T34" fmla="*/ 3441 w 3789"/>
                <a:gd name="T35" fmla="*/ 2560 h 3823"/>
                <a:gd name="T36" fmla="*/ 3592 w 3789"/>
                <a:gd name="T37" fmla="*/ 2584 h 3823"/>
                <a:gd name="T38" fmla="*/ 3695 w 3789"/>
                <a:gd name="T39" fmla="*/ 2654 h 3823"/>
                <a:gd name="T40" fmla="*/ 3774 w 3789"/>
                <a:gd name="T41" fmla="*/ 2786 h 3823"/>
                <a:gd name="T42" fmla="*/ 3782 w 3789"/>
                <a:gd name="T43" fmla="*/ 2946 h 3823"/>
                <a:gd name="T44" fmla="*/ 3716 w 3789"/>
                <a:gd name="T45" fmla="*/ 3086 h 3823"/>
                <a:gd name="T46" fmla="*/ 3592 w 3789"/>
                <a:gd name="T47" fmla="*/ 3178 h 3823"/>
                <a:gd name="T48" fmla="*/ 3466 w 3789"/>
                <a:gd name="T49" fmla="*/ 3203 h 3823"/>
                <a:gd name="T50" fmla="*/ 3373 w 3789"/>
                <a:gd name="T51" fmla="*/ 3190 h 3823"/>
                <a:gd name="T52" fmla="*/ 3290 w 3789"/>
                <a:gd name="T53" fmla="*/ 3151 h 3823"/>
                <a:gd name="T54" fmla="*/ 3243 w 3789"/>
                <a:gd name="T55" fmla="*/ 3112 h 3823"/>
                <a:gd name="T56" fmla="*/ 2627 w 3789"/>
                <a:gd name="T57" fmla="*/ 3823 h 3823"/>
                <a:gd name="T58" fmla="*/ 2665 w 3789"/>
                <a:gd name="T59" fmla="*/ 3731 h 3823"/>
                <a:gd name="T60" fmla="*/ 2679 w 3789"/>
                <a:gd name="T61" fmla="*/ 3630 h 3823"/>
                <a:gd name="T62" fmla="*/ 2662 w 3789"/>
                <a:gd name="T63" fmla="*/ 3515 h 3823"/>
                <a:gd name="T64" fmla="*/ 2567 w 3789"/>
                <a:gd name="T65" fmla="*/ 3358 h 3823"/>
                <a:gd name="T66" fmla="*/ 2446 w 3789"/>
                <a:gd name="T67" fmla="*/ 3276 h 3823"/>
                <a:gd name="T68" fmla="*/ 2297 w 3789"/>
                <a:gd name="T69" fmla="*/ 3246 h 3823"/>
                <a:gd name="T70" fmla="*/ 2201 w 3789"/>
                <a:gd name="T71" fmla="*/ 3257 h 3823"/>
                <a:gd name="T72" fmla="*/ 2052 w 3789"/>
                <a:gd name="T73" fmla="*/ 3333 h 3823"/>
                <a:gd name="T74" fmla="*/ 1944 w 3789"/>
                <a:gd name="T75" fmla="*/ 3479 h 3823"/>
                <a:gd name="T76" fmla="*/ 1914 w 3789"/>
                <a:gd name="T77" fmla="*/ 3609 h 3823"/>
                <a:gd name="T78" fmla="*/ 1922 w 3789"/>
                <a:gd name="T79" fmla="*/ 3706 h 3823"/>
                <a:gd name="T80" fmla="*/ 1955 w 3789"/>
                <a:gd name="T81" fmla="*/ 3799 h 3823"/>
                <a:gd name="T82" fmla="*/ 67 w 3789"/>
                <a:gd name="T83" fmla="*/ 3764 h 3823"/>
                <a:gd name="T84" fmla="*/ 13 w 3789"/>
                <a:gd name="T85" fmla="*/ 3652 h 3823"/>
                <a:gd name="T86" fmla="*/ 0 w 3789"/>
                <a:gd name="T87" fmla="*/ 3557 h 3823"/>
                <a:gd name="T88" fmla="*/ 16 w 3789"/>
                <a:gd name="T89" fmla="*/ 3415 h 3823"/>
                <a:gd name="T90" fmla="*/ 68 w 3789"/>
                <a:gd name="T91" fmla="*/ 3304 h 3823"/>
                <a:gd name="T92" fmla="*/ 168 w 3789"/>
                <a:gd name="T93" fmla="*/ 3204 h 3823"/>
                <a:gd name="T94" fmla="*/ 278 w 3789"/>
                <a:gd name="T95" fmla="*/ 3149 h 3823"/>
                <a:gd name="T96" fmla="*/ 462 w 3789"/>
                <a:gd name="T97" fmla="*/ 3108 h 3823"/>
                <a:gd name="T98" fmla="*/ 697 w 3789"/>
                <a:gd name="T99" fmla="*/ 3108 h 3823"/>
                <a:gd name="T100" fmla="*/ 897 w 3789"/>
                <a:gd name="T101" fmla="*/ 3138 h 3823"/>
                <a:gd name="T102" fmla="*/ 1235 w 3789"/>
                <a:gd name="T103" fmla="*/ 3247 h 3823"/>
                <a:gd name="T104" fmla="*/ 1419 w 3789"/>
                <a:gd name="T105" fmla="*/ 3349 h 3823"/>
                <a:gd name="T106" fmla="*/ 1530 w 3789"/>
                <a:gd name="T107" fmla="*/ 3446 h 3823"/>
                <a:gd name="T108" fmla="*/ 1582 w 3789"/>
                <a:gd name="T109" fmla="*/ 466 h 3823"/>
                <a:gd name="T110" fmla="*/ 1603 w 3789"/>
                <a:gd name="T111" fmla="*/ 328 h 3823"/>
                <a:gd name="T112" fmla="*/ 1649 w 3789"/>
                <a:gd name="T113" fmla="*/ 225 h 3823"/>
                <a:gd name="T114" fmla="*/ 1717 w 3789"/>
                <a:gd name="T115" fmla="*/ 138 h 3823"/>
                <a:gd name="T116" fmla="*/ 1822 w 3789"/>
                <a:gd name="T117" fmla="*/ 57 h 3823"/>
                <a:gd name="T118" fmla="*/ 1927 w 3789"/>
                <a:gd name="T119" fmla="*/ 16 h 3823"/>
                <a:gd name="T120" fmla="*/ 2041 w 3789"/>
                <a:gd name="T121" fmla="*/ 0 h 3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89" h="3823">
                  <a:moveTo>
                    <a:pt x="2041" y="0"/>
                  </a:moveTo>
                  <a:lnTo>
                    <a:pt x="2041" y="0"/>
                  </a:lnTo>
                  <a:lnTo>
                    <a:pt x="2063" y="2"/>
                  </a:lnTo>
                  <a:lnTo>
                    <a:pt x="2087" y="3"/>
                  </a:lnTo>
                  <a:lnTo>
                    <a:pt x="2111" y="6"/>
                  </a:lnTo>
                  <a:lnTo>
                    <a:pt x="2133" y="10"/>
                  </a:lnTo>
                  <a:lnTo>
                    <a:pt x="2155" y="14"/>
                  </a:lnTo>
                  <a:lnTo>
                    <a:pt x="2176" y="21"/>
                  </a:lnTo>
                  <a:lnTo>
                    <a:pt x="2198" y="29"/>
                  </a:lnTo>
                  <a:lnTo>
                    <a:pt x="2219" y="36"/>
                  </a:lnTo>
                  <a:lnTo>
                    <a:pt x="2219" y="36"/>
                  </a:lnTo>
                  <a:lnTo>
                    <a:pt x="2240" y="46"/>
                  </a:lnTo>
                  <a:lnTo>
                    <a:pt x="2259" y="56"/>
                  </a:lnTo>
                  <a:lnTo>
                    <a:pt x="2278" y="67"/>
                  </a:lnTo>
                  <a:lnTo>
                    <a:pt x="2297" y="79"/>
                  </a:lnTo>
                  <a:lnTo>
                    <a:pt x="2314" y="92"/>
                  </a:lnTo>
                  <a:lnTo>
                    <a:pt x="2332" y="105"/>
                  </a:lnTo>
                  <a:lnTo>
                    <a:pt x="2349" y="119"/>
                  </a:lnTo>
                  <a:lnTo>
                    <a:pt x="2365" y="135"/>
                  </a:lnTo>
                  <a:lnTo>
                    <a:pt x="2365" y="135"/>
                  </a:lnTo>
                  <a:lnTo>
                    <a:pt x="2379" y="151"/>
                  </a:lnTo>
                  <a:lnTo>
                    <a:pt x="2395" y="168"/>
                  </a:lnTo>
                  <a:lnTo>
                    <a:pt x="2408" y="186"/>
                  </a:lnTo>
                  <a:lnTo>
                    <a:pt x="2421" y="203"/>
                  </a:lnTo>
                  <a:lnTo>
                    <a:pt x="2433" y="222"/>
                  </a:lnTo>
                  <a:lnTo>
                    <a:pt x="2444" y="241"/>
                  </a:lnTo>
                  <a:lnTo>
                    <a:pt x="2454" y="262"/>
                  </a:lnTo>
                  <a:lnTo>
                    <a:pt x="2463" y="282"/>
                  </a:lnTo>
                  <a:lnTo>
                    <a:pt x="2463" y="282"/>
                  </a:lnTo>
                  <a:lnTo>
                    <a:pt x="2471" y="303"/>
                  </a:lnTo>
                  <a:lnTo>
                    <a:pt x="2479" y="325"/>
                  </a:lnTo>
                  <a:lnTo>
                    <a:pt x="2484" y="347"/>
                  </a:lnTo>
                  <a:lnTo>
                    <a:pt x="2490" y="370"/>
                  </a:lnTo>
                  <a:lnTo>
                    <a:pt x="2494" y="392"/>
                  </a:lnTo>
                  <a:lnTo>
                    <a:pt x="2497" y="416"/>
                  </a:lnTo>
                  <a:lnTo>
                    <a:pt x="2498" y="439"/>
                  </a:lnTo>
                  <a:lnTo>
                    <a:pt x="2500" y="463"/>
                  </a:lnTo>
                  <a:lnTo>
                    <a:pt x="2500" y="1897"/>
                  </a:lnTo>
                  <a:lnTo>
                    <a:pt x="2500" y="1897"/>
                  </a:lnTo>
                  <a:lnTo>
                    <a:pt x="2500" y="1872"/>
                  </a:lnTo>
                  <a:lnTo>
                    <a:pt x="2501" y="1850"/>
                  </a:lnTo>
                  <a:lnTo>
                    <a:pt x="2505" y="1826"/>
                  </a:lnTo>
                  <a:lnTo>
                    <a:pt x="2508" y="1804"/>
                  </a:lnTo>
                  <a:lnTo>
                    <a:pt x="2514" y="1780"/>
                  </a:lnTo>
                  <a:lnTo>
                    <a:pt x="2521" y="1758"/>
                  </a:lnTo>
                  <a:lnTo>
                    <a:pt x="2527" y="1737"/>
                  </a:lnTo>
                  <a:lnTo>
                    <a:pt x="2535" y="1715"/>
                  </a:lnTo>
                  <a:lnTo>
                    <a:pt x="2535" y="1715"/>
                  </a:lnTo>
                  <a:lnTo>
                    <a:pt x="2544" y="1696"/>
                  </a:lnTo>
                  <a:lnTo>
                    <a:pt x="2554" y="1675"/>
                  </a:lnTo>
                  <a:lnTo>
                    <a:pt x="2565" y="1656"/>
                  </a:lnTo>
                  <a:lnTo>
                    <a:pt x="2578" y="1637"/>
                  </a:lnTo>
                  <a:lnTo>
                    <a:pt x="2590" y="1618"/>
                  </a:lnTo>
                  <a:lnTo>
                    <a:pt x="2605" y="1601"/>
                  </a:lnTo>
                  <a:lnTo>
                    <a:pt x="2619" y="1583"/>
                  </a:lnTo>
                  <a:lnTo>
                    <a:pt x="2633" y="1567"/>
                  </a:lnTo>
                  <a:lnTo>
                    <a:pt x="2633" y="1567"/>
                  </a:lnTo>
                  <a:lnTo>
                    <a:pt x="2649" y="1551"/>
                  </a:lnTo>
                  <a:lnTo>
                    <a:pt x="2667" y="1537"/>
                  </a:lnTo>
                  <a:lnTo>
                    <a:pt x="2684" y="1525"/>
                  </a:lnTo>
                  <a:lnTo>
                    <a:pt x="2701" y="1510"/>
                  </a:lnTo>
                  <a:lnTo>
                    <a:pt x="2721" y="1499"/>
                  </a:lnTo>
                  <a:lnTo>
                    <a:pt x="2740" y="1488"/>
                  </a:lnTo>
                  <a:lnTo>
                    <a:pt x="2759" y="1477"/>
                  </a:lnTo>
                  <a:lnTo>
                    <a:pt x="2779" y="1467"/>
                  </a:lnTo>
                  <a:lnTo>
                    <a:pt x="2779" y="1467"/>
                  </a:lnTo>
                  <a:lnTo>
                    <a:pt x="2800" y="1459"/>
                  </a:lnTo>
                  <a:lnTo>
                    <a:pt x="2822" y="1452"/>
                  </a:lnTo>
                  <a:lnTo>
                    <a:pt x="2844" y="1445"/>
                  </a:lnTo>
                  <a:lnTo>
                    <a:pt x="2867" y="1440"/>
                  </a:lnTo>
                  <a:lnTo>
                    <a:pt x="2889" y="1436"/>
                  </a:lnTo>
                  <a:lnTo>
                    <a:pt x="2911" y="1433"/>
                  </a:lnTo>
                  <a:lnTo>
                    <a:pt x="2935" y="1431"/>
                  </a:lnTo>
                  <a:lnTo>
                    <a:pt x="2959" y="1431"/>
                  </a:lnTo>
                  <a:lnTo>
                    <a:pt x="2959" y="1431"/>
                  </a:lnTo>
                  <a:lnTo>
                    <a:pt x="2995" y="1433"/>
                  </a:lnTo>
                  <a:lnTo>
                    <a:pt x="3032" y="1437"/>
                  </a:lnTo>
                  <a:lnTo>
                    <a:pt x="3032" y="1437"/>
                  </a:lnTo>
                  <a:lnTo>
                    <a:pt x="3068" y="1444"/>
                  </a:lnTo>
                  <a:lnTo>
                    <a:pt x="3103" y="1453"/>
                  </a:lnTo>
                  <a:lnTo>
                    <a:pt x="3103" y="1453"/>
                  </a:lnTo>
                  <a:lnTo>
                    <a:pt x="3136" y="1466"/>
                  </a:lnTo>
                  <a:lnTo>
                    <a:pt x="3168" y="1482"/>
                  </a:lnTo>
                  <a:lnTo>
                    <a:pt x="3168" y="1482"/>
                  </a:lnTo>
                  <a:lnTo>
                    <a:pt x="3198" y="1499"/>
                  </a:lnTo>
                  <a:lnTo>
                    <a:pt x="3228" y="1520"/>
                  </a:lnTo>
                  <a:lnTo>
                    <a:pt x="3228" y="2581"/>
                  </a:lnTo>
                  <a:lnTo>
                    <a:pt x="3228" y="2621"/>
                  </a:lnTo>
                  <a:lnTo>
                    <a:pt x="3228" y="2665"/>
                  </a:lnTo>
                  <a:lnTo>
                    <a:pt x="3228" y="2665"/>
                  </a:lnTo>
                  <a:lnTo>
                    <a:pt x="3243" y="2651"/>
                  </a:lnTo>
                  <a:lnTo>
                    <a:pt x="3243" y="2651"/>
                  </a:lnTo>
                  <a:lnTo>
                    <a:pt x="3257" y="2637"/>
                  </a:lnTo>
                  <a:lnTo>
                    <a:pt x="3257" y="2637"/>
                  </a:lnTo>
                  <a:lnTo>
                    <a:pt x="3273" y="2624"/>
                  </a:lnTo>
                  <a:lnTo>
                    <a:pt x="3273" y="2624"/>
                  </a:lnTo>
                  <a:lnTo>
                    <a:pt x="3290" y="2613"/>
                  </a:lnTo>
                  <a:lnTo>
                    <a:pt x="3290" y="2613"/>
                  </a:lnTo>
                  <a:lnTo>
                    <a:pt x="3309" y="2600"/>
                  </a:lnTo>
                  <a:lnTo>
                    <a:pt x="3330" y="2589"/>
                  </a:lnTo>
                  <a:lnTo>
                    <a:pt x="3330" y="2589"/>
                  </a:lnTo>
                  <a:lnTo>
                    <a:pt x="3351" y="2581"/>
                  </a:lnTo>
                  <a:lnTo>
                    <a:pt x="3373" y="2573"/>
                  </a:lnTo>
                  <a:lnTo>
                    <a:pt x="3373" y="2573"/>
                  </a:lnTo>
                  <a:lnTo>
                    <a:pt x="3395" y="2567"/>
                  </a:lnTo>
                  <a:lnTo>
                    <a:pt x="3417" y="2562"/>
                  </a:lnTo>
                  <a:lnTo>
                    <a:pt x="3417" y="2562"/>
                  </a:lnTo>
                  <a:lnTo>
                    <a:pt x="3441" y="2560"/>
                  </a:lnTo>
                  <a:lnTo>
                    <a:pt x="3466" y="2559"/>
                  </a:lnTo>
                  <a:lnTo>
                    <a:pt x="3466" y="2559"/>
                  </a:lnTo>
                  <a:lnTo>
                    <a:pt x="3498" y="2560"/>
                  </a:lnTo>
                  <a:lnTo>
                    <a:pt x="3532" y="2565"/>
                  </a:lnTo>
                  <a:lnTo>
                    <a:pt x="3562" y="2573"/>
                  </a:lnTo>
                  <a:lnTo>
                    <a:pt x="3592" y="2584"/>
                  </a:lnTo>
                  <a:lnTo>
                    <a:pt x="3592" y="2584"/>
                  </a:lnTo>
                  <a:lnTo>
                    <a:pt x="3620" y="2598"/>
                  </a:lnTo>
                  <a:lnTo>
                    <a:pt x="3646" y="2614"/>
                  </a:lnTo>
                  <a:lnTo>
                    <a:pt x="3671" y="2632"/>
                  </a:lnTo>
                  <a:lnTo>
                    <a:pt x="3695" y="2654"/>
                  </a:lnTo>
                  <a:lnTo>
                    <a:pt x="3695" y="2654"/>
                  </a:lnTo>
                  <a:lnTo>
                    <a:pt x="3716" y="2676"/>
                  </a:lnTo>
                  <a:lnTo>
                    <a:pt x="3733" y="2702"/>
                  </a:lnTo>
                  <a:lnTo>
                    <a:pt x="3751" y="2727"/>
                  </a:lnTo>
                  <a:lnTo>
                    <a:pt x="3763" y="2756"/>
                  </a:lnTo>
                  <a:lnTo>
                    <a:pt x="3763" y="2756"/>
                  </a:lnTo>
                  <a:lnTo>
                    <a:pt x="3774" y="2786"/>
                  </a:lnTo>
                  <a:lnTo>
                    <a:pt x="3782" y="2816"/>
                  </a:lnTo>
                  <a:lnTo>
                    <a:pt x="3787" y="2848"/>
                  </a:lnTo>
                  <a:lnTo>
                    <a:pt x="3789" y="2881"/>
                  </a:lnTo>
                  <a:lnTo>
                    <a:pt x="3789" y="2881"/>
                  </a:lnTo>
                  <a:lnTo>
                    <a:pt x="3787" y="2914"/>
                  </a:lnTo>
                  <a:lnTo>
                    <a:pt x="3782" y="2946"/>
                  </a:lnTo>
                  <a:lnTo>
                    <a:pt x="3774" y="2978"/>
                  </a:lnTo>
                  <a:lnTo>
                    <a:pt x="3763" y="3006"/>
                  </a:lnTo>
                  <a:lnTo>
                    <a:pt x="3763" y="3006"/>
                  </a:lnTo>
                  <a:lnTo>
                    <a:pt x="3751" y="3035"/>
                  </a:lnTo>
                  <a:lnTo>
                    <a:pt x="3733" y="3062"/>
                  </a:lnTo>
                  <a:lnTo>
                    <a:pt x="3716" y="3086"/>
                  </a:lnTo>
                  <a:lnTo>
                    <a:pt x="3695" y="3109"/>
                  </a:lnTo>
                  <a:lnTo>
                    <a:pt x="3695" y="3109"/>
                  </a:lnTo>
                  <a:lnTo>
                    <a:pt x="3671" y="3130"/>
                  </a:lnTo>
                  <a:lnTo>
                    <a:pt x="3646" y="3149"/>
                  </a:lnTo>
                  <a:lnTo>
                    <a:pt x="3620" y="3165"/>
                  </a:lnTo>
                  <a:lnTo>
                    <a:pt x="3592" y="3178"/>
                  </a:lnTo>
                  <a:lnTo>
                    <a:pt x="3592" y="3178"/>
                  </a:lnTo>
                  <a:lnTo>
                    <a:pt x="3562" y="3189"/>
                  </a:lnTo>
                  <a:lnTo>
                    <a:pt x="3532" y="3197"/>
                  </a:lnTo>
                  <a:lnTo>
                    <a:pt x="3498" y="3201"/>
                  </a:lnTo>
                  <a:lnTo>
                    <a:pt x="3466" y="3203"/>
                  </a:lnTo>
                  <a:lnTo>
                    <a:pt x="3466" y="3203"/>
                  </a:lnTo>
                  <a:lnTo>
                    <a:pt x="3441" y="3203"/>
                  </a:lnTo>
                  <a:lnTo>
                    <a:pt x="3417" y="3200"/>
                  </a:lnTo>
                  <a:lnTo>
                    <a:pt x="3417" y="3200"/>
                  </a:lnTo>
                  <a:lnTo>
                    <a:pt x="3395" y="3195"/>
                  </a:lnTo>
                  <a:lnTo>
                    <a:pt x="3373" y="3190"/>
                  </a:lnTo>
                  <a:lnTo>
                    <a:pt x="3373" y="3190"/>
                  </a:lnTo>
                  <a:lnTo>
                    <a:pt x="3351" y="3182"/>
                  </a:lnTo>
                  <a:lnTo>
                    <a:pt x="3330" y="3173"/>
                  </a:lnTo>
                  <a:lnTo>
                    <a:pt x="3330" y="3173"/>
                  </a:lnTo>
                  <a:lnTo>
                    <a:pt x="3309" y="3162"/>
                  </a:lnTo>
                  <a:lnTo>
                    <a:pt x="3290" y="3151"/>
                  </a:lnTo>
                  <a:lnTo>
                    <a:pt x="3290" y="3151"/>
                  </a:lnTo>
                  <a:lnTo>
                    <a:pt x="3273" y="3138"/>
                  </a:lnTo>
                  <a:lnTo>
                    <a:pt x="3273" y="3138"/>
                  </a:lnTo>
                  <a:lnTo>
                    <a:pt x="3257" y="3125"/>
                  </a:lnTo>
                  <a:lnTo>
                    <a:pt x="3257" y="3125"/>
                  </a:lnTo>
                  <a:lnTo>
                    <a:pt x="3243" y="3112"/>
                  </a:lnTo>
                  <a:lnTo>
                    <a:pt x="3243" y="3112"/>
                  </a:lnTo>
                  <a:lnTo>
                    <a:pt x="3228" y="3097"/>
                  </a:lnTo>
                  <a:lnTo>
                    <a:pt x="3228" y="3141"/>
                  </a:lnTo>
                  <a:lnTo>
                    <a:pt x="3228" y="3182"/>
                  </a:lnTo>
                  <a:lnTo>
                    <a:pt x="3228" y="3823"/>
                  </a:lnTo>
                  <a:lnTo>
                    <a:pt x="2627" y="3823"/>
                  </a:lnTo>
                  <a:lnTo>
                    <a:pt x="2627" y="3823"/>
                  </a:lnTo>
                  <a:lnTo>
                    <a:pt x="2638" y="3801"/>
                  </a:lnTo>
                  <a:lnTo>
                    <a:pt x="2649" y="3779"/>
                  </a:lnTo>
                  <a:lnTo>
                    <a:pt x="2649" y="3779"/>
                  </a:lnTo>
                  <a:lnTo>
                    <a:pt x="2659" y="3755"/>
                  </a:lnTo>
                  <a:lnTo>
                    <a:pt x="2665" y="3731"/>
                  </a:lnTo>
                  <a:lnTo>
                    <a:pt x="2665" y="3731"/>
                  </a:lnTo>
                  <a:lnTo>
                    <a:pt x="2671" y="3706"/>
                  </a:lnTo>
                  <a:lnTo>
                    <a:pt x="2676" y="3680"/>
                  </a:lnTo>
                  <a:lnTo>
                    <a:pt x="2676" y="3680"/>
                  </a:lnTo>
                  <a:lnTo>
                    <a:pt x="2679" y="3655"/>
                  </a:lnTo>
                  <a:lnTo>
                    <a:pt x="2679" y="3630"/>
                  </a:lnTo>
                  <a:lnTo>
                    <a:pt x="2679" y="3630"/>
                  </a:lnTo>
                  <a:lnTo>
                    <a:pt x="2679" y="3609"/>
                  </a:lnTo>
                  <a:lnTo>
                    <a:pt x="2678" y="3590"/>
                  </a:lnTo>
                  <a:lnTo>
                    <a:pt x="2674" y="3571"/>
                  </a:lnTo>
                  <a:lnTo>
                    <a:pt x="2671" y="3552"/>
                  </a:lnTo>
                  <a:lnTo>
                    <a:pt x="2668" y="3533"/>
                  </a:lnTo>
                  <a:lnTo>
                    <a:pt x="2662" y="3515"/>
                  </a:lnTo>
                  <a:lnTo>
                    <a:pt x="2649" y="3481"/>
                  </a:lnTo>
                  <a:lnTo>
                    <a:pt x="2649" y="3481"/>
                  </a:lnTo>
                  <a:lnTo>
                    <a:pt x="2633" y="3447"/>
                  </a:lnTo>
                  <a:lnTo>
                    <a:pt x="2614" y="3415"/>
                  </a:lnTo>
                  <a:lnTo>
                    <a:pt x="2592" y="3385"/>
                  </a:lnTo>
                  <a:lnTo>
                    <a:pt x="2567" y="3358"/>
                  </a:lnTo>
                  <a:lnTo>
                    <a:pt x="2567" y="3358"/>
                  </a:lnTo>
                  <a:lnTo>
                    <a:pt x="2540" y="3333"/>
                  </a:lnTo>
                  <a:lnTo>
                    <a:pt x="2511" y="3311"/>
                  </a:lnTo>
                  <a:lnTo>
                    <a:pt x="2479" y="3292"/>
                  </a:lnTo>
                  <a:lnTo>
                    <a:pt x="2446" y="3276"/>
                  </a:lnTo>
                  <a:lnTo>
                    <a:pt x="2446" y="3276"/>
                  </a:lnTo>
                  <a:lnTo>
                    <a:pt x="2409" y="3263"/>
                  </a:lnTo>
                  <a:lnTo>
                    <a:pt x="2373" y="3254"/>
                  </a:lnTo>
                  <a:lnTo>
                    <a:pt x="2355" y="3250"/>
                  </a:lnTo>
                  <a:lnTo>
                    <a:pt x="2335" y="3247"/>
                  </a:lnTo>
                  <a:lnTo>
                    <a:pt x="2316" y="3246"/>
                  </a:lnTo>
                  <a:lnTo>
                    <a:pt x="2297" y="3246"/>
                  </a:lnTo>
                  <a:lnTo>
                    <a:pt x="2297" y="3246"/>
                  </a:lnTo>
                  <a:lnTo>
                    <a:pt x="2276" y="3246"/>
                  </a:lnTo>
                  <a:lnTo>
                    <a:pt x="2257" y="3247"/>
                  </a:lnTo>
                  <a:lnTo>
                    <a:pt x="2238" y="3250"/>
                  </a:lnTo>
                  <a:lnTo>
                    <a:pt x="2219" y="3254"/>
                  </a:lnTo>
                  <a:lnTo>
                    <a:pt x="2201" y="3257"/>
                  </a:lnTo>
                  <a:lnTo>
                    <a:pt x="2182" y="3263"/>
                  </a:lnTo>
                  <a:lnTo>
                    <a:pt x="2148" y="3276"/>
                  </a:lnTo>
                  <a:lnTo>
                    <a:pt x="2148" y="3276"/>
                  </a:lnTo>
                  <a:lnTo>
                    <a:pt x="2114" y="3292"/>
                  </a:lnTo>
                  <a:lnTo>
                    <a:pt x="2082" y="3311"/>
                  </a:lnTo>
                  <a:lnTo>
                    <a:pt x="2052" y="3333"/>
                  </a:lnTo>
                  <a:lnTo>
                    <a:pt x="2025" y="3358"/>
                  </a:lnTo>
                  <a:lnTo>
                    <a:pt x="2025" y="3358"/>
                  </a:lnTo>
                  <a:lnTo>
                    <a:pt x="2001" y="3385"/>
                  </a:lnTo>
                  <a:lnTo>
                    <a:pt x="1979" y="3414"/>
                  </a:lnTo>
                  <a:lnTo>
                    <a:pt x="1960" y="3446"/>
                  </a:lnTo>
                  <a:lnTo>
                    <a:pt x="1944" y="3479"/>
                  </a:lnTo>
                  <a:lnTo>
                    <a:pt x="1944" y="3479"/>
                  </a:lnTo>
                  <a:lnTo>
                    <a:pt x="1930" y="3515"/>
                  </a:lnTo>
                  <a:lnTo>
                    <a:pt x="1922" y="3552"/>
                  </a:lnTo>
                  <a:lnTo>
                    <a:pt x="1917" y="3571"/>
                  </a:lnTo>
                  <a:lnTo>
                    <a:pt x="1916" y="3590"/>
                  </a:lnTo>
                  <a:lnTo>
                    <a:pt x="1914" y="3609"/>
                  </a:lnTo>
                  <a:lnTo>
                    <a:pt x="1914" y="3628"/>
                  </a:lnTo>
                  <a:lnTo>
                    <a:pt x="1914" y="3628"/>
                  </a:lnTo>
                  <a:lnTo>
                    <a:pt x="1914" y="3655"/>
                  </a:lnTo>
                  <a:lnTo>
                    <a:pt x="1917" y="3680"/>
                  </a:lnTo>
                  <a:lnTo>
                    <a:pt x="1917" y="3680"/>
                  </a:lnTo>
                  <a:lnTo>
                    <a:pt x="1922" y="3706"/>
                  </a:lnTo>
                  <a:lnTo>
                    <a:pt x="1927" y="3730"/>
                  </a:lnTo>
                  <a:lnTo>
                    <a:pt x="1927" y="3730"/>
                  </a:lnTo>
                  <a:lnTo>
                    <a:pt x="1935" y="3755"/>
                  </a:lnTo>
                  <a:lnTo>
                    <a:pt x="1944" y="3777"/>
                  </a:lnTo>
                  <a:lnTo>
                    <a:pt x="1944" y="3777"/>
                  </a:lnTo>
                  <a:lnTo>
                    <a:pt x="1955" y="3799"/>
                  </a:lnTo>
                  <a:lnTo>
                    <a:pt x="1967" y="3822"/>
                  </a:lnTo>
                  <a:lnTo>
                    <a:pt x="114" y="3820"/>
                  </a:lnTo>
                  <a:lnTo>
                    <a:pt x="114" y="3820"/>
                  </a:lnTo>
                  <a:lnTo>
                    <a:pt x="89" y="3793"/>
                  </a:lnTo>
                  <a:lnTo>
                    <a:pt x="67" y="3764"/>
                  </a:lnTo>
                  <a:lnTo>
                    <a:pt x="67" y="3764"/>
                  </a:lnTo>
                  <a:lnTo>
                    <a:pt x="48" y="3734"/>
                  </a:lnTo>
                  <a:lnTo>
                    <a:pt x="30" y="3703"/>
                  </a:lnTo>
                  <a:lnTo>
                    <a:pt x="30" y="3703"/>
                  </a:lnTo>
                  <a:lnTo>
                    <a:pt x="24" y="3687"/>
                  </a:lnTo>
                  <a:lnTo>
                    <a:pt x="17" y="3669"/>
                  </a:lnTo>
                  <a:lnTo>
                    <a:pt x="13" y="3652"/>
                  </a:lnTo>
                  <a:lnTo>
                    <a:pt x="8" y="3634"/>
                  </a:lnTo>
                  <a:lnTo>
                    <a:pt x="8" y="3634"/>
                  </a:lnTo>
                  <a:lnTo>
                    <a:pt x="5" y="3615"/>
                  </a:lnTo>
                  <a:lnTo>
                    <a:pt x="2" y="3596"/>
                  </a:lnTo>
                  <a:lnTo>
                    <a:pt x="2" y="3577"/>
                  </a:lnTo>
                  <a:lnTo>
                    <a:pt x="0" y="3557"/>
                  </a:lnTo>
                  <a:lnTo>
                    <a:pt x="0" y="3557"/>
                  </a:lnTo>
                  <a:lnTo>
                    <a:pt x="0" y="3527"/>
                  </a:lnTo>
                  <a:lnTo>
                    <a:pt x="2" y="3496"/>
                  </a:lnTo>
                  <a:lnTo>
                    <a:pt x="6" y="3469"/>
                  </a:lnTo>
                  <a:lnTo>
                    <a:pt x="11" y="3442"/>
                  </a:lnTo>
                  <a:lnTo>
                    <a:pt x="16" y="3415"/>
                  </a:lnTo>
                  <a:lnTo>
                    <a:pt x="24" y="3392"/>
                  </a:lnTo>
                  <a:lnTo>
                    <a:pt x="33" y="3368"/>
                  </a:lnTo>
                  <a:lnTo>
                    <a:pt x="43" y="3346"/>
                  </a:lnTo>
                  <a:lnTo>
                    <a:pt x="43" y="3346"/>
                  </a:lnTo>
                  <a:lnTo>
                    <a:pt x="56" y="3323"/>
                  </a:lnTo>
                  <a:lnTo>
                    <a:pt x="68" y="3304"/>
                  </a:lnTo>
                  <a:lnTo>
                    <a:pt x="83" y="3285"/>
                  </a:lnTo>
                  <a:lnTo>
                    <a:pt x="97" y="3266"/>
                  </a:lnTo>
                  <a:lnTo>
                    <a:pt x="113" y="3249"/>
                  </a:lnTo>
                  <a:lnTo>
                    <a:pt x="130" y="3233"/>
                  </a:lnTo>
                  <a:lnTo>
                    <a:pt x="149" y="3219"/>
                  </a:lnTo>
                  <a:lnTo>
                    <a:pt x="168" y="3204"/>
                  </a:lnTo>
                  <a:lnTo>
                    <a:pt x="168" y="3204"/>
                  </a:lnTo>
                  <a:lnTo>
                    <a:pt x="189" y="3192"/>
                  </a:lnTo>
                  <a:lnTo>
                    <a:pt x="210" y="3179"/>
                  </a:lnTo>
                  <a:lnTo>
                    <a:pt x="232" y="3168"/>
                  </a:lnTo>
                  <a:lnTo>
                    <a:pt x="254" y="3158"/>
                  </a:lnTo>
                  <a:lnTo>
                    <a:pt x="278" y="3149"/>
                  </a:lnTo>
                  <a:lnTo>
                    <a:pt x="303" y="3141"/>
                  </a:lnTo>
                  <a:lnTo>
                    <a:pt x="329" y="3133"/>
                  </a:lnTo>
                  <a:lnTo>
                    <a:pt x="354" y="3127"/>
                  </a:lnTo>
                  <a:lnTo>
                    <a:pt x="354" y="3127"/>
                  </a:lnTo>
                  <a:lnTo>
                    <a:pt x="406" y="3116"/>
                  </a:lnTo>
                  <a:lnTo>
                    <a:pt x="462" y="3108"/>
                  </a:lnTo>
                  <a:lnTo>
                    <a:pt x="521" y="3103"/>
                  </a:lnTo>
                  <a:lnTo>
                    <a:pt x="579" y="3101"/>
                  </a:lnTo>
                  <a:lnTo>
                    <a:pt x="579" y="3101"/>
                  </a:lnTo>
                  <a:lnTo>
                    <a:pt x="617" y="3103"/>
                  </a:lnTo>
                  <a:lnTo>
                    <a:pt x="657" y="3105"/>
                  </a:lnTo>
                  <a:lnTo>
                    <a:pt x="697" y="3108"/>
                  </a:lnTo>
                  <a:lnTo>
                    <a:pt x="736" y="3111"/>
                  </a:lnTo>
                  <a:lnTo>
                    <a:pt x="776" y="3116"/>
                  </a:lnTo>
                  <a:lnTo>
                    <a:pt x="816" y="3122"/>
                  </a:lnTo>
                  <a:lnTo>
                    <a:pt x="857" y="3130"/>
                  </a:lnTo>
                  <a:lnTo>
                    <a:pt x="897" y="3138"/>
                  </a:lnTo>
                  <a:lnTo>
                    <a:pt x="897" y="3138"/>
                  </a:lnTo>
                  <a:lnTo>
                    <a:pt x="975" y="3157"/>
                  </a:lnTo>
                  <a:lnTo>
                    <a:pt x="1052" y="3179"/>
                  </a:lnTo>
                  <a:lnTo>
                    <a:pt x="1127" y="3204"/>
                  </a:lnTo>
                  <a:lnTo>
                    <a:pt x="1200" y="3231"/>
                  </a:lnTo>
                  <a:lnTo>
                    <a:pt x="1200" y="3231"/>
                  </a:lnTo>
                  <a:lnTo>
                    <a:pt x="1235" y="3247"/>
                  </a:lnTo>
                  <a:lnTo>
                    <a:pt x="1268" y="3263"/>
                  </a:lnTo>
                  <a:lnTo>
                    <a:pt x="1302" y="3279"/>
                  </a:lnTo>
                  <a:lnTo>
                    <a:pt x="1332" y="3297"/>
                  </a:lnTo>
                  <a:lnTo>
                    <a:pt x="1362" y="3314"/>
                  </a:lnTo>
                  <a:lnTo>
                    <a:pt x="1390" y="3331"/>
                  </a:lnTo>
                  <a:lnTo>
                    <a:pt x="1419" y="3349"/>
                  </a:lnTo>
                  <a:lnTo>
                    <a:pt x="1444" y="3368"/>
                  </a:lnTo>
                  <a:lnTo>
                    <a:pt x="1444" y="3368"/>
                  </a:lnTo>
                  <a:lnTo>
                    <a:pt x="1468" y="3387"/>
                  </a:lnTo>
                  <a:lnTo>
                    <a:pt x="1490" y="3406"/>
                  </a:lnTo>
                  <a:lnTo>
                    <a:pt x="1511" y="3427"/>
                  </a:lnTo>
                  <a:lnTo>
                    <a:pt x="1530" y="3446"/>
                  </a:lnTo>
                  <a:lnTo>
                    <a:pt x="1546" y="3466"/>
                  </a:lnTo>
                  <a:lnTo>
                    <a:pt x="1560" y="3487"/>
                  </a:lnTo>
                  <a:lnTo>
                    <a:pt x="1573" y="3506"/>
                  </a:lnTo>
                  <a:lnTo>
                    <a:pt x="1582" y="3527"/>
                  </a:lnTo>
                  <a:lnTo>
                    <a:pt x="1582" y="466"/>
                  </a:lnTo>
                  <a:lnTo>
                    <a:pt x="1582" y="466"/>
                  </a:lnTo>
                  <a:lnTo>
                    <a:pt x="1584" y="443"/>
                  </a:lnTo>
                  <a:lnTo>
                    <a:pt x="1586" y="419"/>
                  </a:lnTo>
                  <a:lnTo>
                    <a:pt x="1589" y="397"/>
                  </a:lnTo>
                  <a:lnTo>
                    <a:pt x="1592" y="373"/>
                  </a:lnTo>
                  <a:lnTo>
                    <a:pt x="1597" y="351"/>
                  </a:lnTo>
                  <a:lnTo>
                    <a:pt x="1603" y="328"/>
                  </a:lnTo>
                  <a:lnTo>
                    <a:pt x="1611" y="308"/>
                  </a:lnTo>
                  <a:lnTo>
                    <a:pt x="1619" y="286"/>
                  </a:lnTo>
                  <a:lnTo>
                    <a:pt x="1619" y="286"/>
                  </a:lnTo>
                  <a:lnTo>
                    <a:pt x="1628" y="265"/>
                  </a:lnTo>
                  <a:lnTo>
                    <a:pt x="1638" y="246"/>
                  </a:lnTo>
                  <a:lnTo>
                    <a:pt x="1649" y="225"/>
                  </a:lnTo>
                  <a:lnTo>
                    <a:pt x="1662" y="208"/>
                  </a:lnTo>
                  <a:lnTo>
                    <a:pt x="1675" y="189"/>
                  </a:lnTo>
                  <a:lnTo>
                    <a:pt x="1687" y="171"/>
                  </a:lnTo>
                  <a:lnTo>
                    <a:pt x="1702" y="154"/>
                  </a:lnTo>
                  <a:lnTo>
                    <a:pt x="1717" y="138"/>
                  </a:lnTo>
                  <a:lnTo>
                    <a:pt x="1717" y="138"/>
                  </a:lnTo>
                  <a:lnTo>
                    <a:pt x="1733" y="122"/>
                  </a:lnTo>
                  <a:lnTo>
                    <a:pt x="1749" y="108"/>
                  </a:lnTo>
                  <a:lnTo>
                    <a:pt x="1767" y="94"/>
                  </a:lnTo>
                  <a:lnTo>
                    <a:pt x="1784" y="81"/>
                  </a:lnTo>
                  <a:lnTo>
                    <a:pt x="1803" y="70"/>
                  </a:lnTo>
                  <a:lnTo>
                    <a:pt x="1822" y="57"/>
                  </a:lnTo>
                  <a:lnTo>
                    <a:pt x="1843" y="4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82" y="30"/>
                  </a:lnTo>
                  <a:lnTo>
                    <a:pt x="1905" y="22"/>
                  </a:lnTo>
                  <a:lnTo>
                    <a:pt x="1927" y="16"/>
                  </a:lnTo>
                  <a:lnTo>
                    <a:pt x="1948" y="11"/>
                  </a:lnTo>
                  <a:lnTo>
                    <a:pt x="1971" y="6"/>
                  </a:lnTo>
                  <a:lnTo>
                    <a:pt x="1994" y="3"/>
                  </a:lnTo>
                  <a:lnTo>
                    <a:pt x="2017" y="2"/>
                  </a:lnTo>
                  <a:lnTo>
                    <a:pt x="2041" y="0"/>
                  </a:lnTo>
                  <a:lnTo>
                    <a:pt x="2041" y="0"/>
                  </a:lnTo>
                  <a:close/>
                </a:path>
              </a:pathLst>
            </a:custGeom>
            <a:solidFill>
              <a:schemeClr val="accent1"/>
            </a:solidFill>
            <a:ln w="190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1200" dirty="0"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6226913" y="2523045"/>
              <a:ext cx="1213350" cy="1729668"/>
            </a:xfrm>
            <a:custGeom>
              <a:avLst/>
              <a:gdLst>
                <a:gd name="T0" fmla="*/ 53 w 1975"/>
                <a:gd name="T1" fmla="*/ 68 h 2814"/>
                <a:gd name="T2" fmla="*/ 94 w 1975"/>
                <a:gd name="T3" fmla="*/ 146 h 2814"/>
                <a:gd name="T4" fmla="*/ 124 w 1975"/>
                <a:gd name="T5" fmla="*/ 254 h 2814"/>
                <a:gd name="T6" fmla="*/ 129 w 1975"/>
                <a:gd name="T7" fmla="*/ 536 h 2814"/>
                <a:gd name="T8" fmla="*/ 156 w 1975"/>
                <a:gd name="T9" fmla="*/ 400 h 2814"/>
                <a:gd name="T10" fmla="*/ 207 w 1975"/>
                <a:gd name="T11" fmla="*/ 300 h 2814"/>
                <a:gd name="T12" fmla="*/ 280 w 1975"/>
                <a:gd name="T13" fmla="*/ 214 h 2814"/>
                <a:gd name="T14" fmla="*/ 389 w 1975"/>
                <a:gd name="T15" fmla="*/ 140 h 2814"/>
                <a:gd name="T16" fmla="*/ 496 w 1975"/>
                <a:gd name="T17" fmla="*/ 103 h 2814"/>
                <a:gd name="T18" fmla="*/ 613 w 1975"/>
                <a:gd name="T19" fmla="*/ 94 h 2814"/>
                <a:gd name="T20" fmla="*/ 748 w 1975"/>
                <a:gd name="T21" fmla="*/ 121 h 2814"/>
                <a:gd name="T22" fmla="*/ 846 w 1975"/>
                <a:gd name="T23" fmla="*/ 171 h 2814"/>
                <a:gd name="T24" fmla="*/ 930 w 1975"/>
                <a:gd name="T25" fmla="*/ 244 h 2814"/>
                <a:gd name="T26" fmla="*/ 1005 w 1975"/>
                <a:gd name="T27" fmla="*/ 355 h 2814"/>
                <a:gd name="T28" fmla="*/ 1040 w 1975"/>
                <a:gd name="T29" fmla="*/ 465 h 2814"/>
                <a:gd name="T30" fmla="*/ 1049 w 1975"/>
                <a:gd name="T31" fmla="*/ 914 h 2814"/>
                <a:gd name="T32" fmla="*/ 1070 w 1975"/>
                <a:gd name="T33" fmla="*/ 776 h 2814"/>
                <a:gd name="T34" fmla="*/ 1118 w 1975"/>
                <a:gd name="T35" fmla="*/ 671 h 2814"/>
                <a:gd name="T36" fmla="*/ 1186 w 1975"/>
                <a:gd name="T37" fmla="*/ 584 h 2814"/>
                <a:gd name="T38" fmla="*/ 1292 w 1975"/>
                <a:gd name="T39" fmla="*/ 503 h 2814"/>
                <a:gd name="T40" fmla="*/ 1397 w 1975"/>
                <a:gd name="T41" fmla="*/ 462 h 2814"/>
                <a:gd name="T42" fmla="*/ 1513 w 1975"/>
                <a:gd name="T43" fmla="*/ 447 h 2814"/>
                <a:gd name="T44" fmla="*/ 1649 w 1975"/>
                <a:gd name="T45" fmla="*/ 468 h 2814"/>
                <a:gd name="T46" fmla="*/ 1753 w 1975"/>
                <a:gd name="T47" fmla="*/ 514 h 2814"/>
                <a:gd name="T48" fmla="*/ 1840 w 1975"/>
                <a:gd name="T49" fmla="*/ 582 h 2814"/>
                <a:gd name="T50" fmla="*/ 1919 w 1975"/>
                <a:gd name="T51" fmla="*/ 690 h 2814"/>
                <a:gd name="T52" fmla="*/ 1961 w 1975"/>
                <a:gd name="T53" fmla="*/ 796 h 2814"/>
                <a:gd name="T54" fmla="*/ 1975 w 1975"/>
                <a:gd name="T55" fmla="*/ 1655 h 2814"/>
                <a:gd name="T56" fmla="*/ 1975 w 1975"/>
                <a:gd name="T57" fmla="*/ 1682 h 2814"/>
                <a:gd name="T58" fmla="*/ 1975 w 1975"/>
                <a:gd name="T59" fmla="*/ 1883 h 2814"/>
                <a:gd name="T60" fmla="*/ 1273 w 1975"/>
                <a:gd name="T61" fmla="*/ 2253 h 2814"/>
                <a:gd name="T62" fmla="*/ 1256 w 1975"/>
                <a:gd name="T63" fmla="*/ 2281 h 2814"/>
                <a:gd name="T64" fmla="*/ 1303 w 1975"/>
                <a:gd name="T65" fmla="*/ 2354 h 2814"/>
                <a:gd name="T66" fmla="*/ 1332 w 1975"/>
                <a:gd name="T67" fmla="*/ 2443 h 2814"/>
                <a:gd name="T68" fmla="*/ 1329 w 1975"/>
                <a:gd name="T69" fmla="*/ 2557 h 2814"/>
                <a:gd name="T70" fmla="*/ 1261 w 1975"/>
                <a:gd name="T71" fmla="*/ 2697 h 2814"/>
                <a:gd name="T72" fmla="*/ 1137 w 1975"/>
                <a:gd name="T73" fmla="*/ 2789 h 2814"/>
                <a:gd name="T74" fmla="*/ 1011 w 1975"/>
                <a:gd name="T75" fmla="*/ 2814 h 2814"/>
                <a:gd name="T76" fmla="*/ 857 w 1975"/>
                <a:gd name="T77" fmla="*/ 2775 h 2814"/>
                <a:gd name="T78" fmla="*/ 743 w 1975"/>
                <a:gd name="T79" fmla="*/ 2672 h 2814"/>
                <a:gd name="T80" fmla="*/ 689 w 1975"/>
                <a:gd name="T81" fmla="*/ 2524 h 2814"/>
                <a:gd name="T82" fmla="*/ 696 w 1975"/>
                <a:gd name="T83" fmla="*/ 2419 h 2814"/>
                <a:gd name="T84" fmla="*/ 729 w 1975"/>
                <a:gd name="T85" fmla="*/ 2334 h 2814"/>
                <a:gd name="T86" fmla="*/ 765 w 1975"/>
                <a:gd name="T87" fmla="*/ 2281 h 2814"/>
                <a:gd name="T88" fmla="*/ 0 w 1975"/>
                <a:gd name="T89" fmla="*/ 2251 h 2814"/>
                <a:gd name="T90" fmla="*/ 62 w 1975"/>
                <a:gd name="T91" fmla="*/ 1675 h 2814"/>
                <a:gd name="T92" fmla="*/ 153 w 1975"/>
                <a:gd name="T93" fmla="*/ 1693 h 2814"/>
                <a:gd name="T94" fmla="*/ 253 w 1975"/>
                <a:gd name="T95" fmla="*/ 1685 h 2814"/>
                <a:gd name="T96" fmla="*/ 421 w 1975"/>
                <a:gd name="T97" fmla="*/ 1606 h 2814"/>
                <a:gd name="T98" fmla="*/ 530 w 1975"/>
                <a:gd name="T99" fmla="*/ 1458 h 2814"/>
                <a:gd name="T100" fmla="*/ 559 w 1975"/>
                <a:gd name="T101" fmla="*/ 1349 h 2814"/>
                <a:gd name="T102" fmla="*/ 556 w 1975"/>
                <a:gd name="T103" fmla="*/ 1250 h 2814"/>
                <a:gd name="T104" fmla="*/ 515 w 1975"/>
                <a:gd name="T105" fmla="*/ 1126 h 2814"/>
                <a:gd name="T106" fmla="*/ 391 w 1975"/>
                <a:gd name="T107" fmla="*/ 992 h 2814"/>
                <a:gd name="T108" fmla="*/ 253 w 1975"/>
                <a:gd name="T109" fmla="*/ 933 h 2814"/>
                <a:gd name="T110" fmla="*/ 153 w 1975"/>
                <a:gd name="T111" fmla="*/ 927 h 2814"/>
                <a:gd name="T112" fmla="*/ 62 w 1975"/>
                <a:gd name="T113" fmla="*/ 942 h 2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75" h="2814">
                  <a:moveTo>
                    <a:pt x="0" y="0"/>
                  </a:moveTo>
                  <a:lnTo>
                    <a:pt x="0" y="0"/>
                  </a:lnTo>
                  <a:lnTo>
                    <a:pt x="15" y="16"/>
                  </a:lnTo>
                  <a:lnTo>
                    <a:pt x="27" y="33"/>
                  </a:lnTo>
                  <a:lnTo>
                    <a:pt x="42" y="51"/>
                  </a:lnTo>
                  <a:lnTo>
                    <a:pt x="53" y="68"/>
                  </a:lnTo>
                  <a:lnTo>
                    <a:pt x="53" y="68"/>
                  </a:lnTo>
                  <a:lnTo>
                    <a:pt x="65" y="87"/>
                  </a:lnTo>
                  <a:lnTo>
                    <a:pt x="75" y="106"/>
                  </a:lnTo>
                  <a:lnTo>
                    <a:pt x="84" y="125"/>
                  </a:lnTo>
                  <a:lnTo>
                    <a:pt x="94" y="146"/>
                  </a:lnTo>
                  <a:lnTo>
                    <a:pt x="94" y="146"/>
                  </a:lnTo>
                  <a:lnTo>
                    <a:pt x="102" y="167"/>
                  </a:lnTo>
                  <a:lnTo>
                    <a:pt x="108" y="187"/>
                  </a:lnTo>
                  <a:lnTo>
                    <a:pt x="115" y="210"/>
                  </a:lnTo>
                  <a:lnTo>
                    <a:pt x="119" y="232"/>
                  </a:lnTo>
                  <a:lnTo>
                    <a:pt x="119" y="232"/>
                  </a:lnTo>
                  <a:lnTo>
                    <a:pt x="124" y="254"/>
                  </a:lnTo>
                  <a:lnTo>
                    <a:pt x="126" y="276"/>
                  </a:lnTo>
                  <a:lnTo>
                    <a:pt x="127" y="300"/>
                  </a:lnTo>
                  <a:lnTo>
                    <a:pt x="129" y="322"/>
                  </a:lnTo>
                  <a:lnTo>
                    <a:pt x="129" y="560"/>
                  </a:lnTo>
                  <a:lnTo>
                    <a:pt x="129" y="560"/>
                  </a:lnTo>
                  <a:lnTo>
                    <a:pt x="129" y="536"/>
                  </a:lnTo>
                  <a:lnTo>
                    <a:pt x="130" y="513"/>
                  </a:lnTo>
                  <a:lnTo>
                    <a:pt x="134" y="489"/>
                  </a:lnTo>
                  <a:lnTo>
                    <a:pt x="138" y="465"/>
                  </a:lnTo>
                  <a:lnTo>
                    <a:pt x="143" y="443"/>
                  </a:lnTo>
                  <a:lnTo>
                    <a:pt x="150" y="420"/>
                  </a:lnTo>
                  <a:lnTo>
                    <a:pt x="156" y="400"/>
                  </a:lnTo>
                  <a:lnTo>
                    <a:pt x="164" y="378"/>
                  </a:lnTo>
                  <a:lnTo>
                    <a:pt x="164" y="378"/>
                  </a:lnTo>
                  <a:lnTo>
                    <a:pt x="173" y="357"/>
                  </a:lnTo>
                  <a:lnTo>
                    <a:pt x="184" y="338"/>
                  </a:lnTo>
                  <a:lnTo>
                    <a:pt x="196" y="317"/>
                  </a:lnTo>
                  <a:lnTo>
                    <a:pt x="207" y="300"/>
                  </a:lnTo>
                  <a:lnTo>
                    <a:pt x="219" y="281"/>
                  </a:lnTo>
                  <a:lnTo>
                    <a:pt x="234" y="263"/>
                  </a:lnTo>
                  <a:lnTo>
                    <a:pt x="248" y="246"/>
                  </a:lnTo>
                  <a:lnTo>
                    <a:pt x="264" y="230"/>
                  </a:lnTo>
                  <a:lnTo>
                    <a:pt x="264" y="230"/>
                  </a:lnTo>
                  <a:lnTo>
                    <a:pt x="280" y="214"/>
                  </a:lnTo>
                  <a:lnTo>
                    <a:pt x="296" y="200"/>
                  </a:lnTo>
                  <a:lnTo>
                    <a:pt x="313" y="186"/>
                  </a:lnTo>
                  <a:lnTo>
                    <a:pt x="330" y="173"/>
                  </a:lnTo>
                  <a:lnTo>
                    <a:pt x="350" y="160"/>
                  </a:lnTo>
                  <a:lnTo>
                    <a:pt x="369" y="149"/>
                  </a:lnTo>
                  <a:lnTo>
                    <a:pt x="389" y="140"/>
                  </a:lnTo>
                  <a:lnTo>
                    <a:pt x="410" y="130"/>
                  </a:lnTo>
                  <a:lnTo>
                    <a:pt x="410" y="130"/>
                  </a:lnTo>
                  <a:lnTo>
                    <a:pt x="430" y="122"/>
                  </a:lnTo>
                  <a:lnTo>
                    <a:pt x="451" y="114"/>
                  </a:lnTo>
                  <a:lnTo>
                    <a:pt x="473" y="108"/>
                  </a:lnTo>
                  <a:lnTo>
                    <a:pt x="496" y="103"/>
                  </a:lnTo>
                  <a:lnTo>
                    <a:pt x="519" y="98"/>
                  </a:lnTo>
                  <a:lnTo>
                    <a:pt x="542" y="95"/>
                  </a:lnTo>
                  <a:lnTo>
                    <a:pt x="565" y="94"/>
                  </a:lnTo>
                  <a:lnTo>
                    <a:pt x="589" y="94"/>
                  </a:lnTo>
                  <a:lnTo>
                    <a:pt x="589" y="94"/>
                  </a:lnTo>
                  <a:lnTo>
                    <a:pt x="613" y="94"/>
                  </a:lnTo>
                  <a:lnTo>
                    <a:pt x="635" y="95"/>
                  </a:lnTo>
                  <a:lnTo>
                    <a:pt x="659" y="98"/>
                  </a:lnTo>
                  <a:lnTo>
                    <a:pt x="681" y="102"/>
                  </a:lnTo>
                  <a:lnTo>
                    <a:pt x="703" y="108"/>
                  </a:lnTo>
                  <a:lnTo>
                    <a:pt x="726" y="114"/>
                  </a:lnTo>
                  <a:lnTo>
                    <a:pt x="748" y="121"/>
                  </a:lnTo>
                  <a:lnTo>
                    <a:pt x="769" y="129"/>
                  </a:lnTo>
                  <a:lnTo>
                    <a:pt x="769" y="129"/>
                  </a:lnTo>
                  <a:lnTo>
                    <a:pt x="789" y="138"/>
                  </a:lnTo>
                  <a:lnTo>
                    <a:pt x="808" y="149"/>
                  </a:lnTo>
                  <a:lnTo>
                    <a:pt x="827" y="160"/>
                  </a:lnTo>
                  <a:lnTo>
                    <a:pt x="846" y="171"/>
                  </a:lnTo>
                  <a:lnTo>
                    <a:pt x="865" y="186"/>
                  </a:lnTo>
                  <a:lnTo>
                    <a:pt x="883" y="198"/>
                  </a:lnTo>
                  <a:lnTo>
                    <a:pt x="899" y="213"/>
                  </a:lnTo>
                  <a:lnTo>
                    <a:pt x="915" y="229"/>
                  </a:lnTo>
                  <a:lnTo>
                    <a:pt x="915" y="229"/>
                  </a:lnTo>
                  <a:lnTo>
                    <a:pt x="930" y="244"/>
                  </a:lnTo>
                  <a:lnTo>
                    <a:pt x="945" y="262"/>
                  </a:lnTo>
                  <a:lnTo>
                    <a:pt x="959" y="279"/>
                  </a:lnTo>
                  <a:lnTo>
                    <a:pt x="972" y="298"/>
                  </a:lnTo>
                  <a:lnTo>
                    <a:pt x="983" y="316"/>
                  </a:lnTo>
                  <a:lnTo>
                    <a:pt x="994" y="336"/>
                  </a:lnTo>
                  <a:lnTo>
                    <a:pt x="1005" y="355"/>
                  </a:lnTo>
                  <a:lnTo>
                    <a:pt x="1015" y="376"/>
                  </a:lnTo>
                  <a:lnTo>
                    <a:pt x="1015" y="376"/>
                  </a:lnTo>
                  <a:lnTo>
                    <a:pt x="1022" y="398"/>
                  </a:lnTo>
                  <a:lnTo>
                    <a:pt x="1029" y="419"/>
                  </a:lnTo>
                  <a:lnTo>
                    <a:pt x="1035" y="441"/>
                  </a:lnTo>
                  <a:lnTo>
                    <a:pt x="1040" y="465"/>
                  </a:lnTo>
                  <a:lnTo>
                    <a:pt x="1045" y="487"/>
                  </a:lnTo>
                  <a:lnTo>
                    <a:pt x="1048" y="511"/>
                  </a:lnTo>
                  <a:lnTo>
                    <a:pt x="1049" y="535"/>
                  </a:lnTo>
                  <a:lnTo>
                    <a:pt x="1049" y="559"/>
                  </a:lnTo>
                  <a:lnTo>
                    <a:pt x="1049" y="914"/>
                  </a:lnTo>
                  <a:lnTo>
                    <a:pt x="1049" y="914"/>
                  </a:lnTo>
                  <a:lnTo>
                    <a:pt x="1051" y="890"/>
                  </a:lnTo>
                  <a:lnTo>
                    <a:pt x="1053" y="866"/>
                  </a:lnTo>
                  <a:lnTo>
                    <a:pt x="1056" y="842"/>
                  </a:lnTo>
                  <a:lnTo>
                    <a:pt x="1059" y="820"/>
                  </a:lnTo>
                  <a:lnTo>
                    <a:pt x="1065" y="796"/>
                  </a:lnTo>
                  <a:lnTo>
                    <a:pt x="1070" y="776"/>
                  </a:lnTo>
                  <a:lnTo>
                    <a:pt x="1078" y="754"/>
                  </a:lnTo>
                  <a:lnTo>
                    <a:pt x="1086" y="731"/>
                  </a:lnTo>
                  <a:lnTo>
                    <a:pt x="1086" y="731"/>
                  </a:lnTo>
                  <a:lnTo>
                    <a:pt x="1096" y="711"/>
                  </a:lnTo>
                  <a:lnTo>
                    <a:pt x="1107" y="692"/>
                  </a:lnTo>
                  <a:lnTo>
                    <a:pt x="1118" y="671"/>
                  </a:lnTo>
                  <a:lnTo>
                    <a:pt x="1129" y="654"/>
                  </a:lnTo>
                  <a:lnTo>
                    <a:pt x="1142" y="635"/>
                  </a:lnTo>
                  <a:lnTo>
                    <a:pt x="1156" y="617"/>
                  </a:lnTo>
                  <a:lnTo>
                    <a:pt x="1170" y="600"/>
                  </a:lnTo>
                  <a:lnTo>
                    <a:pt x="1186" y="584"/>
                  </a:lnTo>
                  <a:lnTo>
                    <a:pt x="1186" y="584"/>
                  </a:lnTo>
                  <a:lnTo>
                    <a:pt x="1202" y="568"/>
                  </a:lnTo>
                  <a:lnTo>
                    <a:pt x="1218" y="554"/>
                  </a:lnTo>
                  <a:lnTo>
                    <a:pt x="1235" y="539"/>
                  </a:lnTo>
                  <a:lnTo>
                    <a:pt x="1254" y="527"/>
                  </a:lnTo>
                  <a:lnTo>
                    <a:pt x="1273" y="514"/>
                  </a:lnTo>
                  <a:lnTo>
                    <a:pt x="1292" y="503"/>
                  </a:lnTo>
                  <a:lnTo>
                    <a:pt x="1311" y="493"/>
                  </a:lnTo>
                  <a:lnTo>
                    <a:pt x="1332" y="484"/>
                  </a:lnTo>
                  <a:lnTo>
                    <a:pt x="1332" y="484"/>
                  </a:lnTo>
                  <a:lnTo>
                    <a:pt x="1353" y="476"/>
                  </a:lnTo>
                  <a:lnTo>
                    <a:pt x="1375" y="468"/>
                  </a:lnTo>
                  <a:lnTo>
                    <a:pt x="1397" y="462"/>
                  </a:lnTo>
                  <a:lnTo>
                    <a:pt x="1419" y="457"/>
                  </a:lnTo>
                  <a:lnTo>
                    <a:pt x="1442" y="452"/>
                  </a:lnTo>
                  <a:lnTo>
                    <a:pt x="1465" y="449"/>
                  </a:lnTo>
                  <a:lnTo>
                    <a:pt x="1489" y="447"/>
                  </a:lnTo>
                  <a:lnTo>
                    <a:pt x="1513" y="447"/>
                  </a:lnTo>
                  <a:lnTo>
                    <a:pt x="1513" y="447"/>
                  </a:lnTo>
                  <a:lnTo>
                    <a:pt x="1535" y="447"/>
                  </a:lnTo>
                  <a:lnTo>
                    <a:pt x="1559" y="449"/>
                  </a:lnTo>
                  <a:lnTo>
                    <a:pt x="1583" y="452"/>
                  </a:lnTo>
                  <a:lnTo>
                    <a:pt x="1605" y="455"/>
                  </a:lnTo>
                  <a:lnTo>
                    <a:pt x="1627" y="462"/>
                  </a:lnTo>
                  <a:lnTo>
                    <a:pt x="1649" y="468"/>
                  </a:lnTo>
                  <a:lnTo>
                    <a:pt x="1672" y="474"/>
                  </a:lnTo>
                  <a:lnTo>
                    <a:pt x="1692" y="484"/>
                  </a:lnTo>
                  <a:lnTo>
                    <a:pt x="1692" y="484"/>
                  </a:lnTo>
                  <a:lnTo>
                    <a:pt x="1713" y="492"/>
                  </a:lnTo>
                  <a:lnTo>
                    <a:pt x="1732" y="503"/>
                  </a:lnTo>
                  <a:lnTo>
                    <a:pt x="1753" y="514"/>
                  </a:lnTo>
                  <a:lnTo>
                    <a:pt x="1770" y="527"/>
                  </a:lnTo>
                  <a:lnTo>
                    <a:pt x="1789" y="539"/>
                  </a:lnTo>
                  <a:lnTo>
                    <a:pt x="1807" y="552"/>
                  </a:lnTo>
                  <a:lnTo>
                    <a:pt x="1824" y="568"/>
                  </a:lnTo>
                  <a:lnTo>
                    <a:pt x="1840" y="582"/>
                  </a:lnTo>
                  <a:lnTo>
                    <a:pt x="1840" y="582"/>
                  </a:lnTo>
                  <a:lnTo>
                    <a:pt x="1854" y="600"/>
                  </a:lnTo>
                  <a:lnTo>
                    <a:pt x="1868" y="616"/>
                  </a:lnTo>
                  <a:lnTo>
                    <a:pt x="1883" y="633"/>
                  </a:lnTo>
                  <a:lnTo>
                    <a:pt x="1895" y="652"/>
                  </a:lnTo>
                  <a:lnTo>
                    <a:pt x="1908" y="671"/>
                  </a:lnTo>
                  <a:lnTo>
                    <a:pt x="1919" y="690"/>
                  </a:lnTo>
                  <a:lnTo>
                    <a:pt x="1929" y="711"/>
                  </a:lnTo>
                  <a:lnTo>
                    <a:pt x="1938" y="731"/>
                  </a:lnTo>
                  <a:lnTo>
                    <a:pt x="1938" y="731"/>
                  </a:lnTo>
                  <a:lnTo>
                    <a:pt x="1946" y="752"/>
                  </a:lnTo>
                  <a:lnTo>
                    <a:pt x="1954" y="774"/>
                  </a:lnTo>
                  <a:lnTo>
                    <a:pt x="1961" y="796"/>
                  </a:lnTo>
                  <a:lnTo>
                    <a:pt x="1965" y="819"/>
                  </a:lnTo>
                  <a:lnTo>
                    <a:pt x="1970" y="842"/>
                  </a:lnTo>
                  <a:lnTo>
                    <a:pt x="1973" y="865"/>
                  </a:lnTo>
                  <a:lnTo>
                    <a:pt x="1975" y="888"/>
                  </a:lnTo>
                  <a:lnTo>
                    <a:pt x="1975" y="912"/>
                  </a:lnTo>
                  <a:lnTo>
                    <a:pt x="1975" y="1655"/>
                  </a:lnTo>
                  <a:lnTo>
                    <a:pt x="1975" y="1655"/>
                  </a:lnTo>
                  <a:lnTo>
                    <a:pt x="1975" y="1658"/>
                  </a:lnTo>
                  <a:lnTo>
                    <a:pt x="1975" y="1658"/>
                  </a:lnTo>
                  <a:lnTo>
                    <a:pt x="1975" y="1667"/>
                  </a:lnTo>
                  <a:lnTo>
                    <a:pt x="1975" y="1667"/>
                  </a:lnTo>
                  <a:lnTo>
                    <a:pt x="1975" y="1682"/>
                  </a:lnTo>
                  <a:lnTo>
                    <a:pt x="1975" y="1682"/>
                  </a:lnTo>
                  <a:lnTo>
                    <a:pt x="1975" y="1704"/>
                  </a:lnTo>
                  <a:lnTo>
                    <a:pt x="1975" y="1704"/>
                  </a:lnTo>
                  <a:lnTo>
                    <a:pt x="1975" y="1774"/>
                  </a:lnTo>
                  <a:lnTo>
                    <a:pt x="1975" y="1774"/>
                  </a:lnTo>
                  <a:lnTo>
                    <a:pt x="1975" y="1883"/>
                  </a:lnTo>
                  <a:lnTo>
                    <a:pt x="1975" y="1883"/>
                  </a:lnTo>
                  <a:lnTo>
                    <a:pt x="1975" y="2040"/>
                  </a:lnTo>
                  <a:lnTo>
                    <a:pt x="1975" y="2040"/>
                  </a:lnTo>
                  <a:lnTo>
                    <a:pt x="1975" y="2254"/>
                  </a:lnTo>
                  <a:lnTo>
                    <a:pt x="1313" y="2253"/>
                  </a:lnTo>
                  <a:lnTo>
                    <a:pt x="1273" y="2253"/>
                  </a:lnTo>
                  <a:lnTo>
                    <a:pt x="1227" y="2253"/>
                  </a:lnTo>
                  <a:lnTo>
                    <a:pt x="1227" y="2253"/>
                  </a:lnTo>
                  <a:lnTo>
                    <a:pt x="1243" y="2267"/>
                  </a:lnTo>
                  <a:lnTo>
                    <a:pt x="1243" y="2267"/>
                  </a:lnTo>
                  <a:lnTo>
                    <a:pt x="1256" y="2281"/>
                  </a:lnTo>
                  <a:lnTo>
                    <a:pt x="1256" y="2281"/>
                  </a:lnTo>
                  <a:lnTo>
                    <a:pt x="1270" y="2297"/>
                  </a:lnTo>
                  <a:lnTo>
                    <a:pt x="1270" y="2297"/>
                  </a:lnTo>
                  <a:lnTo>
                    <a:pt x="1281" y="2315"/>
                  </a:lnTo>
                  <a:lnTo>
                    <a:pt x="1281" y="2315"/>
                  </a:lnTo>
                  <a:lnTo>
                    <a:pt x="1294" y="2334"/>
                  </a:lnTo>
                  <a:lnTo>
                    <a:pt x="1303" y="2354"/>
                  </a:lnTo>
                  <a:lnTo>
                    <a:pt x="1303" y="2354"/>
                  </a:lnTo>
                  <a:lnTo>
                    <a:pt x="1313" y="2377"/>
                  </a:lnTo>
                  <a:lnTo>
                    <a:pt x="1321" y="2397"/>
                  </a:lnTo>
                  <a:lnTo>
                    <a:pt x="1321" y="2397"/>
                  </a:lnTo>
                  <a:lnTo>
                    <a:pt x="1327" y="2421"/>
                  </a:lnTo>
                  <a:lnTo>
                    <a:pt x="1332" y="2443"/>
                  </a:lnTo>
                  <a:lnTo>
                    <a:pt x="1332" y="2443"/>
                  </a:lnTo>
                  <a:lnTo>
                    <a:pt x="1334" y="2467"/>
                  </a:lnTo>
                  <a:lnTo>
                    <a:pt x="1335" y="2492"/>
                  </a:lnTo>
                  <a:lnTo>
                    <a:pt x="1335" y="2492"/>
                  </a:lnTo>
                  <a:lnTo>
                    <a:pt x="1334" y="2524"/>
                  </a:lnTo>
                  <a:lnTo>
                    <a:pt x="1329" y="2557"/>
                  </a:lnTo>
                  <a:lnTo>
                    <a:pt x="1321" y="2587"/>
                  </a:lnTo>
                  <a:lnTo>
                    <a:pt x="1310" y="2618"/>
                  </a:lnTo>
                  <a:lnTo>
                    <a:pt x="1310" y="2618"/>
                  </a:lnTo>
                  <a:lnTo>
                    <a:pt x="1295" y="2645"/>
                  </a:lnTo>
                  <a:lnTo>
                    <a:pt x="1280" y="2672"/>
                  </a:lnTo>
                  <a:lnTo>
                    <a:pt x="1261" y="2697"/>
                  </a:lnTo>
                  <a:lnTo>
                    <a:pt x="1240" y="2719"/>
                  </a:lnTo>
                  <a:lnTo>
                    <a:pt x="1240" y="2719"/>
                  </a:lnTo>
                  <a:lnTo>
                    <a:pt x="1218" y="2740"/>
                  </a:lnTo>
                  <a:lnTo>
                    <a:pt x="1192" y="2759"/>
                  </a:lnTo>
                  <a:lnTo>
                    <a:pt x="1165" y="2775"/>
                  </a:lnTo>
                  <a:lnTo>
                    <a:pt x="1137" y="2789"/>
                  </a:lnTo>
                  <a:lnTo>
                    <a:pt x="1137" y="2789"/>
                  </a:lnTo>
                  <a:lnTo>
                    <a:pt x="1107" y="2800"/>
                  </a:lnTo>
                  <a:lnTo>
                    <a:pt x="1076" y="2808"/>
                  </a:lnTo>
                  <a:lnTo>
                    <a:pt x="1045" y="2813"/>
                  </a:lnTo>
                  <a:lnTo>
                    <a:pt x="1011" y="2814"/>
                  </a:lnTo>
                  <a:lnTo>
                    <a:pt x="1011" y="2814"/>
                  </a:lnTo>
                  <a:lnTo>
                    <a:pt x="978" y="2813"/>
                  </a:lnTo>
                  <a:lnTo>
                    <a:pt x="946" y="2806"/>
                  </a:lnTo>
                  <a:lnTo>
                    <a:pt x="915" y="2798"/>
                  </a:lnTo>
                  <a:lnTo>
                    <a:pt x="886" y="2787"/>
                  </a:lnTo>
                  <a:lnTo>
                    <a:pt x="886" y="2787"/>
                  </a:lnTo>
                  <a:lnTo>
                    <a:pt x="857" y="2775"/>
                  </a:lnTo>
                  <a:lnTo>
                    <a:pt x="830" y="2759"/>
                  </a:lnTo>
                  <a:lnTo>
                    <a:pt x="805" y="2740"/>
                  </a:lnTo>
                  <a:lnTo>
                    <a:pt x="783" y="2719"/>
                  </a:lnTo>
                  <a:lnTo>
                    <a:pt x="783" y="2719"/>
                  </a:lnTo>
                  <a:lnTo>
                    <a:pt x="762" y="2695"/>
                  </a:lnTo>
                  <a:lnTo>
                    <a:pt x="743" y="2672"/>
                  </a:lnTo>
                  <a:lnTo>
                    <a:pt x="727" y="2645"/>
                  </a:lnTo>
                  <a:lnTo>
                    <a:pt x="713" y="2616"/>
                  </a:lnTo>
                  <a:lnTo>
                    <a:pt x="713" y="2616"/>
                  </a:lnTo>
                  <a:lnTo>
                    <a:pt x="702" y="2586"/>
                  </a:lnTo>
                  <a:lnTo>
                    <a:pt x="694" y="2556"/>
                  </a:lnTo>
                  <a:lnTo>
                    <a:pt x="689" y="2524"/>
                  </a:lnTo>
                  <a:lnTo>
                    <a:pt x="688" y="2491"/>
                  </a:lnTo>
                  <a:lnTo>
                    <a:pt x="688" y="2491"/>
                  </a:lnTo>
                  <a:lnTo>
                    <a:pt x="689" y="2467"/>
                  </a:lnTo>
                  <a:lnTo>
                    <a:pt x="691" y="2443"/>
                  </a:lnTo>
                  <a:lnTo>
                    <a:pt x="691" y="2443"/>
                  </a:lnTo>
                  <a:lnTo>
                    <a:pt x="696" y="2419"/>
                  </a:lnTo>
                  <a:lnTo>
                    <a:pt x="702" y="2397"/>
                  </a:lnTo>
                  <a:lnTo>
                    <a:pt x="702" y="2397"/>
                  </a:lnTo>
                  <a:lnTo>
                    <a:pt x="710" y="2375"/>
                  </a:lnTo>
                  <a:lnTo>
                    <a:pt x="719" y="2354"/>
                  </a:lnTo>
                  <a:lnTo>
                    <a:pt x="719" y="2354"/>
                  </a:lnTo>
                  <a:lnTo>
                    <a:pt x="729" y="2334"/>
                  </a:lnTo>
                  <a:lnTo>
                    <a:pt x="742" y="2315"/>
                  </a:lnTo>
                  <a:lnTo>
                    <a:pt x="742" y="2315"/>
                  </a:lnTo>
                  <a:lnTo>
                    <a:pt x="753" y="2297"/>
                  </a:lnTo>
                  <a:lnTo>
                    <a:pt x="753" y="2297"/>
                  </a:lnTo>
                  <a:lnTo>
                    <a:pt x="765" y="2281"/>
                  </a:lnTo>
                  <a:lnTo>
                    <a:pt x="765" y="2281"/>
                  </a:lnTo>
                  <a:lnTo>
                    <a:pt x="780" y="2267"/>
                  </a:lnTo>
                  <a:lnTo>
                    <a:pt x="780" y="2267"/>
                  </a:lnTo>
                  <a:lnTo>
                    <a:pt x="796" y="2253"/>
                  </a:lnTo>
                  <a:lnTo>
                    <a:pt x="749" y="2253"/>
                  </a:lnTo>
                  <a:lnTo>
                    <a:pt x="710" y="2253"/>
                  </a:lnTo>
                  <a:lnTo>
                    <a:pt x="0" y="2251"/>
                  </a:lnTo>
                  <a:lnTo>
                    <a:pt x="0" y="1650"/>
                  </a:lnTo>
                  <a:lnTo>
                    <a:pt x="0" y="1650"/>
                  </a:lnTo>
                  <a:lnTo>
                    <a:pt x="19" y="1659"/>
                  </a:lnTo>
                  <a:lnTo>
                    <a:pt x="40" y="1667"/>
                  </a:lnTo>
                  <a:lnTo>
                    <a:pt x="40" y="1667"/>
                  </a:lnTo>
                  <a:lnTo>
                    <a:pt x="62" y="1675"/>
                  </a:lnTo>
                  <a:lnTo>
                    <a:pt x="84" y="1682"/>
                  </a:lnTo>
                  <a:lnTo>
                    <a:pt x="84" y="1682"/>
                  </a:lnTo>
                  <a:lnTo>
                    <a:pt x="107" y="1686"/>
                  </a:lnTo>
                  <a:lnTo>
                    <a:pt x="129" y="1690"/>
                  </a:lnTo>
                  <a:lnTo>
                    <a:pt x="129" y="1690"/>
                  </a:lnTo>
                  <a:lnTo>
                    <a:pt x="153" y="1693"/>
                  </a:lnTo>
                  <a:lnTo>
                    <a:pt x="176" y="1693"/>
                  </a:lnTo>
                  <a:lnTo>
                    <a:pt x="176" y="1693"/>
                  </a:lnTo>
                  <a:lnTo>
                    <a:pt x="196" y="1693"/>
                  </a:lnTo>
                  <a:lnTo>
                    <a:pt x="215" y="1691"/>
                  </a:lnTo>
                  <a:lnTo>
                    <a:pt x="234" y="1688"/>
                  </a:lnTo>
                  <a:lnTo>
                    <a:pt x="253" y="1685"/>
                  </a:lnTo>
                  <a:lnTo>
                    <a:pt x="291" y="1675"/>
                  </a:lnTo>
                  <a:lnTo>
                    <a:pt x="326" y="1663"/>
                  </a:lnTo>
                  <a:lnTo>
                    <a:pt x="326" y="1663"/>
                  </a:lnTo>
                  <a:lnTo>
                    <a:pt x="359" y="1647"/>
                  </a:lnTo>
                  <a:lnTo>
                    <a:pt x="391" y="1628"/>
                  </a:lnTo>
                  <a:lnTo>
                    <a:pt x="421" y="1606"/>
                  </a:lnTo>
                  <a:lnTo>
                    <a:pt x="448" y="1580"/>
                  </a:lnTo>
                  <a:lnTo>
                    <a:pt x="448" y="1580"/>
                  </a:lnTo>
                  <a:lnTo>
                    <a:pt x="473" y="1553"/>
                  </a:lnTo>
                  <a:lnTo>
                    <a:pt x="496" y="1523"/>
                  </a:lnTo>
                  <a:lnTo>
                    <a:pt x="515" y="1491"/>
                  </a:lnTo>
                  <a:lnTo>
                    <a:pt x="530" y="1458"/>
                  </a:lnTo>
                  <a:lnTo>
                    <a:pt x="530" y="1458"/>
                  </a:lnTo>
                  <a:lnTo>
                    <a:pt x="543" y="1423"/>
                  </a:lnTo>
                  <a:lnTo>
                    <a:pt x="548" y="1406"/>
                  </a:lnTo>
                  <a:lnTo>
                    <a:pt x="553" y="1387"/>
                  </a:lnTo>
                  <a:lnTo>
                    <a:pt x="556" y="1368"/>
                  </a:lnTo>
                  <a:lnTo>
                    <a:pt x="559" y="1349"/>
                  </a:lnTo>
                  <a:lnTo>
                    <a:pt x="561" y="1329"/>
                  </a:lnTo>
                  <a:lnTo>
                    <a:pt x="561" y="1309"/>
                  </a:lnTo>
                  <a:lnTo>
                    <a:pt x="561" y="1309"/>
                  </a:lnTo>
                  <a:lnTo>
                    <a:pt x="561" y="1290"/>
                  </a:lnTo>
                  <a:lnTo>
                    <a:pt x="559" y="1269"/>
                  </a:lnTo>
                  <a:lnTo>
                    <a:pt x="556" y="1250"/>
                  </a:lnTo>
                  <a:lnTo>
                    <a:pt x="553" y="1231"/>
                  </a:lnTo>
                  <a:lnTo>
                    <a:pt x="548" y="1214"/>
                  </a:lnTo>
                  <a:lnTo>
                    <a:pt x="543" y="1195"/>
                  </a:lnTo>
                  <a:lnTo>
                    <a:pt x="530" y="1160"/>
                  </a:lnTo>
                  <a:lnTo>
                    <a:pt x="530" y="1160"/>
                  </a:lnTo>
                  <a:lnTo>
                    <a:pt x="515" y="1126"/>
                  </a:lnTo>
                  <a:lnTo>
                    <a:pt x="496" y="1095"/>
                  </a:lnTo>
                  <a:lnTo>
                    <a:pt x="473" y="1065"/>
                  </a:lnTo>
                  <a:lnTo>
                    <a:pt x="448" y="1038"/>
                  </a:lnTo>
                  <a:lnTo>
                    <a:pt x="448" y="1038"/>
                  </a:lnTo>
                  <a:lnTo>
                    <a:pt x="421" y="1012"/>
                  </a:lnTo>
                  <a:lnTo>
                    <a:pt x="391" y="992"/>
                  </a:lnTo>
                  <a:lnTo>
                    <a:pt x="359" y="971"/>
                  </a:lnTo>
                  <a:lnTo>
                    <a:pt x="326" y="955"/>
                  </a:lnTo>
                  <a:lnTo>
                    <a:pt x="326" y="955"/>
                  </a:lnTo>
                  <a:lnTo>
                    <a:pt x="291" y="942"/>
                  </a:lnTo>
                  <a:lnTo>
                    <a:pt x="272" y="938"/>
                  </a:lnTo>
                  <a:lnTo>
                    <a:pt x="253" y="933"/>
                  </a:lnTo>
                  <a:lnTo>
                    <a:pt x="234" y="930"/>
                  </a:lnTo>
                  <a:lnTo>
                    <a:pt x="215" y="927"/>
                  </a:lnTo>
                  <a:lnTo>
                    <a:pt x="196" y="927"/>
                  </a:lnTo>
                  <a:lnTo>
                    <a:pt x="176" y="925"/>
                  </a:lnTo>
                  <a:lnTo>
                    <a:pt x="176" y="925"/>
                  </a:lnTo>
                  <a:lnTo>
                    <a:pt x="153" y="927"/>
                  </a:lnTo>
                  <a:lnTo>
                    <a:pt x="129" y="928"/>
                  </a:lnTo>
                  <a:lnTo>
                    <a:pt x="129" y="928"/>
                  </a:lnTo>
                  <a:lnTo>
                    <a:pt x="107" y="931"/>
                  </a:lnTo>
                  <a:lnTo>
                    <a:pt x="84" y="936"/>
                  </a:lnTo>
                  <a:lnTo>
                    <a:pt x="84" y="936"/>
                  </a:lnTo>
                  <a:lnTo>
                    <a:pt x="62" y="942"/>
                  </a:lnTo>
                  <a:lnTo>
                    <a:pt x="40" y="950"/>
                  </a:lnTo>
                  <a:lnTo>
                    <a:pt x="40" y="950"/>
                  </a:lnTo>
                  <a:lnTo>
                    <a:pt x="19" y="960"/>
                  </a:lnTo>
                  <a:lnTo>
                    <a:pt x="0" y="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1200" dirty="0"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7" name="Freeform: Shape 5"/>
            <p:cNvSpPr>
              <a:spLocks/>
            </p:cNvSpPr>
            <p:nvPr/>
          </p:nvSpPr>
          <p:spPr bwMode="auto">
            <a:xfrm>
              <a:off x="5877782" y="3945381"/>
              <a:ext cx="1562481" cy="1421105"/>
            </a:xfrm>
            <a:custGeom>
              <a:avLst/>
              <a:gdLst>
                <a:gd name="T0" fmla="*/ 2543 w 2543"/>
                <a:gd name="T1" fmla="*/ 83 h 2313"/>
                <a:gd name="T2" fmla="*/ 2543 w 2543"/>
                <a:gd name="T3" fmla="*/ 259 h 2313"/>
                <a:gd name="T4" fmla="*/ 2543 w 2543"/>
                <a:gd name="T5" fmla="*/ 485 h 2313"/>
                <a:gd name="T6" fmla="*/ 2538 w 2543"/>
                <a:gd name="T7" fmla="*/ 524 h 2313"/>
                <a:gd name="T8" fmla="*/ 2529 w 2543"/>
                <a:gd name="T9" fmla="*/ 620 h 2313"/>
                <a:gd name="T10" fmla="*/ 2487 w 2543"/>
                <a:gd name="T11" fmla="*/ 915 h 2313"/>
                <a:gd name="T12" fmla="*/ 2438 w 2543"/>
                <a:gd name="T13" fmla="*/ 1117 h 2313"/>
                <a:gd name="T14" fmla="*/ 2357 w 2543"/>
                <a:gd name="T15" fmla="*/ 1360 h 2313"/>
                <a:gd name="T16" fmla="*/ 2260 w 2543"/>
                <a:gd name="T17" fmla="*/ 1575 h 2313"/>
                <a:gd name="T18" fmla="*/ 2183 w 2543"/>
                <a:gd name="T19" fmla="*/ 1718 h 2313"/>
                <a:gd name="T20" fmla="*/ 2048 w 2543"/>
                <a:gd name="T21" fmla="*/ 1921 h 2313"/>
                <a:gd name="T22" fmla="*/ 1894 w 2543"/>
                <a:gd name="T23" fmla="*/ 2108 h 2313"/>
                <a:gd name="T24" fmla="*/ 1808 w 2543"/>
                <a:gd name="T25" fmla="*/ 2192 h 2313"/>
                <a:gd name="T26" fmla="*/ 1744 w 2543"/>
                <a:gd name="T27" fmla="*/ 2238 h 2313"/>
                <a:gd name="T28" fmla="*/ 1675 w 2543"/>
                <a:gd name="T29" fmla="*/ 2273 h 2313"/>
                <a:gd name="T30" fmla="*/ 1575 w 2543"/>
                <a:gd name="T31" fmla="*/ 2303 h 2313"/>
                <a:gd name="T32" fmla="*/ 1497 w 2543"/>
                <a:gd name="T33" fmla="*/ 2313 h 2313"/>
                <a:gd name="T34" fmla="*/ 568 w 2543"/>
                <a:gd name="T35" fmla="*/ 1431 h 2313"/>
                <a:gd name="T36" fmla="*/ 554 w 2543"/>
                <a:gd name="T37" fmla="*/ 1399 h 2313"/>
                <a:gd name="T38" fmla="*/ 522 w 2543"/>
                <a:gd name="T39" fmla="*/ 1428 h 2313"/>
                <a:gd name="T40" fmla="*/ 465 w 2543"/>
                <a:gd name="T41" fmla="*/ 1466 h 2313"/>
                <a:gd name="T42" fmla="*/ 421 w 2543"/>
                <a:gd name="T43" fmla="*/ 1483 h 2313"/>
                <a:gd name="T44" fmla="*/ 348 w 2543"/>
                <a:gd name="T45" fmla="*/ 1498 h 2313"/>
                <a:gd name="T46" fmla="*/ 257 w 2543"/>
                <a:gd name="T47" fmla="*/ 1491 h 2313"/>
                <a:gd name="T48" fmla="*/ 168 w 2543"/>
                <a:gd name="T49" fmla="*/ 1460 h 2313"/>
                <a:gd name="T50" fmla="*/ 94 w 2543"/>
                <a:gd name="T51" fmla="*/ 1404 h 2313"/>
                <a:gd name="T52" fmla="*/ 25 w 2543"/>
                <a:gd name="T53" fmla="*/ 1301 h 2313"/>
                <a:gd name="T54" fmla="*/ 2 w 2543"/>
                <a:gd name="T55" fmla="*/ 1209 h 2313"/>
                <a:gd name="T56" fmla="*/ 6 w 2543"/>
                <a:gd name="T57" fmla="*/ 1111 h 2313"/>
                <a:gd name="T58" fmla="*/ 38 w 2543"/>
                <a:gd name="T59" fmla="*/ 1022 h 2313"/>
                <a:gd name="T60" fmla="*/ 94 w 2543"/>
                <a:gd name="T61" fmla="*/ 949 h 2313"/>
                <a:gd name="T62" fmla="*/ 197 w 2543"/>
                <a:gd name="T63" fmla="*/ 879 h 2313"/>
                <a:gd name="T64" fmla="*/ 289 w 2543"/>
                <a:gd name="T65" fmla="*/ 857 h 2313"/>
                <a:gd name="T66" fmla="*/ 372 w 2543"/>
                <a:gd name="T67" fmla="*/ 858 h 2313"/>
                <a:gd name="T68" fmla="*/ 421 w 2543"/>
                <a:gd name="T69" fmla="*/ 871 h 2313"/>
                <a:gd name="T70" fmla="*/ 486 w 2543"/>
                <a:gd name="T71" fmla="*/ 900 h 2313"/>
                <a:gd name="T72" fmla="*/ 522 w 2543"/>
                <a:gd name="T73" fmla="*/ 927 h 2313"/>
                <a:gd name="T74" fmla="*/ 554 w 2543"/>
                <a:gd name="T75" fmla="*/ 955 h 2313"/>
                <a:gd name="T76" fmla="*/ 568 w 2543"/>
                <a:gd name="T77" fmla="*/ 0 h 2313"/>
                <a:gd name="T78" fmla="*/ 1219 w 2543"/>
                <a:gd name="T79" fmla="*/ 41 h 2313"/>
                <a:gd name="T80" fmla="*/ 1205 w 2543"/>
                <a:gd name="T81" fmla="*/ 86 h 2313"/>
                <a:gd name="T82" fmla="*/ 1195 w 2543"/>
                <a:gd name="T83" fmla="*/ 154 h 2313"/>
                <a:gd name="T84" fmla="*/ 1195 w 2543"/>
                <a:gd name="T85" fmla="*/ 217 h 2313"/>
                <a:gd name="T86" fmla="*/ 1211 w 2543"/>
                <a:gd name="T87" fmla="*/ 292 h 2313"/>
                <a:gd name="T88" fmla="*/ 1260 w 2543"/>
                <a:gd name="T89" fmla="*/ 392 h 2313"/>
                <a:gd name="T90" fmla="*/ 1335 w 2543"/>
                <a:gd name="T91" fmla="*/ 474 h 2313"/>
                <a:gd name="T92" fmla="*/ 1429 w 2543"/>
                <a:gd name="T93" fmla="*/ 531 h 2313"/>
                <a:gd name="T94" fmla="*/ 1521 w 2543"/>
                <a:gd name="T95" fmla="*/ 558 h 2313"/>
                <a:gd name="T96" fmla="*/ 1579 w 2543"/>
                <a:gd name="T97" fmla="*/ 562 h 2313"/>
                <a:gd name="T98" fmla="*/ 1657 w 2543"/>
                <a:gd name="T99" fmla="*/ 555 h 2313"/>
                <a:gd name="T100" fmla="*/ 1729 w 2543"/>
                <a:gd name="T101" fmla="*/ 533 h 2313"/>
                <a:gd name="T102" fmla="*/ 1852 w 2543"/>
                <a:gd name="T103" fmla="*/ 451 h 2313"/>
                <a:gd name="T104" fmla="*/ 1919 w 2543"/>
                <a:gd name="T105" fmla="*/ 362 h 2313"/>
                <a:gd name="T106" fmla="*/ 1952 w 2543"/>
                <a:gd name="T107" fmla="*/ 274 h 2313"/>
                <a:gd name="T108" fmla="*/ 1965 w 2543"/>
                <a:gd name="T109" fmla="*/ 198 h 2313"/>
                <a:gd name="T110" fmla="*/ 1962 w 2543"/>
                <a:gd name="T111" fmla="*/ 132 h 2313"/>
                <a:gd name="T112" fmla="*/ 1954 w 2543"/>
                <a:gd name="T113" fmla="*/ 86 h 2313"/>
                <a:gd name="T114" fmla="*/ 1932 w 2543"/>
                <a:gd name="T115" fmla="*/ 22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3" h="2313">
                  <a:moveTo>
                    <a:pt x="2543" y="3"/>
                  </a:moveTo>
                  <a:lnTo>
                    <a:pt x="2543" y="3"/>
                  </a:lnTo>
                  <a:lnTo>
                    <a:pt x="2543" y="83"/>
                  </a:lnTo>
                  <a:lnTo>
                    <a:pt x="2543" y="83"/>
                  </a:lnTo>
                  <a:lnTo>
                    <a:pt x="2543" y="167"/>
                  </a:lnTo>
                  <a:lnTo>
                    <a:pt x="2543" y="167"/>
                  </a:lnTo>
                  <a:lnTo>
                    <a:pt x="2543" y="259"/>
                  </a:lnTo>
                  <a:lnTo>
                    <a:pt x="2543" y="259"/>
                  </a:lnTo>
                  <a:lnTo>
                    <a:pt x="2543" y="357"/>
                  </a:lnTo>
                  <a:lnTo>
                    <a:pt x="2543" y="466"/>
                  </a:lnTo>
                  <a:lnTo>
                    <a:pt x="2543" y="466"/>
                  </a:lnTo>
                  <a:lnTo>
                    <a:pt x="2543" y="485"/>
                  </a:lnTo>
                  <a:lnTo>
                    <a:pt x="2543" y="485"/>
                  </a:lnTo>
                  <a:lnTo>
                    <a:pt x="2541" y="505"/>
                  </a:lnTo>
                  <a:lnTo>
                    <a:pt x="2541" y="505"/>
                  </a:lnTo>
                  <a:lnTo>
                    <a:pt x="2538" y="524"/>
                  </a:lnTo>
                  <a:lnTo>
                    <a:pt x="2538" y="524"/>
                  </a:lnTo>
                  <a:lnTo>
                    <a:pt x="2535" y="541"/>
                  </a:lnTo>
                  <a:lnTo>
                    <a:pt x="2535" y="541"/>
                  </a:lnTo>
                  <a:lnTo>
                    <a:pt x="2529" y="620"/>
                  </a:lnTo>
                  <a:lnTo>
                    <a:pt x="2522" y="696"/>
                  </a:lnTo>
                  <a:lnTo>
                    <a:pt x="2511" y="771"/>
                  </a:lnTo>
                  <a:lnTo>
                    <a:pt x="2500" y="844"/>
                  </a:lnTo>
                  <a:lnTo>
                    <a:pt x="2487" y="915"/>
                  </a:lnTo>
                  <a:lnTo>
                    <a:pt x="2473" y="984"/>
                  </a:lnTo>
                  <a:lnTo>
                    <a:pt x="2457" y="1052"/>
                  </a:lnTo>
                  <a:lnTo>
                    <a:pt x="2438" y="1117"/>
                  </a:lnTo>
                  <a:lnTo>
                    <a:pt x="2438" y="1117"/>
                  </a:lnTo>
                  <a:lnTo>
                    <a:pt x="2421" y="1180"/>
                  </a:lnTo>
                  <a:lnTo>
                    <a:pt x="2400" y="1242"/>
                  </a:lnTo>
                  <a:lnTo>
                    <a:pt x="2379" y="1302"/>
                  </a:lnTo>
                  <a:lnTo>
                    <a:pt x="2357" y="1360"/>
                  </a:lnTo>
                  <a:lnTo>
                    <a:pt x="2333" y="1417"/>
                  </a:lnTo>
                  <a:lnTo>
                    <a:pt x="2310" y="1472"/>
                  </a:lnTo>
                  <a:lnTo>
                    <a:pt x="2286" y="1525"/>
                  </a:lnTo>
                  <a:lnTo>
                    <a:pt x="2260" y="1575"/>
                  </a:lnTo>
                  <a:lnTo>
                    <a:pt x="2260" y="1575"/>
                  </a:lnTo>
                  <a:lnTo>
                    <a:pt x="2235" y="1625"/>
                  </a:lnTo>
                  <a:lnTo>
                    <a:pt x="2208" y="1672"/>
                  </a:lnTo>
                  <a:lnTo>
                    <a:pt x="2183" y="1718"/>
                  </a:lnTo>
                  <a:lnTo>
                    <a:pt x="2156" y="1763"/>
                  </a:lnTo>
                  <a:lnTo>
                    <a:pt x="2129" y="1804"/>
                  </a:lnTo>
                  <a:lnTo>
                    <a:pt x="2102" y="1845"/>
                  </a:lnTo>
                  <a:lnTo>
                    <a:pt x="2048" y="1921"/>
                  </a:lnTo>
                  <a:lnTo>
                    <a:pt x="2048" y="1921"/>
                  </a:lnTo>
                  <a:lnTo>
                    <a:pt x="1994" y="1989"/>
                  </a:lnTo>
                  <a:lnTo>
                    <a:pt x="1943" y="2053"/>
                  </a:lnTo>
                  <a:lnTo>
                    <a:pt x="1894" y="2108"/>
                  </a:lnTo>
                  <a:lnTo>
                    <a:pt x="1846" y="2156"/>
                  </a:lnTo>
                  <a:lnTo>
                    <a:pt x="1846" y="2156"/>
                  </a:lnTo>
                  <a:lnTo>
                    <a:pt x="1829" y="2175"/>
                  </a:lnTo>
                  <a:lnTo>
                    <a:pt x="1808" y="2192"/>
                  </a:lnTo>
                  <a:lnTo>
                    <a:pt x="1787" y="2208"/>
                  </a:lnTo>
                  <a:lnTo>
                    <a:pt x="1767" y="2224"/>
                  </a:lnTo>
                  <a:lnTo>
                    <a:pt x="1767" y="2224"/>
                  </a:lnTo>
                  <a:lnTo>
                    <a:pt x="1744" y="2238"/>
                  </a:lnTo>
                  <a:lnTo>
                    <a:pt x="1722" y="2251"/>
                  </a:lnTo>
                  <a:lnTo>
                    <a:pt x="1698" y="2262"/>
                  </a:lnTo>
                  <a:lnTo>
                    <a:pt x="1675" y="2273"/>
                  </a:lnTo>
                  <a:lnTo>
                    <a:pt x="1675" y="2273"/>
                  </a:lnTo>
                  <a:lnTo>
                    <a:pt x="1651" y="2283"/>
                  </a:lnTo>
                  <a:lnTo>
                    <a:pt x="1625" y="2291"/>
                  </a:lnTo>
                  <a:lnTo>
                    <a:pt x="1600" y="2297"/>
                  </a:lnTo>
                  <a:lnTo>
                    <a:pt x="1575" y="2303"/>
                  </a:lnTo>
                  <a:lnTo>
                    <a:pt x="1575" y="2303"/>
                  </a:lnTo>
                  <a:lnTo>
                    <a:pt x="1549" y="2308"/>
                  </a:lnTo>
                  <a:lnTo>
                    <a:pt x="1524" y="2311"/>
                  </a:lnTo>
                  <a:lnTo>
                    <a:pt x="1497" y="2313"/>
                  </a:lnTo>
                  <a:lnTo>
                    <a:pt x="1470" y="2313"/>
                  </a:lnTo>
                  <a:lnTo>
                    <a:pt x="568" y="2308"/>
                  </a:lnTo>
                  <a:lnTo>
                    <a:pt x="568" y="1472"/>
                  </a:lnTo>
                  <a:lnTo>
                    <a:pt x="568" y="1431"/>
                  </a:lnTo>
                  <a:lnTo>
                    <a:pt x="568" y="1383"/>
                  </a:lnTo>
                  <a:lnTo>
                    <a:pt x="568" y="1383"/>
                  </a:lnTo>
                  <a:lnTo>
                    <a:pt x="554" y="1399"/>
                  </a:lnTo>
                  <a:lnTo>
                    <a:pt x="554" y="1399"/>
                  </a:lnTo>
                  <a:lnTo>
                    <a:pt x="538" y="1415"/>
                  </a:lnTo>
                  <a:lnTo>
                    <a:pt x="538" y="1415"/>
                  </a:lnTo>
                  <a:lnTo>
                    <a:pt x="522" y="1428"/>
                  </a:lnTo>
                  <a:lnTo>
                    <a:pt x="522" y="1428"/>
                  </a:lnTo>
                  <a:lnTo>
                    <a:pt x="506" y="1442"/>
                  </a:lnTo>
                  <a:lnTo>
                    <a:pt x="506" y="1442"/>
                  </a:lnTo>
                  <a:lnTo>
                    <a:pt x="486" y="1455"/>
                  </a:lnTo>
                  <a:lnTo>
                    <a:pt x="465" y="1466"/>
                  </a:lnTo>
                  <a:lnTo>
                    <a:pt x="465" y="1466"/>
                  </a:lnTo>
                  <a:lnTo>
                    <a:pt x="443" y="1475"/>
                  </a:lnTo>
                  <a:lnTo>
                    <a:pt x="421" y="1483"/>
                  </a:lnTo>
                  <a:lnTo>
                    <a:pt x="421" y="1483"/>
                  </a:lnTo>
                  <a:lnTo>
                    <a:pt x="397" y="1490"/>
                  </a:lnTo>
                  <a:lnTo>
                    <a:pt x="372" y="1494"/>
                  </a:lnTo>
                  <a:lnTo>
                    <a:pt x="372" y="1494"/>
                  </a:lnTo>
                  <a:lnTo>
                    <a:pt x="348" y="1498"/>
                  </a:lnTo>
                  <a:lnTo>
                    <a:pt x="322" y="1499"/>
                  </a:lnTo>
                  <a:lnTo>
                    <a:pt x="322" y="1499"/>
                  </a:lnTo>
                  <a:lnTo>
                    <a:pt x="289" y="1498"/>
                  </a:lnTo>
                  <a:lnTo>
                    <a:pt x="257" y="1491"/>
                  </a:lnTo>
                  <a:lnTo>
                    <a:pt x="225" y="1483"/>
                  </a:lnTo>
                  <a:lnTo>
                    <a:pt x="197" y="1472"/>
                  </a:lnTo>
                  <a:lnTo>
                    <a:pt x="197" y="1472"/>
                  </a:lnTo>
                  <a:lnTo>
                    <a:pt x="168" y="1460"/>
                  </a:lnTo>
                  <a:lnTo>
                    <a:pt x="141" y="1444"/>
                  </a:lnTo>
                  <a:lnTo>
                    <a:pt x="118" y="1425"/>
                  </a:lnTo>
                  <a:lnTo>
                    <a:pt x="94" y="1404"/>
                  </a:lnTo>
                  <a:lnTo>
                    <a:pt x="94" y="1404"/>
                  </a:lnTo>
                  <a:lnTo>
                    <a:pt x="73" y="1380"/>
                  </a:lnTo>
                  <a:lnTo>
                    <a:pt x="54" y="1356"/>
                  </a:lnTo>
                  <a:lnTo>
                    <a:pt x="38" y="1329"/>
                  </a:lnTo>
                  <a:lnTo>
                    <a:pt x="25" y="1301"/>
                  </a:lnTo>
                  <a:lnTo>
                    <a:pt x="25" y="1301"/>
                  </a:lnTo>
                  <a:lnTo>
                    <a:pt x="14" y="1271"/>
                  </a:lnTo>
                  <a:lnTo>
                    <a:pt x="6" y="1241"/>
                  </a:lnTo>
                  <a:lnTo>
                    <a:pt x="2" y="1209"/>
                  </a:lnTo>
                  <a:lnTo>
                    <a:pt x="0" y="1176"/>
                  </a:lnTo>
                  <a:lnTo>
                    <a:pt x="0" y="1176"/>
                  </a:lnTo>
                  <a:lnTo>
                    <a:pt x="2" y="1142"/>
                  </a:lnTo>
                  <a:lnTo>
                    <a:pt x="6" y="1111"/>
                  </a:lnTo>
                  <a:lnTo>
                    <a:pt x="14" y="1080"/>
                  </a:lnTo>
                  <a:lnTo>
                    <a:pt x="25" y="1050"/>
                  </a:lnTo>
                  <a:lnTo>
                    <a:pt x="25" y="1050"/>
                  </a:lnTo>
                  <a:lnTo>
                    <a:pt x="38" y="1022"/>
                  </a:lnTo>
                  <a:lnTo>
                    <a:pt x="54" y="996"/>
                  </a:lnTo>
                  <a:lnTo>
                    <a:pt x="73" y="971"/>
                  </a:lnTo>
                  <a:lnTo>
                    <a:pt x="94" y="949"/>
                  </a:lnTo>
                  <a:lnTo>
                    <a:pt x="94" y="949"/>
                  </a:lnTo>
                  <a:lnTo>
                    <a:pt x="118" y="928"/>
                  </a:lnTo>
                  <a:lnTo>
                    <a:pt x="141" y="909"/>
                  </a:lnTo>
                  <a:lnTo>
                    <a:pt x="168" y="893"/>
                  </a:lnTo>
                  <a:lnTo>
                    <a:pt x="197" y="879"/>
                  </a:lnTo>
                  <a:lnTo>
                    <a:pt x="197" y="879"/>
                  </a:lnTo>
                  <a:lnTo>
                    <a:pt x="225" y="869"/>
                  </a:lnTo>
                  <a:lnTo>
                    <a:pt x="257" y="861"/>
                  </a:lnTo>
                  <a:lnTo>
                    <a:pt x="289" y="857"/>
                  </a:lnTo>
                  <a:lnTo>
                    <a:pt x="322" y="855"/>
                  </a:lnTo>
                  <a:lnTo>
                    <a:pt x="322" y="855"/>
                  </a:lnTo>
                  <a:lnTo>
                    <a:pt x="348" y="855"/>
                  </a:lnTo>
                  <a:lnTo>
                    <a:pt x="372" y="858"/>
                  </a:lnTo>
                  <a:lnTo>
                    <a:pt x="372" y="858"/>
                  </a:lnTo>
                  <a:lnTo>
                    <a:pt x="397" y="863"/>
                  </a:lnTo>
                  <a:lnTo>
                    <a:pt x="421" y="871"/>
                  </a:lnTo>
                  <a:lnTo>
                    <a:pt x="421" y="871"/>
                  </a:lnTo>
                  <a:lnTo>
                    <a:pt x="443" y="879"/>
                  </a:lnTo>
                  <a:lnTo>
                    <a:pt x="465" y="888"/>
                  </a:lnTo>
                  <a:lnTo>
                    <a:pt x="465" y="888"/>
                  </a:lnTo>
                  <a:lnTo>
                    <a:pt x="486" y="900"/>
                  </a:lnTo>
                  <a:lnTo>
                    <a:pt x="506" y="914"/>
                  </a:lnTo>
                  <a:lnTo>
                    <a:pt x="506" y="914"/>
                  </a:lnTo>
                  <a:lnTo>
                    <a:pt x="522" y="927"/>
                  </a:lnTo>
                  <a:lnTo>
                    <a:pt x="522" y="927"/>
                  </a:lnTo>
                  <a:lnTo>
                    <a:pt x="538" y="941"/>
                  </a:lnTo>
                  <a:lnTo>
                    <a:pt x="538" y="941"/>
                  </a:lnTo>
                  <a:lnTo>
                    <a:pt x="554" y="955"/>
                  </a:lnTo>
                  <a:lnTo>
                    <a:pt x="554" y="955"/>
                  </a:lnTo>
                  <a:lnTo>
                    <a:pt x="568" y="971"/>
                  </a:lnTo>
                  <a:lnTo>
                    <a:pt x="568" y="925"/>
                  </a:lnTo>
                  <a:lnTo>
                    <a:pt x="568" y="882"/>
                  </a:lnTo>
                  <a:lnTo>
                    <a:pt x="568" y="0"/>
                  </a:lnTo>
                  <a:lnTo>
                    <a:pt x="1238" y="0"/>
                  </a:lnTo>
                  <a:lnTo>
                    <a:pt x="1238" y="0"/>
                  </a:lnTo>
                  <a:lnTo>
                    <a:pt x="1227" y="21"/>
                  </a:lnTo>
                  <a:lnTo>
                    <a:pt x="1219" y="41"/>
                  </a:lnTo>
                  <a:lnTo>
                    <a:pt x="1219" y="41"/>
                  </a:lnTo>
                  <a:lnTo>
                    <a:pt x="1211" y="64"/>
                  </a:lnTo>
                  <a:lnTo>
                    <a:pt x="1205" y="86"/>
                  </a:lnTo>
                  <a:lnTo>
                    <a:pt x="1205" y="86"/>
                  </a:lnTo>
                  <a:lnTo>
                    <a:pt x="1200" y="108"/>
                  </a:lnTo>
                  <a:lnTo>
                    <a:pt x="1197" y="130"/>
                  </a:lnTo>
                  <a:lnTo>
                    <a:pt x="1197" y="130"/>
                  </a:lnTo>
                  <a:lnTo>
                    <a:pt x="1195" y="154"/>
                  </a:lnTo>
                  <a:lnTo>
                    <a:pt x="1194" y="178"/>
                  </a:lnTo>
                  <a:lnTo>
                    <a:pt x="1194" y="178"/>
                  </a:lnTo>
                  <a:lnTo>
                    <a:pt x="1194" y="197"/>
                  </a:lnTo>
                  <a:lnTo>
                    <a:pt x="1195" y="217"/>
                  </a:lnTo>
                  <a:lnTo>
                    <a:pt x="1198" y="236"/>
                  </a:lnTo>
                  <a:lnTo>
                    <a:pt x="1202" y="255"/>
                  </a:lnTo>
                  <a:lnTo>
                    <a:pt x="1206" y="273"/>
                  </a:lnTo>
                  <a:lnTo>
                    <a:pt x="1211" y="292"/>
                  </a:lnTo>
                  <a:lnTo>
                    <a:pt x="1224" y="327"/>
                  </a:lnTo>
                  <a:lnTo>
                    <a:pt x="1224" y="327"/>
                  </a:lnTo>
                  <a:lnTo>
                    <a:pt x="1240" y="360"/>
                  </a:lnTo>
                  <a:lnTo>
                    <a:pt x="1260" y="392"/>
                  </a:lnTo>
                  <a:lnTo>
                    <a:pt x="1283" y="422"/>
                  </a:lnTo>
                  <a:lnTo>
                    <a:pt x="1306" y="449"/>
                  </a:lnTo>
                  <a:lnTo>
                    <a:pt x="1306" y="449"/>
                  </a:lnTo>
                  <a:lnTo>
                    <a:pt x="1335" y="474"/>
                  </a:lnTo>
                  <a:lnTo>
                    <a:pt x="1364" y="497"/>
                  </a:lnTo>
                  <a:lnTo>
                    <a:pt x="1395" y="516"/>
                  </a:lnTo>
                  <a:lnTo>
                    <a:pt x="1429" y="531"/>
                  </a:lnTo>
                  <a:lnTo>
                    <a:pt x="1429" y="531"/>
                  </a:lnTo>
                  <a:lnTo>
                    <a:pt x="1465" y="544"/>
                  </a:lnTo>
                  <a:lnTo>
                    <a:pt x="1483" y="551"/>
                  </a:lnTo>
                  <a:lnTo>
                    <a:pt x="1502" y="554"/>
                  </a:lnTo>
                  <a:lnTo>
                    <a:pt x="1521" y="558"/>
                  </a:lnTo>
                  <a:lnTo>
                    <a:pt x="1540" y="560"/>
                  </a:lnTo>
                  <a:lnTo>
                    <a:pt x="1559" y="562"/>
                  </a:lnTo>
                  <a:lnTo>
                    <a:pt x="1579" y="562"/>
                  </a:lnTo>
                  <a:lnTo>
                    <a:pt x="1579" y="562"/>
                  </a:lnTo>
                  <a:lnTo>
                    <a:pt x="1598" y="562"/>
                  </a:lnTo>
                  <a:lnTo>
                    <a:pt x="1619" y="560"/>
                  </a:lnTo>
                  <a:lnTo>
                    <a:pt x="1638" y="558"/>
                  </a:lnTo>
                  <a:lnTo>
                    <a:pt x="1657" y="555"/>
                  </a:lnTo>
                  <a:lnTo>
                    <a:pt x="1675" y="551"/>
                  </a:lnTo>
                  <a:lnTo>
                    <a:pt x="1694" y="546"/>
                  </a:lnTo>
                  <a:lnTo>
                    <a:pt x="1729" y="533"/>
                  </a:lnTo>
                  <a:lnTo>
                    <a:pt x="1729" y="533"/>
                  </a:lnTo>
                  <a:lnTo>
                    <a:pt x="1763" y="516"/>
                  </a:lnTo>
                  <a:lnTo>
                    <a:pt x="1795" y="497"/>
                  </a:lnTo>
                  <a:lnTo>
                    <a:pt x="1824" y="474"/>
                  </a:lnTo>
                  <a:lnTo>
                    <a:pt x="1852" y="451"/>
                  </a:lnTo>
                  <a:lnTo>
                    <a:pt x="1852" y="451"/>
                  </a:lnTo>
                  <a:lnTo>
                    <a:pt x="1876" y="424"/>
                  </a:lnTo>
                  <a:lnTo>
                    <a:pt x="1898" y="393"/>
                  </a:lnTo>
                  <a:lnTo>
                    <a:pt x="1919" y="362"/>
                  </a:lnTo>
                  <a:lnTo>
                    <a:pt x="1935" y="328"/>
                  </a:lnTo>
                  <a:lnTo>
                    <a:pt x="1935" y="328"/>
                  </a:lnTo>
                  <a:lnTo>
                    <a:pt x="1948" y="294"/>
                  </a:lnTo>
                  <a:lnTo>
                    <a:pt x="1952" y="274"/>
                  </a:lnTo>
                  <a:lnTo>
                    <a:pt x="1957" y="255"/>
                  </a:lnTo>
                  <a:lnTo>
                    <a:pt x="1960" y="236"/>
                  </a:lnTo>
                  <a:lnTo>
                    <a:pt x="1963" y="217"/>
                  </a:lnTo>
                  <a:lnTo>
                    <a:pt x="1965" y="198"/>
                  </a:lnTo>
                  <a:lnTo>
                    <a:pt x="1965" y="179"/>
                  </a:lnTo>
                  <a:lnTo>
                    <a:pt x="1965" y="179"/>
                  </a:lnTo>
                  <a:lnTo>
                    <a:pt x="1963" y="156"/>
                  </a:lnTo>
                  <a:lnTo>
                    <a:pt x="1962" y="132"/>
                  </a:lnTo>
                  <a:lnTo>
                    <a:pt x="1962" y="132"/>
                  </a:lnTo>
                  <a:lnTo>
                    <a:pt x="1959" y="108"/>
                  </a:lnTo>
                  <a:lnTo>
                    <a:pt x="1954" y="86"/>
                  </a:lnTo>
                  <a:lnTo>
                    <a:pt x="1954" y="86"/>
                  </a:lnTo>
                  <a:lnTo>
                    <a:pt x="1948" y="64"/>
                  </a:lnTo>
                  <a:lnTo>
                    <a:pt x="1940" y="43"/>
                  </a:lnTo>
                  <a:lnTo>
                    <a:pt x="1940" y="43"/>
                  </a:lnTo>
                  <a:lnTo>
                    <a:pt x="1932" y="22"/>
                  </a:lnTo>
                  <a:lnTo>
                    <a:pt x="1921" y="2"/>
                  </a:lnTo>
                  <a:lnTo>
                    <a:pt x="2543" y="3"/>
                  </a:lnTo>
                  <a:close/>
                </a:path>
              </a:pathLst>
            </a:custGeom>
            <a:solidFill>
              <a:schemeClr val="accent3"/>
            </a:solidFill>
            <a:ln w="19050" cap="rnd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anchor="ctr"/>
            <a:lstStyle/>
            <a:p>
              <a:pPr algn="ctr"/>
              <a:endParaRPr sz="1200" dirty="0"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12" name="TextBox 30"/>
            <p:cNvSpPr txBox="1">
              <a:spLocks/>
            </p:cNvSpPr>
            <p:nvPr/>
          </p:nvSpPr>
          <p:spPr bwMode="auto">
            <a:xfrm>
              <a:off x="5452959" y="2812381"/>
              <a:ext cx="463886" cy="463846"/>
            </a:xfrm>
            <a:prstGeom prst="rect">
              <a:avLst/>
            </a:prstGeom>
            <a:noFill/>
            <a:extLst/>
          </p:spPr>
          <p:txBody>
            <a:bodyPr wrap="none" lIns="67500" tIns="35100" rIns="67500" bIns="35100">
              <a:norm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en-US" altLang="ko-KR" sz="15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01</a:t>
              </a:r>
            </a:p>
          </p:txBody>
        </p:sp>
        <p:sp>
          <p:nvSpPr>
            <p:cNvPr id="13" name="TextBox 31"/>
            <p:cNvSpPr txBox="1">
              <a:spLocks/>
            </p:cNvSpPr>
            <p:nvPr/>
          </p:nvSpPr>
          <p:spPr bwMode="auto">
            <a:xfrm>
              <a:off x="6674472" y="3189755"/>
              <a:ext cx="500755" cy="463846"/>
            </a:xfrm>
            <a:prstGeom prst="rect">
              <a:avLst/>
            </a:prstGeom>
            <a:noFill/>
            <a:extLst/>
          </p:spPr>
          <p:txBody>
            <a:bodyPr wrap="none" lIns="67500" tIns="35100" rIns="67500" bIns="35100">
              <a:norm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en-US" altLang="ko-KR" sz="15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02</a:t>
              </a:r>
            </a:p>
          </p:txBody>
        </p:sp>
        <p:sp>
          <p:nvSpPr>
            <p:cNvPr id="14" name="TextBox 32"/>
            <p:cNvSpPr txBox="1">
              <a:spLocks/>
            </p:cNvSpPr>
            <p:nvPr/>
          </p:nvSpPr>
          <p:spPr bwMode="auto">
            <a:xfrm>
              <a:off x="5272791" y="4070297"/>
              <a:ext cx="500755" cy="463846"/>
            </a:xfrm>
            <a:prstGeom prst="rect">
              <a:avLst/>
            </a:prstGeom>
            <a:noFill/>
            <a:extLst/>
          </p:spPr>
          <p:txBody>
            <a:bodyPr wrap="none" lIns="67500" tIns="35100" rIns="67500" bIns="35100">
              <a:norm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en-US" altLang="ko-KR" sz="15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04</a:t>
              </a:r>
            </a:p>
          </p:txBody>
        </p:sp>
        <p:sp>
          <p:nvSpPr>
            <p:cNvPr id="15" name="TextBox 33"/>
            <p:cNvSpPr txBox="1">
              <a:spLocks/>
            </p:cNvSpPr>
            <p:nvPr/>
          </p:nvSpPr>
          <p:spPr bwMode="auto">
            <a:xfrm>
              <a:off x="6489960" y="4447673"/>
              <a:ext cx="510374" cy="463846"/>
            </a:xfrm>
            <a:prstGeom prst="rect">
              <a:avLst/>
            </a:prstGeom>
            <a:noFill/>
            <a:extLst/>
          </p:spPr>
          <p:txBody>
            <a:bodyPr wrap="none" lIns="67500" tIns="35100" rIns="67500" bIns="35100">
              <a:normAutofit/>
            </a:bodyPr>
            <a:lstStyle/>
            <a:p>
              <a:pPr>
                <a:buClr>
                  <a:srgbClr val="C35954"/>
                </a:buClr>
                <a:buSzPct val="120000"/>
              </a:pPr>
              <a:r>
                <a:rPr lang="en-US" altLang="ko-KR" sz="1500" dirty="0">
                  <a:solidFill>
                    <a:schemeClr val="bg1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03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50F99F80-D688-43A6-9498-18B04057D162}"/>
              </a:ext>
            </a:extLst>
          </p:cNvPr>
          <p:cNvSpPr/>
          <p:nvPr/>
        </p:nvSpPr>
        <p:spPr>
          <a:xfrm>
            <a:off x="1392111" y="1642960"/>
            <a:ext cx="1450890" cy="429342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输入替换内容添加内容输入替换内容添加内容</a:t>
            </a:r>
            <a:endParaRPr lang="zh-CN" altLang="en-US" sz="900" dirty="0">
              <a:solidFill>
                <a:srgbClr val="404040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="" xmlns:a16="http://schemas.microsoft.com/office/drawing/2014/main" id="{E4368088-C09C-432D-A1AC-9BECB6394C9D}"/>
              </a:ext>
            </a:extLst>
          </p:cNvPr>
          <p:cNvSpPr/>
          <p:nvPr/>
        </p:nvSpPr>
        <p:spPr>
          <a:xfrm>
            <a:off x="1392111" y="1387000"/>
            <a:ext cx="1450890" cy="27699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/>
          <a:p>
            <a:pPr algn="just"/>
            <a:r>
              <a:rPr lang="zh-CN" altLang="en-US" sz="1350" b="1" dirty="0">
                <a:solidFill>
                  <a:schemeClr val="tx1">
                    <a:lumMod val="7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输入标题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="" xmlns:a16="http://schemas.microsoft.com/office/drawing/2014/main" id="{AF7D678A-D2AC-47D1-AB10-C517B750CAE7}"/>
              </a:ext>
            </a:extLst>
          </p:cNvPr>
          <p:cNvSpPr/>
          <p:nvPr/>
        </p:nvSpPr>
        <p:spPr>
          <a:xfrm>
            <a:off x="6308636" y="1654711"/>
            <a:ext cx="1450890" cy="429342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输入替换内容添加内容输入替换内容添加内容</a:t>
            </a:r>
            <a:endParaRPr lang="zh-CN" altLang="en-US" sz="900" dirty="0">
              <a:solidFill>
                <a:srgbClr val="404040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="" xmlns:a16="http://schemas.microsoft.com/office/drawing/2014/main" id="{C84DAE32-7352-4033-9BD5-D36BA0C1D65B}"/>
              </a:ext>
            </a:extLst>
          </p:cNvPr>
          <p:cNvSpPr/>
          <p:nvPr/>
        </p:nvSpPr>
        <p:spPr>
          <a:xfrm>
            <a:off x="6308636" y="1398752"/>
            <a:ext cx="1450890" cy="27699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/>
          <a:p>
            <a:pPr algn="just"/>
            <a:r>
              <a:rPr lang="zh-CN" altLang="en-US" sz="1350" b="1" dirty="0">
                <a:solidFill>
                  <a:schemeClr val="tx1">
                    <a:lumMod val="7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输入标题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="" xmlns:a16="http://schemas.microsoft.com/office/drawing/2014/main" id="{15851F4D-1E91-4819-8AF5-AB762AF09B7D}"/>
              </a:ext>
            </a:extLst>
          </p:cNvPr>
          <p:cNvSpPr/>
          <p:nvPr/>
        </p:nvSpPr>
        <p:spPr>
          <a:xfrm>
            <a:off x="1392111" y="3252238"/>
            <a:ext cx="1450890" cy="429342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输入替换内容添加内容输入替换内容添加内容</a:t>
            </a:r>
            <a:endParaRPr lang="zh-CN" altLang="en-US" sz="900" dirty="0">
              <a:solidFill>
                <a:srgbClr val="404040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9BD573EA-FAB2-407B-8277-F8B7098FDD77}"/>
              </a:ext>
            </a:extLst>
          </p:cNvPr>
          <p:cNvSpPr/>
          <p:nvPr/>
        </p:nvSpPr>
        <p:spPr>
          <a:xfrm>
            <a:off x="1392111" y="2996278"/>
            <a:ext cx="1450890" cy="27699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/>
          <a:p>
            <a:pPr algn="just"/>
            <a:r>
              <a:rPr lang="zh-CN" altLang="en-US" sz="1350" b="1" dirty="0">
                <a:solidFill>
                  <a:schemeClr val="tx1">
                    <a:lumMod val="7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输入标题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="" xmlns:a16="http://schemas.microsoft.com/office/drawing/2014/main" id="{CE4E515B-ACFC-44BC-8836-CEA906A4CF27}"/>
              </a:ext>
            </a:extLst>
          </p:cNvPr>
          <p:cNvSpPr/>
          <p:nvPr/>
        </p:nvSpPr>
        <p:spPr>
          <a:xfrm>
            <a:off x="6308636" y="3263989"/>
            <a:ext cx="1450890" cy="429342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900" dirty="0">
                <a:solidFill>
                  <a:schemeClr val="bg2">
                    <a:lumMod val="1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输入替换内容添加内容输入替换内容添加内容</a:t>
            </a:r>
            <a:endParaRPr lang="zh-CN" altLang="en-US" sz="900" dirty="0">
              <a:solidFill>
                <a:srgbClr val="404040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="" xmlns:a16="http://schemas.microsoft.com/office/drawing/2014/main" id="{37DF6B37-98EB-4F4A-92F6-5957105E5238}"/>
              </a:ext>
            </a:extLst>
          </p:cNvPr>
          <p:cNvSpPr/>
          <p:nvPr/>
        </p:nvSpPr>
        <p:spPr>
          <a:xfrm>
            <a:off x="6308636" y="3008030"/>
            <a:ext cx="1450890" cy="276993"/>
          </a:xfrm>
          <a:prstGeom prst="rect">
            <a:avLst/>
          </a:prstGeom>
        </p:spPr>
        <p:txBody>
          <a:bodyPr wrap="square" lIns="68575" tIns="34287" rIns="68575" bIns="34287">
            <a:spAutoFit/>
          </a:bodyPr>
          <a:lstStyle/>
          <a:p>
            <a:pPr algn="just"/>
            <a:r>
              <a:rPr lang="zh-CN" altLang="en-US" sz="1350" b="1" dirty="0">
                <a:solidFill>
                  <a:schemeClr val="tx1">
                    <a:lumMod val="7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36395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93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43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385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35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78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328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54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PA_库_组合 35">
            <a:extLst>
              <a:ext uri="{FF2B5EF4-FFF2-40B4-BE49-F238E27FC236}">
                <a16:creationId xmlns="" xmlns:a16="http://schemas.microsoft.com/office/drawing/2014/main" id="{605B5E44-001B-4115-AB71-88CF06F87A1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511335" y="1296000"/>
            <a:ext cx="3760763" cy="1369318"/>
            <a:chOff x="6015085" y="1840440"/>
            <a:chExt cx="5016164" cy="1826418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A829E39B-71D1-4101-B884-24865672B5CC}"/>
                </a:ext>
              </a:extLst>
            </p:cNvPr>
            <p:cNvGrpSpPr/>
            <p:nvPr/>
          </p:nvGrpSpPr>
          <p:grpSpPr>
            <a:xfrm>
              <a:off x="6015085" y="1840440"/>
              <a:ext cx="1562100" cy="1826418"/>
              <a:chOff x="6610350" y="1809750"/>
              <a:chExt cx="1562100" cy="1826418"/>
            </a:xfrm>
          </p:grpSpPr>
          <p:sp>
            <p:nvSpPr>
              <p:cNvPr id="30" name="椭圆 29">
                <a:extLst>
                  <a:ext uri="{FF2B5EF4-FFF2-40B4-BE49-F238E27FC236}">
                    <a16:creationId xmlns="" xmlns:a16="http://schemas.microsoft.com/office/drawing/2014/main" id="{9B5E4E18-F6A5-4D62-9527-C15A792FB4BE}"/>
                  </a:ext>
                </a:extLst>
              </p:cNvPr>
              <p:cNvSpPr/>
              <p:nvPr/>
            </p:nvSpPr>
            <p:spPr>
              <a:xfrm>
                <a:off x="6610350" y="1809750"/>
                <a:ext cx="1562100" cy="1562100"/>
              </a:xfrm>
              <a:prstGeom prst="ellips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="" xmlns:a16="http://schemas.microsoft.com/office/drawing/2014/main" id="{A7AF2632-979C-43DA-B1CC-66537B809CAD}"/>
                  </a:ext>
                </a:extLst>
              </p:cNvPr>
              <p:cNvSpPr/>
              <p:nvPr/>
            </p:nvSpPr>
            <p:spPr>
              <a:xfrm>
                <a:off x="6610438" y="2609849"/>
                <a:ext cx="488862" cy="1026319"/>
              </a:xfrm>
              <a:custGeom>
                <a:avLst/>
                <a:gdLst>
                  <a:gd name="connsiteX0" fmla="*/ 0 w 488862"/>
                  <a:gd name="connsiteY0" fmla="*/ 0 h 890586"/>
                  <a:gd name="connsiteX1" fmla="*/ 488862 w 488862"/>
                  <a:gd name="connsiteY1" fmla="*/ 0 h 890586"/>
                  <a:gd name="connsiteX2" fmla="*/ 488862 w 488862"/>
                  <a:gd name="connsiteY2" fmla="*/ 890586 h 890586"/>
                  <a:gd name="connsiteX3" fmla="*/ 414261 w 488862"/>
                  <a:gd name="connsiteY3" fmla="*/ 841557 h 890586"/>
                  <a:gd name="connsiteX4" fmla="*/ 7463 w 488862"/>
                  <a:gd name="connsiteY4" fmla="*/ 127989 h 890586"/>
                  <a:gd name="connsiteX5" fmla="*/ 0 w 488862"/>
                  <a:gd name="connsiteY5" fmla="*/ 0 h 89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862" h="890586">
                    <a:moveTo>
                      <a:pt x="0" y="0"/>
                    </a:moveTo>
                    <a:lnTo>
                      <a:pt x="488862" y="0"/>
                    </a:lnTo>
                    <a:lnTo>
                      <a:pt x="488862" y="890586"/>
                    </a:lnTo>
                    <a:lnTo>
                      <a:pt x="414261" y="841557"/>
                    </a:lnTo>
                    <a:cubicBezTo>
                      <a:pt x="195521" y="681689"/>
                      <a:pt x="42340" y="424812"/>
                      <a:pt x="7463" y="12798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="" xmlns:a16="http://schemas.microsoft.com/office/drawing/2014/main" id="{364AD53C-37EA-45B2-B50B-2B8ABD59E64E}"/>
                </a:ext>
              </a:extLst>
            </p:cNvPr>
            <p:cNvCxnSpPr/>
            <p:nvPr/>
          </p:nvCxnSpPr>
          <p:spPr>
            <a:xfrm>
              <a:off x="7399626" y="2861635"/>
              <a:ext cx="3631623" cy="0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: 形状 13">
              <a:extLst>
                <a:ext uri="{FF2B5EF4-FFF2-40B4-BE49-F238E27FC236}">
                  <a16:creationId xmlns="" xmlns:a16="http://schemas.microsoft.com/office/drawing/2014/main" id="{C1119F28-7F5B-478E-88F2-F6374309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7895" y="2348227"/>
              <a:ext cx="624648" cy="513408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2" name="PA_库_组合 1">
            <a:extLst>
              <a:ext uri="{FF2B5EF4-FFF2-40B4-BE49-F238E27FC236}">
                <a16:creationId xmlns="" xmlns:a16="http://schemas.microsoft.com/office/drawing/2014/main" id="{987ECFA2-2D21-4FF9-91BF-4ABE30F9F9B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871902" y="796048"/>
            <a:ext cx="3598663" cy="1599764"/>
            <a:chOff x="1160751" y="1173594"/>
            <a:chExt cx="4799953" cy="2133791"/>
          </a:xfrm>
        </p:grpSpPr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B3CAE651-99C3-47DD-B608-3E0BF12BBD62}"/>
                </a:ext>
              </a:extLst>
            </p:cNvPr>
            <p:cNvGrpSpPr/>
            <p:nvPr/>
          </p:nvGrpSpPr>
          <p:grpSpPr>
            <a:xfrm flipH="1">
              <a:off x="4135714" y="1173594"/>
              <a:ext cx="1824990" cy="2133791"/>
              <a:chOff x="6610350" y="1809750"/>
              <a:chExt cx="1562100" cy="1826418"/>
            </a:xfrm>
            <a:solidFill>
              <a:schemeClr val="accent2"/>
            </a:solidFill>
          </p:grpSpPr>
          <p:sp>
            <p:nvSpPr>
              <p:cNvPr id="28" name="椭圆 27">
                <a:extLst>
                  <a:ext uri="{FF2B5EF4-FFF2-40B4-BE49-F238E27FC236}">
                    <a16:creationId xmlns="" xmlns:a16="http://schemas.microsoft.com/office/drawing/2014/main" id="{E5B5EC63-5DBD-4102-BF8D-7533C96F8B21}"/>
                  </a:ext>
                </a:extLst>
              </p:cNvPr>
              <p:cNvSpPr/>
              <p:nvPr/>
            </p:nvSpPr>
            <p:spPr>
              <a:xfrm>
                <a:off x="6610350" y="1809750"/>
                <a:ext cx="1562100" cy="15621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="" xmlns:a16="http://schemas.microsoft.com/office/drawing/2014/main" id="{A6B9184B-7E64-4764-9C48-A001F7875A50}"/>
                  </a:ext>
                </a:extLst>
              </p:cNvPr>
              <p:cNvSpPr/>
              <p:nvPr/>
            </p:nvSpPr>
            <p:spPr>
              <a:xfrm>
                <a:off x="6610438" y="2609849"/>
                <a:ext cx="488862" cy="1026319"/>
              </a:xfrm>
              <a:custGeom>
                <a:avLst/>
                <a:gdLst>
                  <a:gd name="connsiteX0" fmla="*/ 0 w 488862"/>
                  <a:gd name="connsiteY0" fmla="*/ 0 h 890586"/>
                  <a:gd name="connsiteX1" fmla="*/ 488862 w 488862"/>
                  <a:gd name="connsiteY1" fmla="*/ 0 h 890586"/>
                  <a:gd name="connsiteX2" fmla="*/ 488862 w 488862"/>
                  <a:gd name="connsiteY2" fmla="*/ 890586 h 890586"/>
                  <a:gd name="connsiteX3" fmla="*/ 414261 w 488862"/>
                  <a:gd name="connsiteY3" fmla="*/ 841557 h 890586"/>
                  <a:gd name="connsiteX4" fmla="*/ 7463 w 488862"/>
                  <a:gd name="connsiteY4" fmla="*/ 127989 h 890586"/>
                  <a:gd name="connsiteX5" fmla="*/ 0 w 488862"/>
                  <a:gd name="connsiteY5" fmla="*/ 0 h 89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862" h="890586">
                    <a:moveTo>
                      <a:pt x="0" y="0"/>
                    </a:moveTo>
                    <a:lnTo>
                      <a:pt x="488862" y="0"/>
                    </a:lnTo>
                    <a:lnTo>
                      <a:pt x="488862" y="890586"/>
                    </a:lnTo>
                    <a:lnTo>
                      <a:pt x="414261" y="841557"/>
                    </a:lnTo>
                    <a:cubicBezTo>
                      <a:pt x="195521" y="681689"/>
                      <a:pt x="42340" y="424812"/>
                      <a:pt x="7463" y="12798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="" xmlns:a16="http://schemas.microsoft.com/office/drawing/2014/main" id="{75BBDF20-3BEF-4EAC-8D39-2DF0DDDFD731}"/>
                </a:ext>
              </a:extLst>
            </p:cNvPr>
            <p:cNvCxnSpPr/>
            <p:nvPr/>
          </p:nvCxnSpPr>
          <p:spPr>
            <a:xfrm>
              <a:off x="1160751" y="2490160"/>
              <a:ext cx="3631623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: 形状 12">
              <a:extLst>
                <a:ext uri="{FF2B5EF4-FFF2-40B4-BE49-F238E27FC236}">
                  <a16:creationId xmlns="" xmlns:a16="http://schemas.microsoft.com/office/drawing/2014/main" id="{1F2C672D-D219-46BD-97FB-6458DB040C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08839" y="1730340"/>
              <a:ext cx="653386" cy="652700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37" name="PA_库_组合 36">
            <a:extLst>
              <a:ext uri="{FF2B5EF4-FFF2-40B4-BE49-F238E27FC236}">
                <a16:creationId xmlns="" xmlns:a16="http://schemas.microsoft.com/office/drawing/2014/main" id="{0625CE99-C6F2-49E3-9840-458D3BA4DFB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72974" y="2605026"/>
            <a:ext cx="3699125" cy="1572906"/>
            <a:chOff x="6097299" y="3586440"/>
            <a:chExt cx="4933950" cy="2097966"/>
          </a:xfrm>
        </p:grpSpPr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434B621E-A075-43FA-8D41-AED07224C0C1}"/>
                </a:ext>
              </a:extLst>
            </p:cNvPr>
            <p:cNvGrpSpPr/>
            <p:nvPr/>
          </p:nvGrpSpPr>
          <p:grpSpPr>
            <a:xfrm>
              <a:off x="6097299" y="3586440"/>
              <a:ext cx="1794349" cy="2097966"/>
              <a:chOff x="6610350" y="1809750"/>
              <a:chExt cx="1562100" cy="1826418"/>
            </a:xfrm>
            <a:solidFill>
              <a:schemeClr val="accent4"/>
            </a:solidFill>
          </p:grpSpPr>
          <p:sp>
            <p:nvSpPr>
              <p:cNvPr id="34" name="椭圆 33">
                <a:extLst>
                  <a:ext uri="{FF2B5EF4-FFF2-40B4-BE49-F238E27FC236}">
                    <a16:creationId xmlns="" xmlns:a16="http://schemas.microsoft.com/office/drawing/2014/main" id="{C6D93EB4-5BF2-4863-81B4-75B9B3B7018A}"/>
                  </a:ext>
                </a:extLst>
              </p:cNvPr>
              <p:cNvSpPr/>
              <p:nvPr/>
            </p:nvSpPr>
            <p:spPr>
              <a:xfrm>
                <a:off x="6610350" y="1809750"/>
                <a:ext cx="1562100" cy="15621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="" xmlns:a16="http://schemas.microsoft.com/office/drawing/2014/main" id="{1C544181-0996-4E28-A896-69C2EE96848C}"/>
                  </a:ext>
                </a:extLst>
              </p:cNvPr>
              <p:cNvSpPr/>
              <p:nvPr/>
            </p:nvSpPr>
            <p:spPr>
              <a:xfrm>
                <a:off x="6610438" y="2609849"/>
                <a:ext cx="488862" cy="1026319"/>
              </a:xfrm>
              <a:custGeom>
                <a:avLst/>
                <a:gdLst>
                  <a:gd name="connsiteX0" fmla="*/ 0 w 488862"/>
                  <a:gd name="connsiteY0" fmla="*/ 0 h 890586"/>
                  <a:gd name="connsiteX1" fmla="*/ 488862 w 488862"/>
                  <a:gd name="connsiteY1" fmla="*/ 0 h 890586"/>
                  <a:gd name="connsiteX2" fmla="*/ 488862 w 488862"/>
                  <a:gd name="connsiteY2" fmla="*/ 890586 h 890586"/>
                  <a:gd name="connsiteX3" fmla="*/ 414261 w 488862"/>
                  <a:gd name="connsiteY3" fmla="*/ 841557 h 890586"/>
                  <a:gd name="connsiteX4" fmla="*/ 7463 w 488862"/>
                  <a:gd name="connsiteY4" fmla="*/ 127989 h 890586"/>
                  <a:gd name="connsiteX5" fmla="*/ 0 w 488862"/>
                  <a:gd name="connsiteY5" fmla="*/ 0 h 89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862" h="890586">
                    <a:moveTo>
                      <a:pt x="0" y="0"/>
                    </a:moveTo>
                    <a:lnTo>
                      <a:pt x="488862" y="0"/>
                    </a:lnTo>
                    <a:lnTo>
                      <a:pt x="488862" y="890586"/>
                    </a:lnTo>
                    <a:lnTo>
                      <a:pt x="414261" y="841557"/>
                    </a:lnTo>
                    <a:cubicBezTo>
                      <a:pt x="195521" y="681689"/>
                      <a:pt x="42340" y="424812"/>
                      <a:pt x="7463" y="12798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="" xmlns:a16="http://schemas.microsoft.com/office/drawing/2014/main" id="{A7A5BB34-B8A6-4269-915E-31631DF97FE1}"/>
                </a:ext>
              </a:extLst>
            </p:cNvPr>
            <p:cNvCxnSpPr/>
            <p:nvPr/>
          </p:nvCxnSpPr>
          <p:spPr>
            <a:xfrm>
              <a:off x="7399626" y="4919035"/>
              <a:ext cx="3631623" cy="0"/>
            </a:xfrm>
            <a:prstGeom prst="line">
              <a:avLst/>
            </a:prstGeom>
            <a:ln w="19050">
              <a:solidFill>
                <a:schemeClr val="accent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任意多边形: 形状 14">
              <a:extLst>
                <a:ext uri="{FF2B5EF4-FFF2-40B4-BE49-F238E27FC236}">
                  <a16:creationId xmlns="" xmlns:a16="http://schemas.microsoft.com/office/drawing/2014/main" id="{5E456FC7-446A-412D-A6CB-E2A2F56E7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83" y="4188201"/>
              <a:ext cx="665940" cy="641722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38" name="PA_库_组合 37">
            <a:extLst>
              <a:ext uri="{FF2B5EF4-FFF2-40B4-BE49-F238E27FC236}">
                <a16:creationId xmlns="" xmlns:a16="http://schemas.microsoft.com/office/drawing/2014/main" id="{ECE25F13-97F4-4598-88B3-961AAE57695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71902" y="2605027"/>
            <a:ext cx="3594293" cy="1249680"/>
            <a:chOff x="1160751" y="3586440"/>
            <a:chExt cx="4794123" cy="1666843"/>
          </a:xfrm>
        </p:grpSpPr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27574475-A3AA-4506-B099-DD7B7ABB8916}"/>
                </a:ext>
              </a:extLst>
            </p:cNvPr>
            <p:cNvGrpSpPr/>
            <p:nvPr/>
          </p:nvGrpSpPr>
          <p:grpSpPr>
            <a:xfrm flipH="1">
              <a:off x="4529255" y="3586440"/>
              <a:ext cx="1425619" cy="1666843"/>
              <a:chOff x="6610350" y="1809750"/>
              <a:chExt cx="1562100" cy="1826418"/>
            </a:xfrm>
            <a:solidFill>
              <a:schemeClr val="accent6"/>
            </a:solidFill>
          </p:grpSpPr>
          <p:sp>
            <p:nvSpPr>
              <p:cNvPr id="32" name="椭圆 31">
                <a:extLst>
                  <a:ext uri="{FF2B5EF4-FFF2-40B4-BE49-F238E27FC236}">
                    <a16:creationId xmlns="" xmlns:a16="http://schemas.microsoft.com/office/drawing/2014/main" id="{CE650FD9-97AE-4A1E-97FA-DAFB1C4BB828}"/>
                  </a:ext>
                </a:extLst>
              </p:cNvPr>
              <p:cNvSpPr/>
              <p:nvPr/>
            </p:nvSpPr>
            <p:spPr>
              <a:xfrm>
                <a:off x="6610350" y="1809750"/>
                <a:ext cx="1562100" cy="1562100"/>
              </a:xfrm>
              <a:prstGeom prst="ellips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="" xmlns:a16="http://schemas.microsoft.com/office/drawing/2014/main" id="{2CCE7277-5F7B-4976-B8D0-9558E43EAF4A}"/>
                  </a:ext>
                </a:extLst>
              </p:cNvPr>
              <p:cNvSpPr/>
              <p:nvPr/>
            </p:nvSpPr>
            <p:spPr>
              <a:xfrm>
                <a:off x="6610438" y="2609849"/>
                <a:ext cx="488862" cy="1026319"/>
              </a:xfrm>
              <a:custGeom>
                <a:avLst/>
                <a:gdLst>
                  <a:gd name="connsiteX0" fmla="*/ 0 w 488862"/>
                  <a:gd name="connsiteY0" fmla="*/ 0 h 890586"/>
                  <a:gd name="connsiteX1" fmla="*/ 488862 w 488862"/>
                  <a:gd name="connsiteY1" fmla="*/ 0 h 890586"/>
                  <a:gd name="connsiteX2" fmla="*/ 488862 w 488862"/>
                  <a:gd name="connsiteY2" fmla="*/ 890586 h 890586"/>
                  <a:gd name="connsiteX3" fmla="*/ 414261 w 488862"/>
                  <a:gd name="connsiteY3" fmla="*/ 841557 h 890586"/>
                  <a:gd name="connsiteX4" fmla="*/ 7463 w 488862"/>
                  <a:gd name="connsiteY4" fmla="*/ 127989 h 890586"/>
                  <a:gd name="connsiteX5" fmla="*/ 0 w 488862"/>
                  <a:gd name="connsiteY5" fmla="*/ 0 h 89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8862" h="890586">
                    <a:moveTo>
                      <a:pt x="0" y="0"/>
                    </a:moveTo>
                    <a:lnTo>
                      <a:pt x="488862" y="0"/>
                    </a:lnTo>
                    <a:lnTo>
                      <a:pt x="488862" y="890586"/>
                    </a:lnTo>
                    <a:lnTo>
                      <a:pt x="414261" y="841557"/>
                    </a:lnTo>
                    <a:cubicBezTo>
                      <a:pt x="195521" y="681689"/>
                      <a:pt x="42340" y="424812"/>
                      <a:pt x="7463" y="12798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350" dirty="0">
                  <a:latin typeface="字魂35号-经典雅黑" panose="02000000000000000000" pitchFamily="2" charset="-122"/>
                  <a:ea typeface="字魂35号-经典雅黑" panose="02000000000000000000" pitchFamily="2" charset="-122"/>
                </a:endParaRP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="" xmlns:a16="http://schemas.microsoft.com/office/drawing/2014/main" id="{D269AF09-6B46-491E-BEFA-650D9B492818}"/>
                </a:ext>
              </a:extLst>
            </p:cNvPr>
            <p:cNvCxnSpPr/>
            <p:nvPr/>
          </p:nvCxnSpPr>
          <p:spPr>
            <a:xfrm>
              <a:off x="1160751" y="4739126"/>
              <a:ext cx="3631623" cy="0"/>
            </a:xfrm>
            <a:prstGeom prst="line">
              <a:avLst/>
            </a:prstGeom>
            <a:ln w="19050">
              <a:solidFill>
                <a:schemeClr val="accent6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任意多边形: 形状 11">
              <a:extLst>
                <a:ext uri="{FF2B5EF4-FFF2-40B4-BE49-F238E27FC236}">
                  <a16:creationId xmlns="" xmlns:a16="http://schemas.microsoft.com/office/drawing/2014/main" id="{49FBBBA7-63DC-461D-BAB0-63209D71D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102" y="4037579"/>
              <a:ext cx="561762" cy="560718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sz="1350" dirty="0"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4CE495B2-224F-45BC-983B-B0428B3116E0}"/>
              </a:ext>
            </a:extLst>
          </p:cNvPr>
          <p:cNvGrpSpPr/>
          <p:nvPr/>
        </p:nvGrpSpPr>
        <p:grpSpPr>
          <a:xfrm>
            <a:off x="871902" y="1895861"/>
            <a:ext cx="1711875" cy="687934"/>
            <a:chOff x="11884" y="3191"/>
            <a:chExt cx="1639" cy="1445"/>
          </a:xfrm>
        </p:grpSpPr>
        <p:sp>
          <p:nvSpPr>
            <p:cNvPr id="40" name="文本框 39">
              <a:extLst>
                <a:ext uri="{FF2B5EF4-FFF2-40B4-BE49-F238E27FC236}">
                  <a16:creationId xmlns="" xmlns:a16="http://schemas.microsoft.com/office/drawing/2014/main" id="{CB2FDC6F-1907-4224-A1DB-B9DA0A8F6F86}"/>
                </a:ext>
              </a:extLst>
            </p:cNvPr>
            <p:cNvSpPr txBox="1"/>
            <p:nvPr/>
          </p:nvSpPr>
          <p:spPr>
            <a:xfrm>
              <a:off x="11884" y="3744"/>
              <a:ext cx="1638" cy="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输入替换内容添加内容输入替换内容添加内容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41" name="TextBox 76">
              <a:extLst>
                <a:ext uri="{FF2B5EF4-FFF2-40B4-BE49-F238E27FC236}">
                  <a16:creationId xmlns="" xmlns:a16="http://schemas.microsoft.com/office/drawing/2014/main" id="{6F64E5DE-727E-4286-99E1-1403B8AEDC4C}"/>
                </a:ext>
              </a:extLst>
            </p:cNvPr>
            <p:cNvSpPr txBox="1"/>
            <p:nvPr/>
          </p:nvSpPr>
          <p:spPr>
            <a:xfrm>
              <a:off x="11884" y="3191"/>
              <a:ext cx="1639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小标题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2D0298D6-D11F-4919-8F57-E05BA263FFCF}"/>
              </a:ext>
            </a:extLst>
          </p:cNvPr>
          <p:cNvGrpSpPr/>
          <p:nvPr/>
        </p:nvGrpSpPr>
        <p:grpSpPr>
          <a:xfrm>
            <a:off x="6626779" y="1352259"/>
            <a:ext cx="1711875" cy="687934"/>
            <a:chOff x="11884" y="3191"/>
            <a:chExt cx="1639" cy="1445"/>
          </a:xfrm>
        </p:grpSpPr>
        <p:sp>
          <p:nvSpPr>
            <p:cNvPr id="43" name="文本框 42">
              <a:extLst>
                <a:ext uri="{FF2B5EF4-FFF2-40B4-BE49-F238E27FC236}">
                  <a16:creationId xmlns="" xmlns:a16="http://schemas.microsoft.com/office/drawing/2014/main" id="{DAA535CD-445A-4E98-AC20-3467BFF8DC84}"/>
                </a:ext>
              </a:extLst>
            </p:cNvPr>
            <p:cNvSpPr txBox="1"/>
            <p:nvPr/>
          </p:nvSpPr>
          <p:spPr>
            <a:xfrm>
              <a:off x="11884" y="3744"/>
              <a:ext cx="1638" cy="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输入替换内容添加内容输入替换内容添加内容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44" name="TextBox 76">
              <a:extLst>
                <a:ext uri="{FF2B5EF4-FFF2-40B4-BE49-F238E27FC236}">
                  <a16:creationId xmlns="" xmlns:a16="http://schemas.microsoft.com/office/drawing/2014/main" id="{CC1F9455-53A9-4C5D-B341-510B0AFBCA22}"/>
                </a:ext>
              </a:extLst>
            </p:cNvPr>
            <p:cNvSpPr txBox="1"/>
            <p:nvPr/>
          </p:nvSpPr>
          <p:spPr>
            <a:xfrm>
              <a:off x="11884" y="3191"/>
              <a:ext cx="1639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小标题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="" xmlns:a16="http://schemas.microsoft.com/office/drawing/2014/main" id="{6E21BF34-A825-4F50-AB14-8544E4277566}"/>
              </a:ext>
            </a:extLst>
          </p:cNvPr>
          <p:cNvGrpSpPr/>
          <p:nvPr/>
        </p:nvGrpSpPr>
        <p:grpSpPr>
          <a:xfrm>
            <a:off x="798769" y="3645644"/>
            <a:ext cx="1711875" cy="687934"/>
            <a:chOff x="11884" y="3191"/>
            <a:chExt cx="1639" cy="1445"/>
          </a:xfrm>
        </p:grpSpPr>
        <p:sp>
          <p:nvSpPr>
            <p:cNvPr id="46" name="文本框 45">
              <a:extLst>
                <a:ext uri="{FF2B5EF4-FFF2-40B4-BE49-F238E27FC236}">
                  <a16:creationId xmlns="" xmlns:a16="http://schemas.microsoft.com/office/drawing/2014/main" id="{E07E8F17-F91F-4900-BF72-6699863C3D4E}"/>
                </a:ext>
              </a:extLst>
            </p:cNvPr>
            <p:cNvSpPr txBox="1"/>
            <p:nvPr/>
          </p:nvSpPr>
          <p:spPr>
            <a:xfrm>
              <a:off x="11884" y="3744"/>
              <a:ext cx="1638" cy="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输入替换内容添加内容输入替换内容添加内容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47" name="TextBox 76">
              <a:extLst>
                <a:ext uri="{FF2B5EF4-FFF2-40B4-BE49-F238E27FC236}">
                  <a16:creationId xmlns="" xmlns:a16="http://schemas.microsoft.com/office/drawing/2014/main" id="{39C5348B-EA17-4B6B-85EB-78A748DC85EA}"/>
                </a:ext>
              </a:extLst>
            </p:cNvPr>
            <p:cNvSpPr txBox="1"/>
            <p:nvPr/>
          </p:nvSpPr>
          <p:spPr>
            <a:xfrm>
              <a:off x="11884" y="3191"/>
              <a:ext cx="1639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小标题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="" xmlns:a16="http://schemas.microsoft.com/office/drawing/2014/main" id="{A96FE3DB-B8A6-4A8C-9160-875B84D3CCB1}"/>
              </a:ext>
            </a:extLst>
          </p:cNvPr>
          <p:cNvGrpSpPr/>
          <p:nvPr/>
        </p:nvGrpSpPr>
        <p:grpSpPr>
          <a:xfrm>
            <a:off x="6626779" y="2925002"/>
            <a:ext cx="1711875" cy="687934"/>
            <a:chOff x="11884" y="3191"/>
            <a:chExt cx="1639" cy="1445"/>
          </a:xfrm>
        </p:grpSpPr>
        <p:sp>
          <p:nvSpPr>
            <p:cNvPr id="49" name="文本框 48">
              <a:extLst>
                <a:ext uri="{FF2B5EF4-FFF2-40B4-BE49-F238E27FC236}">
                  <a16:creationId xmlns="" xmlns:a16="http://schemas.microsoft.com/office/drawing/2014/main" id="{CAD35C44-9E14-49F5-9AF1-B0461A3B6C2C}"/>
                </a:ext>
              </a:extLst>
            </p:cNvPr>
            <p:cNvSpPr txBox="1"/>
            <p:nvPr/>
          </p:nvSpPr>
          <p:spPr>
            <a:xfrm>
              <a:off x="11884" y="3744"/>
              <a:ext cx="1638" cy="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输入替换内容添加内容输入替换内容添加内容</a:t>
              </a:r>
              <a:endPara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endParaRPr>
            </a:p>
          </p:txBody>
        </p:sp>
        <p:sp>
          <p:nvSpPr>
            <p:cNvPr id="50" name="TextBox 76">
              <a:extLst>
                <a:ext uri="{FF2B5EF4-FFF2-40B4-BE49-F238E27FC236}">
                  <a16:creationId xmlns="" xmlns:a16="http://schemas.microsoft.com/office/drawing/2014/main" id="{AAE42126-1912-4E63-877E-2B76C330D532}"/>
                </a:ext>
              </a:extLst>
            </p:cNvPr>
            <p:cNvSpPr txBox="1"/>
            <p:nvPr/>
          </p:nvSpPr>
          <p:spPr>
            <a:xfrm>
              <a:off x="11884" y="3191"/>
              <a:ext cx="1639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</a:rPr>
                <a:t>小标题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0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1" grpId="0"/>
          <p:bldP spid="5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019550"/>
            <a:ext cx="9144000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4000" y="310515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19400" y="1988778"/>
            <a:ext cx="877669" cy="203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52800" y="2956860"/>
            <a:ext cx="5791200" cy="80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276600" y="2119825"/>
            <a:ext cx="14959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1"/>
                </a:solidFill>
                <a:latin typeface="+mn-ea"/>
              </a:rPr>
              <a:t>02</a:t>
            </a:r>
            <a:endParaRPr lang="zh-CN" altLang="en-US" sz="6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4" name="文本框 32"/>
          <p:cNvSpPr txBox="1"/>
          <p:nvPr/>
        </p:nvSpPr>
        <p:spPr>
          <a:xfrm>
            <a:off x="4436444" y="2239655"/>
            <a:ext cx="3924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4148">
              <a:defRPr/>
            </a:pPr>
            <a:r>
              <a:rPr lang="zh-CN" altLang="en-US" sz="4400" kern="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</a:rPr>
              <a:t>主要工作进度</a:t>
            </a:r>
            <a:endParaRPr lang="zh-CN" altLang="en-US" sz="4400" kern="0" dirty="0">
              <a:solidFill>
                <a:schemeClr val="accent2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</a:endParaRPr>
          </a:p>
        </p:txBody>
      </p:sp>
      <p:sp>
        <p:nvSpPr>
          <p:cNvPr id="45" name="TextBox 49"/>
          <p:cNvSpPr txBox="1"/>
          <p:nvPr/>
        </p:nvSpPr>
        <p:spPr>
          <a:xfrm>
            <a:off x="4809554" y="2934385"/>
            <a:ext cx="3399154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/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请替换文字内容，点击添加相关标题文字，修改文字</a:t>
            </a:r>
            <a:r>
              <a:rPr lang="zh-CN" altLang="en-US" sz="1050" dirty="0" smtClean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内容也</a:t>
            </a:r>
            <a:r>
              <a:rPr lang="zh-CN" altLang="en-US" sz="1050" dirty="0">
                <a:solidFill>
                  <a:schemeClr val="accent2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+mn-lt"/>
              </a:rPr>
              <a:t>可以直接复制你的内容到此。</a:t>
            </a:r>
          </a:p>
        </p:txBody>
      </p:sp>
    </p:spTree>
    <p:extLst>
      <p:ext uri="{BB962C8B-B14F-4D97-AF65-F5344CB8AC3E}">
        <p14:creationId xmlns:p14="http://schemas.microsoft.com/office/powerpoint/2010/main" val="28236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 bwMode="auto">
          <a:xfrm>
            <a:off x="143885" y="1234705"/>
            <a:ext cx="8856233" cy="559748"/>
          </a:xfrm>
          <a:custGeom>
            <a:avLst/>
            <a:gdLst>
              <a:gd name="T0" fmla="*/ 2 w 4909"/>
              <a:gd name="T1" fmla="*/ 0 h 310"/>
              <a:gd name="T2" fmla="*/ 609 w 4909"/>
              <a:gd name="T3" fmla="*/ 115 h 310"/>
              <a:gd name="T4" fmla="*/ 1222 w 4909"/>
              <a:gd name="T5" fmla="*/ 195 h 310"/>
              <a:gd name="T6" fmla="*/ 1838 w 4909"/>
              <a:gd name="T7" fmla="*/ 245 h 310"/>
              <a:gd name="T8" fmla="*/ 2456 w 4909"/>
              <a:gd name="T9" fmla="*/ 264 h 310"/>
              <a:gd name="T10" fmla="*/ 3073 w 4909"/>
              <a:gd name="T11" fmla="*/ 252 h 310"/>
              <a:gd name="T12" fmla="*/ 3382 w 4909"/>
              <a:gd name="T13" fmla="*/ 233 h 310"/>
              <a:gd name="T14" fmla="*/ 3535 w 4909"/>
              <a:gd name="T15" fmla="*/ 220 h 310"/>
              <a:gd name="T16" fmla="*/ 3689 w 4909"/>
              <a:gd name="T17" fmla="*/ 205 h 310"/>
              <a:gd name="T18" fmla="*/ 3996 w 4909"/>
              <a:gd name="T19" fmla="*/ 168 h 310"/>
              <a:gd name="T20" fmla="*/ 4302 w 4909"/>
              <a:gd name="T21" fmla="*/ 122 h 310"/>
              <a:gd name="T22" fmla="*/ 4606 w 4909"/>
              <a:gd name="T23" fmla="*/ 66 h 310"/>
              <a:gd name="T24" fmla="*/ 4757 w 4909"/>
              <a:gd name="T25" fmla="*/ 34 h 310"/>
              <a:gd name="T26" fmla="*/ 4908 w 4909"/>
              <a:gd name="T27" fmla="*/ 0 h 310"/>
              <a:gd name="T28" fmla="*/ 4909 w 4909"/>
              <a:gd name="T29" fmla="*/ 6 h 310"/>
              <a:gd name="T30" fmla="*/ 4760 w 4909"/>
              <a:gd name="T31" fmla="*/ 46 h 310"/>
              <a:gd name="T32" fmla="*/ 4609 w 4909"/>
              <a:gd name="T33" fmla="*/ 82 h 310"/>
              <a:gd name="T34" fmla="*/ 4306 w 4909"/>
              <a:gd name="T35" fmla="*/ 146 h 310"/>
              <a:gd name="T36" fmla="*/ 4001 w 4909"/>
              <a:gd name="T37" fmla="*/ 199 h 310"/>
              <a:gd name="T38" fmla="*/ 3693 w 4909"/>
              <a:gd name="T39" fmla="*/ 241 h 310"/>
              <a:gd name="T40" fmla="*/ 3075 w 4909"/>
              <a:gd name="T41" fmla="*/ 294 h 310"/>
              <a:gd name="T42" fmla="*/ 2455 w 4909"/>
              <a:gd name="T43" fmla="*/ 309 h 310"/>
              <a:gd name="T44" fmla="*/ 1836 w 4909"/>
              <a:gd name="T45" fmla="*/ 288 h 310"/>
              <a:gd name="T46" fmla="*/ 1218 w 4909"/>
              <a:gd name="T47" fmla="*/ 231 h 310"/>
              <a:gd name="T48" fmla="*/ 605 w 4909"/>
              <a:gd name="T49" fmla="*/ 140 h 310"/>
              <a:gd name="T50" fmla="*/ 301 w 4909"/>
              <a:gd name="T51" fmla="*/ 79 h 310"/>
              <a:gd name="T52" fmla="*/ 150 w 4909"/>
              <a:gd name="T53" fmla="*/ 45 h 310"/>
              <a:gd name="T54" fmla="*/ 0 w 4909"/>
              <a:gd name="T55" fmla="*/ 6 h 310"/>
              <a:gd name="T56" fmla="*/ 2 w 4909"/>
              <a:gd name="T57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909" h="310">
                <a:moveTo>
                  <a:pt x="2" y="0"/>
                </a:moveTo>
                <a:cubicBezTo>
                  <a:pt x="203" y="46"/>
                  <a:pt x="406" y="83"/>
                  <a:pt x="609" y="115"/>
                </a:cubicBezTo>
                <a:cubicBezTo>
                  <a:pt x="813" y="147"/>
                  <a:pt x="1017" y="173"/>
                  <a:pt x="1222" y="195"/>
                </a:cubicBezTo>
                <a:cubicBezTo>
                  <a:pt x="1427" y="217"/>
                  <a:pt x="1633" y="234"/>
                  <a:pt x="1838" y="245"/>
                </a:cubicBezTo>
                <a:cubicBezTo>
                  <a:pt x="2044" y="257"/>
                  <a:pt x="2250" y="264"/>
                  <a:pt x="2456" y="264"/>
                </a:cubicBezTo>
                <a:cubicBezTo>
                  <a:pt x="2662" y="266"/>
                  <a:pt x="2868" y="262"/>
                  <a:pt x="3073" y="252"/>
                </a:cubicBezTo>
                <a:cubicBezTo>
                  <a:pt x="3176" y="247"/>
                  <a:pt x="3279" y="241"/>
                  <a:pt x="3382" y="233"/>
                </a:cubicBezTo>
                <a:cubicBezTo>
                  <a:pt x="3433" y="229"/>
                  <a:pt x="3484" y="225"/>
                  <a:pt x="3535" y="220"/>
                </a:cubicBezTo>
                <a:cubicBezTo>
                  <a:pt x="3587" y="215"/>
                  <a:pt x="3638" y="210"/>
                  <a:pt x="3689" y="205"/>
                </a:cubicBezTo>
                <a:cubicBezTo>
                  <a:pt x="3792" y="194"/>
                  <a:pt x="3894" y="182"/>
                  <a:pt x="3996" y="168"/>
                </a:cubicBezTo>
                <a:cubicBezTo>
                  <a:pt x="4098" y="154"/>
                  <a:pt x="4200" y="139"/>
                  <a:pt x="4302" y="122"/>
                </a:cubicBezTo>
                <a:cubicBezTo>
                  <a:pt x="4403" y="105"/>
                  <a:pt x="4505" y="86"/>
                  <a:pt x="4606" y="66"/>
                </a:cubicBezTo>
                <a:cubicBezTo>
                  <a:pt x="4656" y="56"/>
                  <a:pt x="4707" y="45"/>
                  <a:pt x="4757" y="34"/>
                </a:cubicBezTo>
                <a:cubicBezTo>
                  <a:pt x="4807" y="23"/>
                  <a:pt x="4858" y="12"/>
                  <a:pt x="4908" y="0"/>
                </a:cubicBezTo>
                <a:cubicBezTo>
                  <a:pt x="4909" y="6"/>
                  <a:pt x="4909" y="6"/>
                  <a:pt x="4909" y="6"/>
                </a:cubicBezTo>
                <a:cubicBezTo>
                  <a:pt x="4860" y="20"/>
                  <a:pt x="4810" y="33"/>
                  <a:pt x="4760" y="46"/>
                </a:cubicBezTo>
                <a:cubicBezTo>
                  <a:pt x="4710" y="58"/>
                  <a:pt x="4659" y="70"/>
                  <a:pt x="4609" y="82"/>
                </a:cubicBezTo>
                <a:cubicBezTo>
                  <a:pt x="4508" y="105"/>
                  <a:pt x="4407" y="127"/>
                  <a:pt x="4306" y="146"/>
                </a:cubicBezTo>
                <a:cubicBezTo>
                  <a:pt x="4204" y="166"/>
                  <a:pt x="4103" y="183"/>
                  <a:pt x="4001" y="199"/>
                </a:cubicBezTo>
                <a:cubicBezTo>
                  <a:pt x="3898" y="215"/>
                  <a:pt x="3796" y="229"/>
                  <a:pt x="3693" y="241"/>
                </a:cubicBezTo>
                <a:cubicBezTo>
                  <a:pt x="3488" y="266"/>
                  <a:pt x="3282" y="283"/>
                  <a:pt x="3075" y="294"/>
                </a:cubicBezTo>
                <a:cubicBezTo>
                  <a:pt x="2869" y="305"/>
                  <a:pt x="2662" y="310"/>
                  <a:pt x="2455" y="309"/>
                </a:cubicBezTo>
                <a:cubicBezTo>
                  <a:pt x="2249" y="308"/>
                  <a:pt x="2042" y="301"/>
                  <a:pt x="1836" y="288"/>
                </a:cubicBezTo>
                <a:cubicBezTo>
                  <a:pt x="1629" y="274"/>
                  <a:pt x="1423" y="256"/>
                  <a:pt x="1218" y="231"/>
                </a:cubicBezTo>
                <a:cubicBezTo>
                  <a:pt x="1013" y="207"/>
                  <a:pt x="809" y="176"/>
                  <a:pt x="605" y="140"/>
                </a:cubicBezTo>
                <a:cubicBezTo>
                  <a:pt x="504" y="121"/>
                  <a:pt x="402" y="101"/>
                  <a:pt x="301" y="79"/>
                </a:cubicBezTo>
                <a:cubicBezTo>
                  <a:pt x="251" y="68"/>
                  <a:pt x="200" y="57"/>
                  <a:pt x="150" y="45"/>
                </a:cubicBezTo>
                <a:cubicBezTo>
                  <a:pt x="100" y="33"/>
                  <a:pt x="50" y="20"/>
                  <a:pt x="0" y="6"/>
                </a:cubicBezTo>
                <a:lnTo>
                  <a:pt x="2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924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prstClr val="black"/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FZHei-B01S" panose="02010601030101010101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789348" y="1467933"/>
            <a:ext cx="1256215" cy="1877084"/>
            <a:chOff x="2385797" y="1956643"/>
            <a:chExt cx="1674953" cy="2502779"/>
          </a:xfrm>
        </p:grpSpPr>
        <p:grpSp>
          <p:nvGrpSpPr>
            <p:cNvPr id="43" name="组合 42"/>
            <p:cNvGrpSpPr/>
            <p:nvPr/>
          </p:nvGrpSpPr>
          <p:grpSpPr>
            <a:xfrm>
              <a:off x="2385797" y="1956643"/>
              <a:ext cx="1674953" cy="2502779"/>
              <a:chOff x="2385797" y="1956643"/>
              <a:chExt cx="1674953" cy="2502779"/>
            </a:xfrm>
          </p:grpSpPr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2385797" y="2542127"/>
                <a:ext cx="1674953" cy="1917295"/>
              </a:xfrm>
              <a:custGeom>
                <a:avLst/>
                <a:gdLst>
                  <a:gd name="T0" fmla="*/ 123 w 696"/>
                  <a:gd name="T1" fmla="*/ 224 h 796"/>
                  <a:gd name="T2" fmla="*/ 123 w 696"/>
                  <a:gd name="T3" fmla="*/ 673 h 796"/>
                  <a:gd name="T4" fmla="*/ 572 w 696"/>
                  <a:gd name="T5" fmla="*/ 673 h 796"/>
                  <a:gd name="T6" fmla="*/ 572 w 696"/>
                  <a:gd name="T7" fmla="*/ 224 h 796"/>
                  <a:gd name="T8" fmla="*/ 348 w 696"/>
                  <a:gd name="T9" fmla="*/ 0 h 796"/>
                  <a:gd name="T10" fmla="*/ 123 w 696"/>
                  <a:gd name="T11" fmla="*/ 224 h 796"/>
                  <a:gd name="T12" fmla="*/ 361 w 696"/>
                  <a:gd name="T13" fmla="*/ 101 h 796"/>
                  <a:gd name="T14" fmla="*/ 328 w 696"/>
                  <a:gd name="T15" fmla="*/ 101 h 796"/>
                  <a:gd name="T16" fmla="*/ 328 w 696"/>
                  <a:gd name="T17" fmla="*/ 67 h 796"/>
                  <a:gd name="T18" fmla="*/ 361 w 696"/>
                  <a:gd name="T19" fmla="*/ 67 h 796"/>
                  <a:gd name="T20" fmla="*/ 361 w 696"/>
                  <a:gd name="T21" fmla="*/ 101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6" h="796">
                    <a:moveTo>
                      <a:pt x="123" y="224"/>
                    </a:moveTo>
                    <a:cubicBezTo>
                      <a:pt x="0" y="348"/>
                      <a:pt x="0" y="549"/>
                      <a:pt x="123" y="673"/>
                    </a:cubicBezTo>
                    <a:cubicBezTo>
                      <a:pt x="247" y="796"/>
                      <a:pt x="448" y="796"/>
                      <a:pt x="572" y="673"/>
                    </a:cubicBezTo>
                    <a:cubicBezTo>
                      <a:pt x="696" y="549"/>
                      <a:pt x="696" y="348"/>
                      <a:pt x="572" y="224"/>
                    </a:cubicBezTo>
                    <a:cubicBezTo>
                      <a:pt x="348" y="0"/>
                      <a:pt x="348" y="0"/>
                      <a:pt x="348" y="0"/>
                    </a:cubicBezTo>
                    <a:lnTo>
                      <a:pt x="123" y="224"/>
                    </a:lnTo>
                    <a:close/>
                    <a:moveTo>
                      <a:pt x="361" y="101"/>
                    </a:moveTo>
                    <a:cubicBezTo>
                      <a:pt x="352" y="110"/>
                      <a:pt x="337" y="110"/>
                      <a:pt x="328" y="101"/>
                    </a:cubicBezTo>
                    <a:cubicBezTo>
                      <a:pt x="318" y="92"/>
                      <a:pt x="318" y="76"/>
                      <a:pt x="328" y="67"/>
                    </a:cubicBezTo>
                    <a:cubicBezTo>
                      <a:pt x="337" y="58"/>
                      <a:pt x="352" y="58"/>
                      <a:pt x="361" y="67"/>
                    </a:cubicBezTo>
                    <a:cubicBezTo>
                      <a:pt x="371" y="76"/>
                      <a:pt x="371" y="92"/>
                      <a:pt x="361" y="10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50" dirty="0">
                  <a:solidFill>
                    <a:prstClr val="black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 bwMode="auto">
              <a:xfrm>
                <a:off x="2947689" y="1956643"/>
                <a:ext cx="452517" cy="844983"/>
              </a:xfrm>
              <a:custGeom>
                <a:avLst/>
                <a:gdLst>
                  <a:gd name="T0" fmla="*/ 107 w 188"/>
                  <a:gd name="T1" fmla="*/ 336 h 351"/>
                  <a:gd name="T2" fmla="*/ 179 w 188"/>
                  <a:gd name="T3" fmla="*/ 161 h 351"/>
                  <a:gd name="T4" fmla="*/ 129 w 188"/>
                  <a:gd name="T5" fmla="*/ 20 h 351"/>
                  <a:gd name="T6" fmla="*/ 10 w 188"/>
                  <a:gd name="T7" fmla="*/ 91 h 351"/>
                  <a:gd name="T8" fmla="*/ 61 w 188"/>
                  <a:gd name="T9" fmla="*/ 279 h 351"/>
                  <a:gd name="T10" fmla="*/ 85 w 188"/>
                  <a:gd name="T11" fmla="*/ 260 h 351"/>
                  <a:gd name="T12" fmla="*/ 34 w 188"/>
                  <a:gd name="T13" fmla="*/ 120 h 351"/>
                  <a:gd name="T14" fmla="*/ 51 w 188"/>
                  <a:gd name="T15" fmla="*/ 54 h 351"/>
                  <a:gd name="T16" fmla="*/ 123 w 188"/>
                  <a:gd name="T17" fmla="*/ 51 h 351"/>
                  <a:gd name="T18" fmla="*/ 150 w 188"/>
                  <a:gd name="T19" fmla="*/ 185 h 351"/>
                  <a:gd name="T20" fmla="*/ 90 w 188"/>
                  <a:gd name="T21" fmla="*/ 322 h 351"/>
                  <a:gd name="T22" fmla="*/ 107 w 188"/>
                  <a:gd name="T23" fmla="*/ 336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8" h="351">
                    <a:moveTo>
                      <a:pt x="107" y="336"/>
                    </a:moveTo>
                    <a:cubicBezTo>
                      <a:pt x="146" y="287"/>
                      <a:pt x="168" y="223"/>
                      <a:pt x="179" y="161"/>
                    </a:cubicBezTo>
                    <a:cubicBezTo>
                      <a:pt x="188" y="110"/>
                      <a:pt x="186" y="41"/>
                      <a:pt x="129" y="20"/>
                    </a:cubicBezTo>
                    <a:cubicBezTo>
                      <a:pt x="74" y="0"/>
                      <a:pt x="20" y="36"/>
                      <a:pt x="10" y="91"/>
                    </a:cubicBezTo>
                    <a:cubicBezTo>
                      <a:pt x="0" y="151"/>
                      <a:pt x="26" y="230"/>
                      <a:pt x="61" y="279"/>
                    </a:cubicBezTo>
                    <a:cubicBezTo>
                      <a:pt x="70" y="292"/>
                      <a:pt x="93" y="271"/>
                      <a:pt x="85" y="260"/>
                    </a:cubicBezTo>
                    <a:cubicBezTo>
                      <a:pt x="58" y="222"/>
                      <a:pt x="38" y="166"/>
                      <a:pt x="34" y="120"/>
                    </a:cubicBezTo>
                    <a:cubicBezTo>
                      <a:pt x="32" y="98"/>
                      <a:pt x="34" y="70"/>
                      <a:pt x="51" y="54"/>
                    </a:cubicBezTo>
                    <a:cubicBezTo>
                      <a:pt x="70" y="37"/>
                      <a:pt x="103" y="41"/>
                      <a:pt x="123" y="51"/>
                    </a:cubicBezTo>
                    <a:cubicBezTo>
                      <a:pt x="169" y="71"/>
                      <a:pt x="158" y="146"/>
                      <a:pt x="150" y="185"/>
                    </a:cubicBezTo>
                    <a:cubicBezTo>
                      <a:pt x="140" y="232"/>
                      <a:pt x="121" y="283"/>
                      <a:pt x="90" y="322"/>
                    </a:cubicBezTo>
                    <a:cubicBezTo>
                      <a:pt x="78" y="337"/>
                      <a:pt x="95" y="351"/>
                      <a:pt x="107" y="3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50" dirty="0">
                  <a:solidFill>
                    <a:prstClr val="black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33" name="矩形 32"/>
            <p:cNvSpPr/>
            <p:nvPr/>
          </p:nvSpPr>
          <p:spPr>
            <a:xfrm>
              <a:off x="2701052" y="2901776"/>
              <a:ext cx="966504" cy="677108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700" b="1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rPr>
                <a:t>18</a:t>
              </a:r>
              <a:r>
                <a:rPr lang="en-US" altLang="zh-CN" b="1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rPr>
                <a:t>%</a:t>
              </a:r>
              <a:endParaRPr lang="zh-CN" altLang="en-US" sz="5400" b="1" dirty="0">
                <a:solidFill>
                  <a:prstClr val="white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2595352" y="3545596"/>
              <a:ext cx="1241712" cy="0"/>
            </a:xfrm>
            <a:custGeom>
              <a:avLst/>
              <a:gdLst>
                <a:gd name="connsiteX0" fmla="*/ 0 w 1028700"/>
                <a:gd name="connsiteY0" fmla="*/ 0 h 0"/>
                <a:gd name="connsiteX1" fmla="*/ 1028700 w 1028700"/>
                <a:gd name="connsiteY1" fmla="*/ 0 h 0"/>
                <a:gd name="connsiteX0-1" fmla="*/ 0 w 8935"/>
                <a:gd name="connsiteY0-2" fmla="*/ 2382 h 0"/>
                <a:gd name="connsiteX1-3" fmla="*/ 8935 w 8935"/>
                <a:gd name="connsiteY1-4" fmla="*/ 0 h 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8935">
                  <a:moveTo>
                    <a:pt x="0" y="2382"/>
                  </a:moveTo>
                  <a:cubicBezTo>
                    <a:pt x="3333" y="2382"/>
                    <a:pt x="5602" y="0"/>
                    <a:pt x="8935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50" dirty="0">
                <a:solidFill>
                  <a:prstClr val="white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69688" y="3629791"/>
              <a:ext cx="1169550" cy="3077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rPr>
                <a:t>点击添加标题</a:t>
              </a:r>
              <a:endParaRPr lang="zh-CN" altLang="en-US" sz="2700" dirty="0">
                <a:solidFill>
                  <a:prstClr val="white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278790" y="1574092"/>
            <a:ext cx="1256215" cy="1888345"/>
            <a:chOff x="4371720" y="2098188"/>
            <a:chExt cx="1674953" cy="2517793"/>
          </a:xfrm>
        </p:grpSpPr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4371720" y="2696540"/>
              <a:ext cx="1674953" cy="1919441"/>
            </a:xfrm>
            <a:custGeom>
              <a:avLst/>
              <a:gdLst>
                <a:gd name="T0" fmla="*/ 572 w 696"/>
                <a:gd name="T1" fmla="*/ 225 h 797"/>
                <a:gd name="T2" fmla="*/ 572 w 696"/>
                <a:gd name="T3" fmla="*/ 673 h 797"/>
                <a:gd name="T4" fmla="*/ 123 w 696"/>
                <a:gd name="T5" fmla="*/ 673 h 797"/>
                <a:gd name="T6" fmla="*/ 123 w 696"/>
                <a:gd name="T7" fmla="*/ 225 h 797"/>
                <a:gd name="T8" fmla="*/ 348 w 696"/>
                <a:gd name="T9" fmla="*/ 0 h 797"/>
                <a:gd name="T10" fmla="*/ 572 w 696"/>
                <a:gd name="T11" fmla="*/ 225 h 797"/>
                <a:gd name="T12" fmla="*/ 334 w 696"/>
                <a:gd name="T13" fmla="*/ 101 h 797"/>
                <a:gd name="T14" fmla="*/ 368 w 696"/>
                <a:gd name="T15" fmla="*/ 101 h 797"/>
                <a:gd name="T16" fmla="*/ 368 w 696"/>
                <a:gd name="T17" fmla="*/ 68 h 797"/>
                <a:gd name="T18" fmla="*/ 334 w 696"/>
                <a:gd name="T19" fmla="*/ 68 h 797"/>
                <a:gd name="T20" fmla="*/ 334 w 696"/>
                <a:gd name="T21" fmla="*/ 10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797">
                  <a:moveTo>
                    <a:pt x="572" y="225"/>
                  </a:moveTo>
                  <a:cubicBezTo>
                    <a:pt x="696" y="348"/>
                    <a:pt x="696" y="549"/>
                    <a:pt x="572" y="673"/>
                  </a:cubicBezTo>
                  <a:cubicBezTo>
                    <a:pt x="448" y="797"/>
                    <a:pt x="247" y="797"/>
                    <a:pt x="123" y="673"/>
                  </a:cubicBezTo>
                  <a:cubicBezTo>
                    <a:pt x="0" y="549"/>
                    <a:pt x="0" y="348"/>
                    <a:pt x="123" y="225"/>
                  </a:cubicBezTo>
                  <a:cubicBezTo>
                    <a:pt x="348" y="0"/>
                    <a:pt x="348" y="0"/>
                    <a:pt x="348" y="0"/>
                  </a:cubicBezTo>
                  <a:lnTo>
                    <a:pt x="572" y="225"/>
                  </a:lnTo>
                  <a:close/>
                  <a:moveTo>
                    <a:pt x="334" y="101"/>
                  </a:moveTo>
                  <a:cubicBezTo>
                    <a:pt x="343" y="111"/>
                    <a:pt x="358" y="111"/>
                    <a:pt x="368" y="101"/>
                  </a:cubicBezTo>
                  <a:cubicBezTo>
                    <a:pt x="377" y="92"/>
                    <a:pt x="377" y="77"/>
                    <a:pt x="368" y="68"/>
                  </a:cubicBezTo>
                  <a:cubicBezTo>
                    <a:pt x="359" y="58"/>
                    <a:pt x="343" y="58"/>
                    <a:pt x="334" y="68"/>
                  </a:cubicBezTo>
                  <a:cubicBezTo>
                    <a:pt x="325" y="77"/>
                    <a:pt x="325" y="92"/>
                    <a:pt x="334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50" dirty="0">
                <a:solidFill>
                  <a:prstClr val="black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4974361" y="2098188"/>
              <a:ext cx="454661" cy="847128"/>
            </a:xfrm>
            <a:custGeom>
              <a:avLst/>
              <a:gdLst>
                <a:gd name="T0" fmla="*/ 108 w 189"/>
                <a:gd name="T1" fmla="*/ 335 h 351"/>
                <a:gd name="T2" fmla="*/ 180 w 189"/>
                <a:gd name="T3" fmla="*/ 161 h 351"/>
                <a:gd name="T4" fmla="*/ 129 w 189"/>
                <a:gd name="T5" fmla="*/ 19 h 351"/>
                <a:gd name="T6" fmla="*/ 11 w 189"/>
                <a:gd name="T7" fmla="*/ 90 h 351"/>
                <a:gd name="T8" fmla="*/ 56 w 189"/>
                <a:gd name="T9" fmla="*/ 269 h 351"/>
                <a:gd name="T10" fmla="*/ 80 w 189"/>
                <a:gd name="T11" fmla="*/ 250 h 351"/>
                <a:gd name="T12" fmla="*/ 35 w 189"/>
                <a:gd name="T13" fmla="*/ 119 h 351"/>
                <a:gd name="T14" fmla="*/ 52 w 189"/>
                <a:gd name="T15" fmla="*/ 54 h 351"/>
                <a:gd name="T16" fmla="*/ 124 w 189"/>
                <a:gd name="T17" fmla="*/ 50 h 351"/>
                <a:gd name="T18" fmla="*/ 151 w 189"/>
                <a:gd name="T19" fmla="*/ 184 h 351"/>
                <a:gd name="T20" fmla="*/ 91 w 189"/>
                <a:gd name="T21" fmla="*/ 321 h 351"/>
                <a:gd name="T22" fmla="*/ 108 w 189"/>
                <a:gd name="T23" fmla="*/ 335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351">
                  <a:moveTo>
                    <a:pt x="108" y="335"/>
                  </a:moveTo>
                  <a:cubicBezTo>
                    <a:pt x="147" y="286"/>
                    <a:pt x="169" y="222"/>
                    <a:pt x="180" y="161"/>
                  </a:cubicBezTo>
                  <a:cubicBezTo>
                    <a:pt x="189" y="110"/>
                    <a:pt x="187" y="40"/>
                    <a:pt x="129" y="19"/>
                  </a:cubicBezTo>
                  <a:cubicBezTo>
                    <a:pt x="75" y="0"/>
                    <a:pt x="21" y="35"/>
                    <a:pt x="11" y="90"/>
                  </a:cubicBezTo>
                  <a:cubicBezTo>
                    <a:pt x="0" y="150"/>
                    <a:pt x="22" y="220"/>
                    <a:pt x="56" y="269"/>
                  </a:cubicBezTo>
                  <a:cubicBezTo>
                    <a:pt x="66" y="283"/>
                    <a:pt x="90" y="266"/>
                    <a:pt x="80" y="250"/>
                  </a:cubicBezTo>
                  <a:cubicBezTo>
                    <a:pt x="56" y="210"/>
                    <a:pt x="38" y="165"/>
                    <a:pt x="35" y="119"/>
                  </a:cubicBezTo>
                  <a:cubicBezTo>
                    <a:pt x="33" y="97"/>
                    <a:pt x="35" y="69"/>
                    <a:pt x="52" y="54"/>
                  </a:cubicBezTo>
                  <a:cubicBezTo>
                    <a:pt x="70" y="37"/>
                    <a:pt x="103" y="41"/>
                    <a:pt x="124" y="50"/>
                  </a:cubicBezTo>
                  <a:cubicBezTo>
                    <a:pt x="170" y="71"/>
                    <a:pt x="159" y="146"/>
                    <a:pt x="151" y="184"/>
                  </a:cubicBezTo>
                  <a:cubicBezTo>
                    <a:pt x="140" y="232"/>
                    <a:pt x="122" y="283"/>
                    <a:pt x="91" y="321"/>
                  </a:cubicBezTo>
                  <a:cubicBezTo>
                    <a:pt x="79" y="336"/>
                    <a:pt x="96" y="351"/>
                    <a:pt x="108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50" dirty="0">
                <a:solidFill>
                  <a:prstClr val="black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4622899" y="3640285"/>
              <a:ext cx="1169550" cy="3077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rPr>
                <a:t>点击添加标题</a:t>
              </a:r>
              <a:endParaRPr lang="zh-CN" altLang="en-US" sz="2700" dirty="0">
                <a:solidFill>
                  <a:prstClr val="white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613018" y="3035027"/>
              <a:ext cx="1341785" cy="677108"/>
              <a:chOff x="1980743" y="2440034"/>
              <a:chExt cx="993219" cy="50121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103487" y="2440034"/>
                <a:ext cx="870475" cy="501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cs typeface="+mn-ea"/>
                    <a:sym typeface="FZHei-B01S" panose="02010601030101010101" pitchFamily="2" charset="-122"/>
                  </a:rPr>
                  <a:t>32</a:t>
                </a:r>
                <a:r>
                  <a:rPr lang="en-US" altLang="zh-CN" b="1" dirty="0">
                    <a:solidFill>
                      <a:prstClr val="white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cs typeface="+mn-ea"/>
                    <a:sym typeface="FZHei-B01S" panose="02010601030101010101" pitchFamily="2" charset="-122"/>
                  </a:rPr>
                  <a:t>%</a:t>
                </a:r>
                <a:endParaRPr lang="zh-CN" altLang="en-US" sz="5400" b="1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30" name="任意多边形 29"/>
              <p:cNvSpPr/>
              <p:nvPr/>
            </p:nvSpPr>
            <p:spPr>
              <a:xfrm>
                <a:off x="1980743" y="2871311"/>
                <a:ext cx="919143" cy="0"/>
              </a:xfrm>
              <a:custGeom>
                <a:avLst/>
                <a:gdLst>
                  <a:gd name="connsiteX0" fmla="*/ 0 w 1028700"/>
                  <a:gd name="connsiteY0" fmla="*/ 0 h 0"/>
                  <a:gd name="connsiteX1" fmla="*/ 1028700 w 1028700"/>
                  <a:gd name="connsiteY1" fmla="*/ 0 h 0"/>
                  <a:gd name="connsiteX0-1" fmla="*/ 0 w 8935"/>
                  <a:gd name="connsiteY0-2" fmla="*/ 2382 h 0"/>
                  <a:gd name="connsiteX1-3" fmla="*/ 8935 w 8935"/>
                  <a:gd name="connsiteY1-4" fmla="*/ 0 h 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8935">
                    <a:moveTo>
                      <a:pt x="0" y="2382"/>
                    </a:moveTo>
                    <a:cubicBezTo>
                      <a:pt x="3333" y="2382"/>
                      <a:pt x="5602" y="0"/>
                      <a:pt x="8935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50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4769842" y="1585352"/>
            <a:ext cx="1254606" cy="1888343"/>
            <a:chOff x="6359789" y="2113201"/>
            <a:chExt cx="1672808" cy="2517791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6359789" y="2713697"/>
              <a:ext cx="1672808" cy="1917295"/>
            </a:xfrm>
            <a:custGeom>
              <a:avLst/>
              <a:gdLst>
                <a:gd name="T0" fmla="*/ 572 w 696"/>
                <a:gd name="T1" fmla="*/ 224 h 796"/>
                <a:gd name="T2" fmla="*/ 572 w 696"/>
                <a:gd name="T3" fmla="*/ 672 h 796"/>
                <a:gd name="T4" fmla="*/ 124 w 696"/>
                <a:gd name="T5" fmla="*/ 672 h 796"/>
                <a:gd name="T6" fmla="*/ 124 w 696"/>
                <a:gd name="T7" fmla="*/ 224 h 796"/>
                <a:gd name="T8" fmla="*/ 348 w 696"/>
                <a:gd name="T9" fmla="*/ 0 h 796"/>
                <a:gd name="T10" fmla="*/ 572 w 696"/>
                <a:gd name="T11" fmla="*/ 224 h 796"/>
                <a:gd name="T12" fmla="*/ 334 w 696"/>
                <a:gd name="T13" fmla="*/ 101 h 796"/>
                <a:gd name="T14" fmla="*/ 368 w 696"/>
                <a:gd name="T15" fmla="*/ 101 h 796"/>
                <a:gd name="T16" fmla="*/ 368 w 696"/>
                <a:gd name="T17" fmla="*/ 67 h 796"/>
                <a:gd name="T18" fmla="*/ 334 w 696"/>
                <a:gd name="T19" fmla="*/ 67 h 796"/>
                <a:gd name="T20" fmla="*/ 334 w 696"/>
                <a:gd name="T21" fmla="*/ 101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796">
                  <a:moveTo>
                    <a:pt x="572" y="224"/>
                  </a:moveTo>
                  <a:cubicBezTo>
                    <a:pt x="696" y="348"/>
                    <a:pt x="696" y="548"/>
                    <a:pt x="572" y="672"/>
                  </a:cubicBezTo>
                  <a:cubicBezTo>
                    <a:pt x="448" y="796"/>
                    <a:pt x="247" y="796"/>
                    <a:pt x="124" y="672"/>
                  </a:cubicBezTo>
                  <a:cubicBezTo>
                    <a:pt x="0" y="548"/>
                    <a:pt x="0" y="348"/>
                    <a:pt x="124" y="224"/>
                  </a:cubicBezTo>
                  <a:cubicBezTo>
                    <a:pt x="348" y="0"/>
                    <a:pt x="348" y="0"/>
                    <a:pt x="348" y="0"/>
                  </a:cubicBezTo>
                  <a:lnTo>
                    <a:pt x="572" y="224"/>
                  </a:lnTo>
                  <a:close/>
                  <a:moveTo>
                    <a:pt x="334" y="101"/>
                  </a:moveTo>
                  <a:cubicBezTo>
                    <a:pt x="343" y="110"/>
                    <a:pt x="359" y="110"/>
                    <a:pt x="368" y="101"/>
                  </a:cubicBezTo>
                  <a:cubicBezTo>
                    <a:pt x="377" y="91"/>
                    <a:pt x="377" y="76"/>
                    <a:pt x="368" y="67"/>
                  </a:cubicBezTo>
                  <a:cubicBezTo>
                    <a:pt x="359" y="57"/>
                    <a:pt x="343" y="57"/>
                    <a:pt x="334" y="67"/>
                  </a:cubicBezTo>
                  <a:cubicBezTo>
                    <a:pt x="325" y="76"/>
                    <a:pt x="325" y="91"/>
                    <a:pt x="334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50" dirty="0">
                <a:solidFill>
                  <a:prstClr val="black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6962428" y="2113201"/>
              <a:ext cx="454661" cy="844983"/>
            </a:xfrm>
            <a:custGeom>
              <a:avLst/>
              <a:gdLst>
                <a:gd name="T0" fmla="*/ 108 w 189"/>
                <a:gd name="T1" fmla="*/ 336 h 351"/>
                <a:gd name="T2" fmla="*/ 180 w 189"/>
                <a:gd name="T3" fmla="*/ 161 h 351"/>
                <a:gd name="T4" fmla="*/ 129 w 189"/>
                <a:gd name="T5" fmla="*/ 19 h 351"/>
                <a:gd name="T6" fmla="*/ 11 w 189"/>
                <a:gd name="T7" fmla="*/ 90 h 351"/>
                <a:gd name="T8" fmla="*/ 56 w 189"/>
                <a:gd name="T9" fmla="*/ 270 h 351"/>
                <a:gd name="T10" fmla="*/ 80 w 189"/>
                <a:gd name="T11" fmla="*/ 250 h 351"/>
                <a:gd name="T12" fmla="*/ 35 w 189"/>
                <a:gd name="T13" fmla="*/ 119 h 351"/>
                <a:gd name="T14" fmla="*/ 52 w 189"/>
                <a:gd name="T15" fmla="*/ 54 h 351"/>
                <a:gd name="T16" fmla="*/ 124 w 189"/>
                <a:gd name="T17" fmla="*/ 50 h 351"/>
                <a:gd name="T18" fmla="*/ 151 w 189"/>
                <a:gd name="T19" fmla="*/ 184 h 351"/>
                <a:gd name="T20" fmla="*/ 91 w 189"/>
                <a:gd name="T21" fmla="*/ 322 h 351"/>
                <a:gd name="T22" fmla="*/ 108 w 189"/>
                <a:gd name="T23" fmla="*/ 3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351">
                  <a:moveTo>
                    <a:pt x="108" y="336"/>
                  </a:moveTo>
                  <a:cubicBezTo>
                    <a:pt x="147" y="286"/>
                    <a:pt x="169" y="222"/>
                    <a:pt x="180" y="161"/>
                  </a:cubicBezTo>
                  <a:cubicBezTo>
                    <a:pt x="189" y="110"/>
                    <a:pt x="187" y="40"/>
                    <a:pt x="129" y="19"/>
                  </a:cubicBezTo>
                  <a:cubicBezTo>
                    <a:pt x="75" y="0"/>
                    <a:pt x="21" y="35"/>
                    <a:pt x="11" y="90"/>
                  </a:cubicBezTo>
                  <a:cubicBezTo>
                    <a:pt x="0" y="150"/>
                    <a:pt x="20" y="222"/>
                    <a:pt x="56" y="270"/>
                  </a:cubicBezTo>
                  <a:cubicBezTo>
                    <a:pt x="69" y="286"/>
                    <a:pt x="88" y="262"/>
                    <a:pt x="80" y="250"/>
                  </a:cubicBezTo>
                  <a:cubicBezTo>
                    <a:pt x="53" y="212"/>
                    <a:pt x="38" y="166"/>
                    <a:pt x="35" y="119"/>
                  </a:cubicBezTo>
                  <a:cubicBezTo>
                    <a:pt x="33" y="98"/>
                    <a:pt x="35" y="70"/>
                    <a:pt x="52" y="54"/>
                  </a:cubicBezTo>
                  <a:cubicBezTo>
                    <a:pt x="70" y="37"/>
                    <a:pt x="103" y="41"/>
                    <a:pt x="124" y="50"/>
                  </a:cubicBezTo>
                  <a:cubicBezTo>
                    <a:pt x="170" y="71"/>
                    <a:pt x="159" y="146"/>
                    <a:pt x="151" y="184"/>
                  </a:cubicBezTo>
                  <a:cubicBezTo>
                    <a:pt x="140" y="232"/>
                    <a:pt x="122" y="283"/>
                    <a:pt x="91" y="322"/>
                  </a:cubicBezTo>
                  <a:cubicBezTo>
                    <a:pt x="79" y="337"/>
                    <a:pt x="96" y="351"/>
                    <a:pt x="108" y="3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50" dirty="0">
                <a:solidFill>
                  <a:prstClr val="black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66989" y="3773356"/>
              <a:ext cx="11695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rPr>
                <a:t>点击添加标题</a:t>
              </a:r>
              <a:endParaRPr lang="zh-CN" altLang="en-US" sz="2700" dirty="0">
                <a:solidFill>
                  <a:prstClr val="white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620386" y="3135528"/>
              <a:ext cx="1325757" cy="677108"/>
              <a:chOff x="1980743" y="2438226"/>
              <a:chExt cx="981355" cy="50121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091623" y="2438226"/>
                <a:ext cx="870475" cy="501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cs typeface="+mn-ea"/>
                    <a:sym typeface="FZHei-B01S" panose="02010601030101010101" pitchFamily="2" charset="-122"/>
                  </a:rPr>
                  <a:t>68</a:t>
                </a:r>
                <a:r>
                  <a:rPr lang="en-US" altLang="zh-CN" b="1" dirty="0">
                    <a:solidFill>
                      <a:prstClr val="white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cs typeface="+mn-ea"/>
                    <a:sym typeface="FZHei-B01S" panose="02010601030101010101" pitchFamily="2" charset="-122"/>
                  </a:rPr>
                  <a:t>%</a:t>
                </a:r>
                <a:endParaRPr lang="zh-CN" altLang="en-US" sz="5400" b="1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1980743" y="2871311"/>
                <a:ext cx="919143" cy="0"/>
              </a:xfrm>
              <a:custGeom>
                <a:avLst/>
                <a:gdLst>
                  <a:gd name="connsiteX0" fmla="*/ 0 w 1028700"/>
                  <a:gd name="connsiteY0" fmla="*/ 0 h 0"/>
                  <a:gd name="connsiteX1" fmla="*/ 1028700 w 1028700"/>
                  <a:gd name="connsiteY1" fmla="*/ 0 h 0"/>
                  <a:gd name="connsiteX0-1" fmla="*/ 0 w 8935"/>
                  <a:gd name="connsiteY0-2" fmla="*/ 2382 h 0"/>
                  <a:gd name="connsiteX1-3" fmla="*/ 8935 w 8935"/>
                  <a:gd name="connsiteY1-4" fmla="*/ 0 h 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8935">
                    <a:moveTo>
                      <a:pt x="0" y="2382"/>
                    </a:moveTo>
                    <a:cubicBezTo>
                      <a:pt x="3333" y="2382"/>
                      <a:pt x="5602" y="0"/>
                      <a:pt x="8935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50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6259285" y="1479193"/>
            <a:ext cx="1256215" cy="1878692"/>
            <a:chOff x="8345713" y="1971656"/>
            <a:chExt cx="1674953" cy="2504923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8345713" y="2557138"/>
              <a:ext cx="1674953" cy="1919441"/>
            </a:xfrm>
            <a:custGeom>
              <a:avLst/>
              <a:gdLst>
                <a:gd name="T0" fmla="*/ 124 w 696"/>
                <a:gd name="T1" fmla="*/ 224 h 797"/>
                <a:gd name="T2" fmla="*/ 124 w 696"/>
                <a:gd name="T3" fmla="*/ 673 h 797"/>
                <a:gd name="T4" fmla="*/ 572 w 696"/>
                <a:gd name="T5" fmla="*/ 673 h 797"/>
                <a:gd name="T6" fmla="*/ 572 w 696"/>
                <a:gd name="T7" fmla="*/ 224 h 797"/>
                <a:gd name="T8" fmla="*/ 348 w 696"/>
                <a:gd name="T9" fmla="*/ 0 h 797"/>
                <a:gd name="T10" fmla="*/ 124 w 696"/>
                <a:gd name="T11" fmla="*/ 224 h 797"/>
                <a:gd name="T12" fmla="*/ 362 w 696"/>
                <a:gd name="T13" fmla="*/ 101 h 797"/>
                <a:gd name="T14" fmla="*/ 328 w 696"/>
                <a:gd name="T15" fmla="*/ 101 h 797"/>
                <a:gd name="T16" fmla="*/ 328 w 696"/>
                <a:gd name="T17" fmla="*/ 67 h 797"/>
                <a:gd name="T18" fmla="*/ 361 w 696"/>
                <a:gd name="T19" fmla="*/ 67 h 797"/>
                <a:gd name="T20" fmla="*/ 362 w 696"/>
                <a:gd name="T21" fmla="*/ 101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6" h="797">
                  <a:moveTo>
                    <a:pt x="124" y="224"/>
                  </a:moveTo>
                  <a:cubicBezTo>
                    <a:pt x="0" y="348"/>
                    <a:pt x="0" y="549"/>
                    <a:pt x="124" y="673"/>
                  </a:cubicBezTo>
                  <a:cubicBezTo>
                    <a:pt x="247" y="797"/>
                    <a:pt x="448" y="797"/>
                    <a:pt x="572" y="673"/>
                  </a:cubicBezTo>
                  <a:cubicBezTo>
                    <a:pt x="696" y="549"/>
                    <a:pt x="696" y="348"/>
                    <a:pt x="572" y="224"/>
                  </a:cubicBezTo>
                  <a:cubicBezTo>
                    <a:pt x="348" y="0"/>
                    <a:pt x="348" y="0"/>
                    <a:pt x="348" y="0"/>
                  </a:cubicBezTo>
                  <a:lnTo>
                    <a:pt x="124" y="224"/>
                  </a:lnTo>
                  <a:close/>
                  <a:moveTo>
                    <a:pt x="362" y="101"/>
                  </a:moveTo>
                  <a:cubicBezTo>
                    <a:pt x="352" y="110"/>
                    <a:pt x="337" y="110"/>
                    <a:pt x="328" y="101"/>
                  </a:cubicBezTo>
                  <a:cubicBezTo>
                    <a:pt x="318" y="92"/>
                    <a:pt x="318" y="77"/>
                    <a:pt x="328" y="67"/>
                  </a:cubicBezTo>
                  <a:cubicBezTo>
                    <a:pt x="337" y="58"/>
                    <a:pt x="352" y="58"/>
                    <a:pt x="361" y="67"/>
                  </a:cubicBezTo>
                  <a:cubicBezTo>
                    <a:pt x="371" y="77"/>
                    <a:pt x="371" y="92"/>
                    <a:pt x="362" y="1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50" dirty="0">
                <a:solidFill>
                  <a:prstClr val="black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8950497" y="1971656"/>
              <a:ext cx="454661" cy="844983"/>
            </a:xfrm>
            <a:custGeom>
              <a:avLst/>
              <a:gdLst>
                <a:gd name="T0" fmla="*/ 108 w 189"/>
                <a:gd name="T1" fmla="*/ 336 h 351"/>
                <a:gd name="T2" fmla="*/ 180 w 189"/>
                <a:gd name="T3" fmla="*/ 162 h 351"/>
                <a:gd name="T4" fmla="*/ 129 w 189"/>
                <a:gd name="T5" fmla="*/ 20 h 351"/>
                <a:gd name="T6" fmla="*/ 11 w 189"/>
                <a:gd name="T7" fmla="*/ 91 h 351"/>
                <a:gd name="T8" fmla="*/ 56 w 189"/>
                <a:gd name="T9" fmla="*/ 270 h 351"/>
                <a:gd name="T10" fmla="*/ 80 w 189"/>
                <a:gd name="T11" fmla="*/ 251 h 351"/>
                <a:gd name="T12" fmla="*/ 35 w 189"/>
                <a:gd name="T13" fmla="*/ 120 h 351"/>
                <a:gd name="T14" fmla="*/ 52 w 189"/>
                <a:gd name="T15" fmla="*/ 55 h 351"/>
                <a:gd name="T16" fmla="*/ 124 w 189"/>
                <a:gd name="T17" fmla="*/ 51 h 351"/>
                <a:gd name="T18" fmla="*/ 151 w 189"/>
                <a:gd name="T19" fmla="*/ 185 h 351"/>
                <a:gd name="T20" fmla="*/ 91 w 189"/>
                <a:gd name="T21" fmla="*/ 322 h 351"/>
                <a:gd name="T22" fmla="*/ 108 w 189"/>
                <a:gd name="T23" fmla="*/ 336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9" h="351">
                  <a:moveTo>
                    <a:pt x="108" y="336"/>
                  </a:moveTo>
                  <a:cubicBezTo>
                    <a:pt x="147" y="287"/>
                    <a:pt x="169" y="223"/>
                    <a:pt x="180" y="162"/>
                  </a:cubicBezTo>
                  <a:cubicBezTo>
                    <a:pt x="189" y="111"/>
                    <a:pt x="187" y="41"/>
                    <a:pt x="129" y="20"/>
                  </a:cubicBezTo>
                  <a:cubicBezTo>
                    <a:pt x="75" y="0"/>
                    <a:pt x="21" y="36"/>
                    <a:pt x="11" y="91"/>
                  </a:cubicBezTo>
                  <a:cubicBezTo>
                    <a:pt x="0" y="151"/>
                    <a:pt x="22" y="221"/>
                    <a:pt x="56" y="270"/>
                  </a:cubicBezTo>
                  <a:cubicBezTo>
                    <a:pt x="65" y="284"/>
                    <a:pt x="88" y="262"/>
                    <a:pt x="80" y="251"/>
                  </a:cubicBezTo>
                  <a:cubicBezTo>
                    <a:pt x="53" y="213"/>
                    <a:pt x="38" y="166"/>
                    <a:pt x="35" y="120"/>
                  </a:cubicBezTo>
                  <a:cubicBezTo>
                    <a:pt x="33" y="98"/>
                    <a:pt x="35" y="70"/>
                    <a:pt x="52" y="55"/>
                  </a:cubicBezTo>
                  <a:cubicBezTo>
                    <a:pt x="70" y="38"/>
                    <a:pt x="103" y="41"/>
                    <a:pt x="124" y="51"/>
                  </a:cubicBezTo>
                  <a:cubicBezTo>
                    <a:pt x="170" y="72"/>
                    <a:pt x="159" y="147"/>
                    <a:pt x="151" y="185"/>
                  </a:cubicBezTo>
                  <a:cubicBezTo>
                    <a:pt x="140" y="233"/>
                    <a:pt x="122" y="284"/>
                    <a:pt x="91" y="322"/>
                  </a:cubicBezTo>
                  <a:cubicBezTo>
                    <a:pt x="79" y="337"/>
                    <a:pt x="96" y="351"/>
                    <a:pt x="108" y="3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050" dirty="0">
                <a:solidFill>
                  <a:prstClr val="black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666468" y="3592824"/>
              <a:ext cx="1169550" cy="307776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392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rPr>
                <a:t>点击添加标题</a:t>
              </a:r>
              <a:endParaRPr lang="zh-CN" altLang="en-US" sz="2700" dirty="0">
                <a:solidFill>
                  <a:prstClr val="white"/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8617463" y="2973651"/>
              <a:ext cx="1299730" cy="677108"/>
              <a:chOff x="1980743" y="2432701"/>
              <a:chExt cx="962089" cy="50121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072357" y="2432701"/>
                <a:ext cx="870475" cy="501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700" b="1" dirty="0">
                    <a:solidFill>
                      <a:prstClr val="white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cs typeface="+mn-ea"/>
                    <a:sym typeface="FZHei-B01S" panose="02010601030101010101" pitchFamily="2" charset="-122"/>
                  </a:rPr>
                  <a:t>29</a:t>
                </a:r>
                <a:r>
                  <a:rPr lang="en-US" altLang="zh-CN" b="1" dirty="0">
                    <a:solidFill>
                      <a:prstClr val="white"/>
                    </a:solidFill>
                    <a:latin typeface="字魂35号-经典雅黑" panose="02000000000000000000" pitchFamily="2" charset="-122"/>
                    <a:ea typeface="字魂35号-经典雅黑" panose="02000000000000000000" pitchFamily="2" charset="-122"/>
                    <a:cs typeface="+mn-ea"/>
                    <a:sym typeface="FZHei-B01S" panose="02010601030101010101" pitchFamily="2" charset="-122"/>
                  </a:rPr>
                  <a:t>%</a:t>
                </a:r>
                <a:endParaRPr lang="zh-CN" altLang="en-US" sz="5400" b="1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1980743" y="2871311"/>
                <a:ext cx="919143" cy="0"/>
              </a:xfrm>
              <a:custGeom>
                <a:avLst/>
                <a:gdLst>
                  <a:gd name="connsiteX0" fmla="*/ 0 w 1028700"/>
                  <a:gd name="connsiteY0" fmla="*/ 0 h 0"/>
                  <a:gd name="connsiteX1" fmla="*/ 1028700 w 1028700"/>
                  <a:gd name="connsiteY1" fmla="*/ 0 h 0"/>
                  <a:gd name="connsiteX0-1" fmla="*/ 0 w 8935"/>
                  <a:gd name="connsiteY0-2" fmla="*/ 2382 h 0"/>
                  <a:gd name="connsiteX1-3" fmla="*/ 8935 w 8935"/>
                  <a:gd name="connsiteY1-4" fmla="*/ 0 h 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</a:cxnLst>
                <a:rect l="l" t="t" r="r" b="b"/>
                <a:pathLst>
                  <a:path w="8935">
                    <a:moveTo>
                      <a:pt x="0" y="2382"/>
                    </a:moveTo>
                    <a:cubicBezTo>
                      <a:pt x="3333" y="2382"/>
                      <a:pt x="5602" y="0"/>
                      <a:pt x="8935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924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050" dirty="0">
                  <a:solidFill>
                    <a:prstClr val="white"/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FZHei-B01S" panose="02010601030101010101" pitchFamily="2" charset="-122"/>
                </a:endParaRPr>
              </a:p>
            </p:txBody>
          </p:sp>
        </p:grpSp>
      </p:grpSp>
      <p:sp>
        <p:nvSpPr>
          <p:cNvPr id="41" name="文本框 66"/>
          <p:cNvSpPr txBox="1">
            <a:spLocks noChangeArrowheads="1"/>
          </p:cNvSpPr>
          <p:nvPr/>
        </p:nvSpPr>
        <p:spPr bwMode="auto">
          <a:xfrm>
            <a:off x="1477241" y="3977690"/>
            <a:ext cx="6189519" cy="51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>
                <a:solidFill>
                  <a:schemeClr val="bg2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42" name="矩形 41"/>
          <p:cNvSpPr/>
          <p:nvPr/>
        </p:nvSpPr>
        <p:spPr>
          <a:xfrm>
            <a:off x="3896925" y="3668690"/>
            <a:ext cx="1338829" cy="3231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92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500" b="1" dirty="0">
                <a:solidFill>
                  <a:schemeClr val="bg2">
                    <a:lumMod val="50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FZHei-B01S" panose="02010601030101010101" pitchFamily="2" charset="-122"/>
              </a:rPr>
              <a:t>点击添加标题</a:t>
            </a:r>
            <a:endParaRPr lang="zh-CN" altLang="en-US" sz="4050" b="1" dirty="0">
              <a:solidFill>
                <a:schemeClr val="bg2">
                  <a:lumMod val="50000"/>
                </a:schemeClr>
              </a:solidFill>
              <a:latin typeface="字魂35号-经典雅黑" panose="02000000000000000000" pitchFamily="2" charset="-122"/>
              <a:ea typeface="字魂35号-经典雅黑" panose="02000000000000000000" pitchFamily="2" charset="-122"/>
              <a:cs typeface="+mn-ea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3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-0.00023 C -0.12058 0.01898 -0.22136 0.03634 -0.35808 0.0206 C -0.56745 0.00555 -0.5879 -0.01366 -0.73386 -0.07315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93" y="-229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-4.07407E-6 C -0.0944 -0.00115 -0.16119 0.01343 -0.27031 -0.00254 C -0.44869 -0.03796 -0.46315 -0.05671 -0.56185 -0.09074 " pathEditMode="relative" rAng="0" ptsTypes="AAA">
                                      <p:cBhvr>
                                        <p:cTn id="17" dur="1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99" y="-430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6 -2.96296E-6 C -0.07396 -0.01203 -0.14454 -0.01551 -0.22175 -0.03565 C -0.30769 -0.05393 -0.34493 -0.07639 -0.40612 -0.09629 " pathEditMode="relative" rAng="0" ptsTypes="AAA">
                                      <p:cBhvr>
                                        <p:cTn id="22" dur="1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481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58333E-6 4.44444E-6 C -0.03958 -0.00973 -0.07812 -0.02153 -0.11875 -0.02894 L -0.23984 -0.07385 " pathEditMode="relative" rAng="0" ptsTypes="AAA">
                                      <p:cBhvr>
                                        <p:cTn id="27" dur="75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2" y="-370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408706" y="1050755"/>
            <a:ext cx="6342002" cy="3040777"/>
            <a:chOff x="1867999" y="2253761"/>
            <a:chExt cx="8456003" cy="4054369"/>
          </a:xfrm>
        </p:grpSpPr>
        <p:sp>
          <p:nvSpPr>
            <p:cNvPr id="3" name="Shape 726"/>
            <p:cNvSpPr/>
            <p:nvPr/>
          </p:nvSpPr>
          <p:spPr>
            <a:xfrm>
              <a:off x="6852481" y="4056024"/>
              <a:ext cx="1362845" cy="136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2"/>
                    <a:pt x="7872" y="5500"/>
                    <a:pt x="10800" y="5500"/>
                  </a:cubicBezTo>
                  <a:cubicBezTo>
                    <a:pt x="13728" y="5500"/>
                    <a:pt x="16101" y="7872"/>
                    <a:pt x="16101" y="10800"/>
                  </a:cubicBezTo>
                  <a:cubicBezTo>
                    <a:pt x="16101" y="13728"/>
                    <a:pt x="13728" y="16101"/>
                    <a:pt x="10800" y="16101"/>
                  </a:cubicBezTo>
                  <a:cubicBezTo>
                    <a:pt x="7872" y="16101"/>
                    <a:pt x="5499" y="13728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4"/>
                    <a:pt x="397" y="12601"/>
                    <a:pt x="882" y="12601"/>
                  </a:cubicBezTo>
                  <a:lnTo>
                    <a:pt x="1963" y="12601"/>
                  </a:lnTo>
                  <a:cubicBezTo>
                    <a:pt x="2448" y="12601"/>
                    <a:pt x="2965" y="12978"/>
                    <a:pt x="3113" y="13439"/>
                  </a:cubicBezTo>
                  <a:lnTo>
                    <a:pt x="3495" y="14371"/>
                  </a:lnTo>
                  <a:cubicBezTo>
                    <a:pt x="3719" y="14800"/>
                    <a:pt x="3621" y="15433"/>
                    <a:pt x="3279" y="15776"/>
                  </a:cubicBezTo>
                  <a:lnTo>
                    <a:pt x="2514" y="16541"/>
                  </a:lnTo>
                  <a:cubicBezTo>
                    <a:pt x="2170" y="16884"/>
                    <a:pt x="2170" y="17444"/>
                    <a:pt x="2514" y="17787"/>
                  </a:cubicBezTo>
                  <a:lnTo>
                    <a:pt x="3812" y="19087"/>
                  </a:lnTo>
                  <a:cubicBezTo>
                    <a:pt x="4156" y="19430"/>
                    <a:pt x="4716" y="19430"/>
                    <a:pt x="5059" y="19087"/>
                  </a:cubicBezTo>
                  <a:lnTo>
                    <a:pt x="5824" y="18321"/>
                  </a:lnTo>
                  <a:cubicBezTo>
                    <a:pt x="6167" y="17979"/>
                    <a:pt x="6800" y="17882"/>
                    <a:pt x="7230" y="18105"/>
                  </a:cubicBezTo>
                  <a:lnTo>
                    <a:pt x="8160" y="18487"/>
                  </a:lnTo>
                  <a:cubicBezTo>
                    <a:pt x="8622" y="18635"/>
                    <a:pt x="9001" y="19152"/>
                    <a:pt x="9001" y="19637"/>
                  </a:cubicBezTo>
                  <a:lnTo>
                    <a:pt x="9001" y="20718"/>
                  </a:lnTo>
                  <a:cubicBezTo>
                    <a:pt x="9001" y="21203"/>
                    <a:pt x="9398" y="21600"/>
                    <a:pt x="9882" y="21600"/>
                  </a:cubicBezTo>
                  <a:lnTo>
                    <a:pt x="11718" y="21600"/>
                  </a:lnTo>
                  <a:cubicBezTo>
                    <a:pt x="12204" y="21600"/>
                    <a:pt x="12601" y="21203"/>
                    <a:pt x="12601" y="20718"/>
                  </a:cubicBezTo>
                  <a:lnTo>
                    <a:pt x="12601" y="19637"/>
                  </a:lnTo>
                  <a:cubicBezTo>
                    <a:pt x="12601" y="19152"/>
                    <a:pt x="12978" y="18635"/>
                    <a:pt x="13440" y="18487"/>
                  </a:cubicBezTo>
                  <a:lnTo>
                    <a:pt x="14370" y="18105"/>
                  </a:lnTo>
                  <a:cubicBezTo>
                    <a:pt x="14800" y="17882"/>
                    <a:pt x="15433" y="17979"/>
                    <a:pt x="15775" y="18321"/>
                  </a:cubicBezTo>
                  <a:lnTo>
                    <a:pt x="16541" y="19087"/>
                  </a:lnTo>
                  <a:cubicBezTo>
                    <a:pt x="16884" y="19430"/>
                    <a:pt x="17444" y="19430"/>
                    <a:pt x="17788" y="19087"/>
                  </a:cubicBezTo>
                  <a:lnTo>
                    <a:pt x="19087" y="17787"/>
                  </a:lnTo>
                  <a:cubicBezTo>
                    <a:pt x="19430" y="17444"/>
                    <a:pt x="19430" y="16884"/>
                    <a:pt x="19087" y="16541"/>
                  </a:cubicBezTo>
                  <a:lnTo>
                    <a:pt x="18321" y="15776"/>
                  </a:lnTo>
                  <a:cubicBezTo>
                    <a:pt x="17979" y="15433"/>
                    <a:pt x="17882" y="14801"/>
                    <a:pt x="18105" y="14371"/>
                  </a:cubicBezTo>
                  <a:lnTo>
                    <a:pt x="18487" y="13439"/>
                  </a:lnTo>
                  <a:cubicBezTo>
                    <a:pt x="18635" y="12978"/>
                    <a:pt x="19152" y="12601"/>
                    <a:pt x="19637" y="12601"/>
                  </a:cubicBezTo>
                  <a:lnTo>
                    <a:pt x="20718" y="12601"/>
                  </a:lnTo>
                  <a:cubicBezTo>
                    <a:pt x="21203" y="12601"/>
                    <a:pt x="21600" y="12204"/>
                    <a:pt x="21600" y="11719"/>
                  </a:cubicBezTo>
                  <a:lnTo>
                    <a:pt x="21600" y="9882"/>
                  </a:lnTo>
                  <a:cubicBezTo>
                    <a:pt x="21600" y="9396"/>
                    <a:pt x="21203" y="8999"/>
                    <a:pt x="20718" y="8999"/>
                  </a:cubicBezTo>
                  <a:lnTo>
                    <a:pt x="19637" y="8999"/>
                  </a:lnTo>
                  <a:cubicBezTo>
                    <a:pt x="19152" y="8999"/>
                    <a:pt x="18635" y="8623"/>
                    <a:pt x="18487" y="8161"/>
                  </a:cubicBezTo>
                  <a:lnTo>
                    <a:pt x="18105" y="7229"/>
                  </a:lnTo>
                  <a:cubicBezTo>
                    <a:pt x="17882" y="6800"/>
                    <a:pt x="17979" y="6167"/>
                    <a:pt x="18321" y="5825"/>
                  </a:cubicBezTo>
                  <a:lnTo>
                    <a:pt x="19087" y="5060"/>
                  </a:lnTo>
                  <a:cubicBezTo>
                    <a:pt x="19430" y="4718"/>
                    <a:pt x="19430" y="4156"/>
                    <a:pt x="19087" y="3813"/>
                  </a:cubicBezTo>
                  <a:lnTo>
                    <a:pt x="17788" y="2514"/>
                  </a:lnTo>
                  <a:cubicBezTo>
                    <a:pt x="17444" y="2171"/>
                    <a:pt x="16884" y="2171"/>
                    <a:pt x="16541" y="2514"/>
                  </a:cubicBezTo>
                  <a:lnTo>
                    <a:pt x="15775" y="3279"/>
                  </a:lnTo>
                  <a:cubicBezTo>
                    <a:pt x="15433" y="3621"/>
                    <a:pt x="14800" y="3718"/>
                    <a:pt x="14370" y="3495"/>
                  </a:cubicBezTo>
                  <a:lnTo>
                    <a:pt x="13440" y="3114"/>
                  </a:lnTo>
                  <a:cubicBezTo>
                    <a:pt x="12978" y="2965"/>
                    <a:pt x="12601" y="2448"/>
                    <a:pt x="12601" y="1963"/>
                  </a:cubicBezTo>
                  <a:lnTo>
                    <a:pt x="12601" y="882"/>
                  </a:lnTo>
                  <a:cubicBezTo>
                    <a:pt x="12601" y="397"/>
                    <a:pt x="12204" y="0"/>
                    <a:pt x="11718" y="0"/>
                  </a:cubicBezTo>
                  <a:lnTo>
                    <a:pt x="9882" y="0"/>
                  </a:lnTo>
                  <a:cubicBezTo>
                    <a:pt x="9398" y="0"/>
                    <a:pt x="9001" y="397"/>
                    <a:pt x="9001" y="882"/>
                  </a:cubicBezTo>
                  <a:lnTo>
                    <a:pt x="9001" y="1963"/>
                  </a:lnTo>
                  <a:cubicBezTo>
                    <a:pt x="9001" y="2448"/>
                    <a:pt x="8622" y="2965"/>
                    <a:pt x="8160" y="3114"/>
                  </a:cubicBezTo>
                  <a:lnTo>
                    <a:pt x="7230" y="3495"/>
                  </a:lnTo>
                  <a:cubicBezTo>
                    <a:pt x="6800" y="3718"/>
                    <a:pt x="6167" y="3621"/>
                    <a:pt x="5824" y="3279"/>
                  </a:cubicBezTo>
                  <a:lnTo>
                    <a:pt x="5059" y="2514"/>
                  </a:lnTo>
                  <a:cubicBezTo>
                    <a:pt x="4716" y="2171"/>
                    <a:pt x="4156" y="2171"/>
                    <a:pt x="3812" y="2514"/>
                  </a:cubicBezTo>
                  <a:lnTo>
                    <a:pt x="2514" y="3813"/>
                  </a:lnTo>
                  <a:cubicBezTo>
                    <a:pt x="2170" y="4156"/>
                    <a:pt x="2170" y="4718"/>
                    <a:pt x="2514" y="5060"/>
                  </a:cubicBezTo>
                  <a:lnTo>
                    <a:pt x="3279" y="5825"/>
                  </a:lnTo>
                  <a:cubicBezTo>
                    <a:pt x="3621" y="6167"/>
                    <a:pt x="3719" y="6800"/>
                    <a:pt x="3495" y="7229"/>
                  </a:cubicBezTo>
                  <a:lnTo>
                    <a:pt x="3113" y="8161"/>
                  </a:lnTo>
                  <a:cubicBezTo>
                    <a:pt x="2965" y="8623"/>
                    <a:pt x="2448" y="8999"/>
                    <a:pt x="1963" y="8999"/>
                  </a:cubicBezTo>
                  <a:lnTo>
                    <a:pt x="882" y="8999"/>
                  </a:lnTo>
                  <a:cubicBezTo>
                    <a:pt x="397" y="8999"/>
                    <a:pt x="0" y="9396"/>
                    <a:pt x="0" y="9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0136" tIns="30136" rIns="30136" bIns="30136" anchor="ctr"/>
            <a:lstStyle/>
            <a:p>
              <a:pPr algn="just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75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" name="Shape 727"/>
            <p:cNvSpPr/>
            <p:nvPr/>
          </p:nvSpPr>
          <p:spPr>
            <a:xfrm>
              <a:off x="5888964" y="2410764"/>
              <a:ext cx="1748628" cy="17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3"/>
                    <a:pt x="7872" y="5499"/>
                    <a:pt x="10800" y="5499"/>
                  </a:cubicBezTo>
                  <a:cubicBezTo>
                    <a:pt x="13728" y="5499"/>
                    <a:pt x="16100" y="7873"/>
                    <a:pt x="16100" y="10800"/>
                  </a:cubicBezTo>
                  <a:cubicBezTo>
                    <a:pt x="16100" y="13728"/>
                    <a:pt x="13728" y="16102"/>
                    <a:pt x="10800" y="16102"/>
                  </a:cubicBezTo>
                  <a:cubicBezTo>
                    <a:pt x="7872" y="16102"/>
                    <a:pt x="5499" y="13728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4"/>
                    <a:pt x="397" y="12601"/>
                    <a:pt x="881" y="12601"/>
                  </a:cubicBezTo>
                  <a:lnTo>
                    <a:pt x="1963" y="12601"/>
                  </a:lnTo>
                  <a:cubicBezTo>
                    <a:pt x="2448" y="12601"/>
                    <a:pt x="2966" y="12979"/>
                    <a:pt x="3113" y="13440"/>
                  </a:cubicBezTo>
                  <a:lnTo>
                    <a:pt x="3495" y="14370"/>
                  </a:lnTo>
                  <a:cubicBezTo>
                    <a:pt x="3719" y="14800"/>
                    <a:pt x="3622" y="15433"/>
                    <a:pt x="3279" y="15776"/>
                  </a:cubicBezTo>
                  <a:lnTo>
                    <a:pt x="2514" y="16541"/>
                  </a:lnTo>
                  <a:cubicBezTo>
                    <a:pt x="2171" y="16883"/>
                    <a:pt x="2171" y="17445"/>
                    <a:pt x="2514" y="17788"/>
                  </a:cubicBezTo>
                  <a:lnTo>
                    <a:pt x="3813" y="19087"/>
                  </a:lnTo>
                  <a:cubicBezTo>
                    <a:pt x="4155" y="19429"/>
                    <a:pt x="4717" y="19429"/>
                    <a:pt x="5060" y="19087"/>
                  </a:cubicBezTo>
                  <a:lnTo>
                    <a:pt x="5825" y="18321"/>
                  </a:lnTo>
                  <a:cubicBezTo>
                    <a:pt x="6167" y="17979"/>
                    <a:pt x="6800" y="17881"/>
                    <a:pt x="7230" y="18105"/>
                  </a:cubicBezTo>
                  <a:lnTo>
                    <a:pt x="8160" y="18487"/>
                  </a:lnTo>
                  <a:cubicBezTo>
                    <a:pt x="8622" y="18635"/>
                    <a:pt x="9000" y="19153"/>
                    <a:pt x="9000" y="19638"/>
                  </a:cubicBezTo>
                  <a:lnTo>
                    <a:pt x="9000" y="20720"/>
                  </a:lnTo>
                  <a:cubicBezTo>
                    <a:pt x="9000" y="21204"/>
                    <a:pt x="9397" y="21600"/>
                    <a:pt x="9881" y="21600"/>
                  </a:cubicBezTo>
                  <a:lnTo>
                    <a:pt x="11719" y="21600"/>
                  </a:lnTo>
                  <a:cubicBezTo>
                    <a:pt x="12203" y="21600"/>
                    <a:pt x="12600" y="21204"/>
                    <a:pt x="12600" y="20720"/>
                  </a:cubicBezTo>
                  <a:lnTo>
                    <a:pt x="12600" y="19638"/>
                  </a:lnTo>
                  <a:cubicBezTo>
                    <a:pt x="12600" y="19153"/>
                    <a:pt x="12978" y="18635"/>
                    <a:pt x="13439" y="18487"/>
                  </a:cubicBezTo>
                  <a:lnTo>
                    <a:pt x="14370" y="18105"/>
                  </a:lnTo>
                  <a:cubicBezTo>
                    <a:pt x="14801" y="17881"/>
                    <a:pt x="15432" y="17979"/>
                    <a:pt x="15775" y="18321"/>
                  </a:cubicBezTo>
                  <a:lnTo>
                    <a:pt x="16540" y="19087"/>
                  </a:lnTo>
                  <a:cubicBezTo>
                    <a:pt x="16883" y="19429"/>
                    <a:pt x="17444" y="19429"/>
                    <a:pt x="17787" y="19087"/>
                  </a:cubicBezTo>
                  <a:lnTo>
                    <a:pt x="19086" y="17788"/>
                  </a:lnTo>
                  <a:cubicBezTo>
                    <a:pt x="19429" y="17445"/>
                    <a:pt x="19429" y="16883"/>
                    <a:pt x="19086" y="16541"/>
                  </a:cubicBezTo>
                  <a:lnTo>
                    <a:pt x="18321" y="15776"/>
                  </a:lnTo>
                  <a:cubicBezTo>
                    <a:pt x="17978" y="15433"/>
                    <a:pt x="17880" y="14800"/>
                    <a:pt x="18104" y="14370"/>
                  </a:cubicBezTo>
                  <a:lnTo>
                    <a:pt x="18487" y="13440"/>
                  </a:lnTo>
                  <a:cubicBezTo>
                    <a:pt x="18634" y="12979"/>
                    <a:pt x="19152" y="12601"/>
                    <a:pt x="19637" y="12601"/>
                  </a:cubicBezTo>
                  <a:lnTo>
                    <a:pt x="20718" y="12601"/>
                  </a:lnTo>
                  <a:cubicBezTo>
                    <a:pt x="21203" y="12601"/>
                    <a:pt x="21600" y="12204"/>
                    <a:pt x="21600" y="11719"/>
                  </a:cubicBezTo>
                  <a:lnTo>
                    <a:pt x="21600" y="9882"/>
                  </a:lnTo>
                  <a:cubicBezTo>
                    <a:pt x="21600" y="9397"/>
                    <a:pt x="21203" y="9000"/>
                    <a:pt x="20718" y="9000"/>
                  </a:cubicBezTo>
                  <a:lnTo>
                    <a:pt x="19637" y="9000"/>
                  </a:lnTo>
                  <a:cubicBezTo>
                    <a:pt x="19152" y="9000"/>
                    <a:pt x="18634" y="8622"/>
                    <a:pt x="18487" y="8160"/>
                  </a:cubicBezTo>
                  <a:lnTo>
                    <a:pt x="18104" y="7230"/>
                  </a:lnTo>
                  <a:cubicBezTo>
                    <a:pt x="17880" y="6800"/>
                    <a:pt x="17978" y="6168"/>
                    <a:pt x="18321" y="5824"/>
                  </a:cubicBezTo>
                  <a:lnTo>
                    <a:pt x="19086" y="5060"/>
                  </a:lnTo>
                  <a:cubicBezTo>
                    <a:pt x="19429" y="4717"/>
                    <a:pt x="19429" y="4156"/>
                    <a:pt x="19086" y="3813"/>
                  </a:cubicBezTo>
                  <a:lnTo>
                    <a:pt x="17787" y="2514"/>
                  </a:lnTo>
                  <a:cubicBezTo>
                    <a:pt x="17444" y="2171"/>
                    <a:pt x="16883" y="2171"/>
                    <a:pt x="16540" y="2514"/>
                  </a:cubicBezTo>
                  <a:lnTo>
                    <a:pt x="15775" y="3279"/>
                  </a:lnTo>
                  <a:cubicBezTo>
                    <a:pt x="15432" y="3622"/>
                    <a:pt x="14801" y="3719"/>
                    <a:pt x="14370" y="3495"/>
                  </a:cubicBezTo>
                  <a:lnTo>
                    <a:pt x="13439" y="3113"/>
                  </a:lnTo>
                  <a:cubicBezTo>
                    <a:pt x="12978" y="2966"/>
                    <a:pt x="12600" y="2448"/>
                    <a:pt x="12600" y="1963"/>
                  </a:cubicBezTo>
                  <a:lnTo>
                    <a:pt x="12600" y="882"/>
                  </a:lnTo>
                  <a:cubicBezTo>
                    <a:pt x="12600" y="397"/>
                    <a:pt x="12203" y="0"/>
                    <a:pt x="11719" y="0"/>
                  </a:cubicBezTo>
                  <a:lnTo>
                    <a:pt x="9881" y="0"/>
                  </a:lnTo>
                  <a:cubicBezTo>
                    <a:pt x="9397" y="0"/>
                    <a:pt x="9000" y="397"/>
                    <a:pt x="9000" y="882"/>
                  </a:cubicBezTo>
                  <a:lnTo>
                    <a:pt x="9000" y="1963"/>
                  </a:lnTo>
                  <a:cubicBezTo>
                    <a:pt x="9000" y="2448"/>
                    <a:pt x="8622" y="2966"/>
                    <a:pt x="8160" y="3113"/>
                  </a:cubicBezTo>
                  <a:lnTo>
                    <a:pt x="7230" y="3495"/>
                  </a:lnTo>
                  <a:cubicBezTo>
                    <a:pt x="6800" y="3719"/>
                    <a:pt x="6167" y="3622"/>
                    <a:pt x="5825" y="3279"/>
                  </a:cubicBezTo>
                  <a:lnTo>
                    <a:pt x="5060" y="2514"/>
                  </a:lnTo>
                  <a:cubicBezTo>
                    <a:pt x="4717" y="2171"/>
                    <a:pt x="4155" y="2171"/>
                    <a:pt x="3813" y="2514"/>
                  </a:cubicBezTo>
                  <a:lnTo>
                    <a:pt x="2514" y="3813"/>
                  </a:lnTo>
                  <a:cubicBezTo>
                    <a:pt x="2171" y="4156"/>
                    <a:pt x="2171" y="4717"/>
                    <a:pt x="2514" y="5060"/>
                  </a:cubicBezTo>
                  <a:lnTo>
                    <a:pt x="3279" y="5824"/>
                  </a:lnTo>
                  <a:cubicBezTo>
                    <a:pt x="3622" y="6168"/>
                    <a:pt x="3719" y="6800"/>
                    <a:pt x="3495" y="7230"/>
                  </a:cubicBezTo>
                  <a:lnTo>
                    <a:pt x="3113" y="8160"/>
                  </a:lnTo>
                  <a:cubicBezTo>
                    <a:pt x="2966" y="8622"/>
                    <a:pt x="2448" y="9000"/>
                    <a:pt x="1963" y="9000"/>
                  </a:cubicBezTo>
                  <a:lnTo>
                    <a:pt x="881" y="9000"/>
                  </a:lnTo>
                  <a:cubicBezTo>
                    <a:pt x="397" y="9000"/>
                    <a:pt x="0" y="9397"/>
                    <a:pt x="0" y="9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0136" tIns="30136" rIns="30136" bIns="30136" anchor="ctr"/>
            <a:lstStyle/>
            <a:p>
              <a:pPr algn="just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75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Shape 728"/>
            <p:cNvSpPr/>
            <p:nvPr/>
          </p:nvSpPr>
          <p:spPr>
            <a:xfrm>
              <a:off x="4671048" y="4122438"/>
              <a:ext cx="2185709" cy="218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2"/>
                    <a:pt x="7872" y="5499"/>
                    <a:pt x="10800" y="5499"/>
                  </a:cubicBezTo>
                  <a:cubicBezTo>
                    <a:pt x="13727" y="5499"/>
                    <a:pt x="16101" y="7872"/>
                    <a:pt x="16101" y="10800"/>
                  </a:cubicBezTo>
                  <a:cubicBezTo>
                    <a:pt x="16101" y="13727"/>
                    <a:pt x="13727" y="16101"/>
                    <a:pt x="10800" y="16101"/>
                  </a:cubicBezTo>
                  <a:cubicBezTo>
                    <a:pt x="7872" y="16101"/>
                    <a:pt x="5499" y="13727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3"/>
                    <a:pt x="397" y="12600"/>
                    <a:pt x="882" y="12600"/>
                  </a:cubicBezTo>
                  <a:lnTo>
                    <a:pt x="1963" y="12600"/>
                  </a:lnTo>
                  <a:cubicBezTo>
                    <a:pt x="2448" y="12600"/>
                    <a:pt x="2965" y="12978"/>
                    <a:pt x="3113" y="13440"/>
                  </a:cubicBezTo>
                  <a:lnTo>
                    <a:pt x="3495" y="14369"/>
                  </a:lnTo>
                  <a:cubicBezTo>
                    <a:pt x="3719" y="14800"/>
                    <a:pt x="3622" y="15433"/>
                    <a:pt x="3279" y="15776"/>
                  </a:cubicBezTo>
                  <a:lnTo>
                    <a:pt x="2514" y="16541"/>
                  </a:lnTo>
                  <a:cubicBezTo>
                    <a:pt x="2171" y="16884"/>
                    <a:pt x="2171" y="17444"/>
                    <a:pt x="2514" y="17788"/>
                  </a:cubicBezTo>
                  <a:lnTo>
                    <a:pt x="3812" y="19086"/>
                  </a:lnTo>
                  <a:cubicBezTo>
                    <a:pt x="4155" y="19429"/>
                    <a:pt x="4717" y="19429"/>
                    <a:pt x="5060" y="19086"/>
                  </a:cubicBezTo>
                  <a:lnTo>
                    <a:pt x="5825" y="18321"/>
                  </a:lnTo>
                  <a:cubicBezTo>
                    <a:pt x="6168" y="17978"/>
                    <a:pt x="6800" y="17880"/>
                    <a:pt x="7230" y="18105"/>
                  </a:cubicBezTo>
                  <a:lnTo>
                    <a:pt x="8160" y="18487"/>
                  </a:lnTo>
                  <a:cubicBezTo>
                    <a:pt x="8622" y="18634"/>
                    <a:pt x="9000" y="19152"/>
                    <a:pt x="9000" y="19637"/>
                  </a:cubicBezTo>
                  <a:lnTo>
                    <a:pt x="9000" y="20719"/>
                  </a:lnTo>
                  <a:cubicBezTo>
                    <a:pt x="9000" y="21203"/>
                    <a:pt x="9396" y="21600"/>
                    <a:pt x="9881" y="21600"/>
                  </a:cubicBezTo>
                  <a:lnTo>
                    <a:pt x="11718" y="21600"/>
                  </a:lnTo>
                  <a:cubicBezTo>
                    <a:pt x="12203" y="21600"/>
                    <a:pt x="12600" y="21203"/>
                    <a:pt x="12600" y="20719"/>
                  </a:cubicBezTo>
                  <a:lnTo>
                    <a:pt x="12600" y="19637"/>
                  </a:lnTo>
                  <a:cubicBezTo>
                    <a:pt x="12600" y="19152"/>
                    <a:pt x="12978" y="18634"/>
                    <a:pt x="13439" y="18487"/>
                  </a:cubicBezTo>
                  <a:lnTo>
                    <a:pt x="14370" y="18105"/>
                  </a:lnTo>
                  <a:cubicBezTo>
                    <a:pt x="14800" y="17880"/>
                    <a:pt x="15432" y="17978"/>
                    <a:pt x="15775" y="18321"/>
                  </a:cubicBezTo>
                  <a:lnTo>
                    <a:pt x="16540" y="19086"/>
                  </a:lnTo>
                  <a:cubicBezTo>
                    <a:pt x="16883" y="19429"/>
                    <a:pt x="17444" y="19429"/>
                    <a:pt x="17787" y="19086"/>
                  </a:cubicBezTo>
                  <a:lnTo>
                    <a:pt x="19086" y="17788"/>
                  </a:lnTo>
                  <a:cubicBezTo>
                    <a:pt x="19429" y="17444"/>
                    <a:pt x="19429" y="16884"/>
                    <a:pt x="19086" y="16541"/>
                  </a:cubicBezTo>
                  <a:lnTo>
                    <a:pt x="18321" y="15776"/>
                  </a:lnTo>
                  <a:cubicBezTo>
                    <a:pt x="17978" y="15433"/>
                    <a:pt x="17881" y="14800"/>
                    <a:pt x="18105" y="14369"/>
                  </a:cubicBezTo>
                  <a:lnTo>
                    <a:pt x="18486" y="13440"/>
                  </a:lnTo>
                  <a:cubicBezTo>
                    <a:pt x="18634" y="12978"/>
                    <a:pt x="19152" y="12600"/>
                    <a:pt x="19637" y="12600"/>
                  </a:cubicBezTo>
                  <a:lnTo>
                    <a:pt x="20718" y="12600"/>
                  </a:lnTo>
                  <a:cubicBezTo>
                    <a:pt x="21203" y="12600"/>
                    <a:pt x="21600" y="12203"/>
                    <a:pt x="21600" y="11719"/>
                  </a:cubicBezTo>
                  <a:lnTo>
                    <a:pt x="21600" y="9882"/>
                  </a:lnTo>
                  <a:cubicBezTo>
                    <a:pt x="21600" y="9397"/>
                    <a:pt x="21203" y="9000"/>
                    <a:pt x="20718" y="9000"/>
                  </a:cubicBezTo>
                  <a:lnTo>
                    <a:pt x="19637" y="9000"/>
                  </a:lnTo>
                  <a:cubicBezTo>
                    <a:pt x="19152" y="9000"/>
                    <a:pt x="18634" y="8622"/>
                    <a:pt x="18486" y="8161"/>
                  </a:cubicBezTo>
                  <a:lnTo>
                    <a:pt x="18105" y="7230"/>
                  </a:lnTo>
                  <a:cubicBezTo>
                    <a:pt x="17881" y="6800"/>
                    <a:pt x="17978" y="6168"/>
                    <a:pt x="18321" y="5825"/>
                  </a:cubicBezTo>
                  <a:lnTo>
                    <a:pt x="19086" y="5059"/>
                  </a:lnTo>
                  <a:cubicBezTo>
                    <a:pt x="19429" y="4717"/>
                    <a:pt x="19429" y="4156"/>
                    <a:pt x="19086" y="3812"/>
                  </a:cubicBezTo>
                  <a:lnTo>
                    <a:pt x="17787" y="2514"/>
                  </a:lnTo>
                  <a:cubicBezTo>
                    <a:pt x="17444" y="2171"/>
                    <a:pt x="16883" y="2171"/>
                    <a:pt x="16540" y="2514"/>
                  </a:cubicBezTo>
                  <a:lnTo>
                    <a:pt x="15775" y="3279"/>
                  </a:lnTo>
                  <a:cubicBezTo>
                    <a:pt x="15432" y="3622"/>
                    <a:pt x="14800" y="3719"/>
                    <a:pt x="14370" y="3495"/>
                  </a:cubicBezTo>
                  <a:lnTo>
                    <a:pt x="13439" y="3113"/>
                  </a:lnTo>
                  <a:cubicBezTo>
                    <a:pt x="12978" y="2965"/>
                    <a:pt x="12600" y="2448"/>
                    <a:pt x="12600" y="1963"/>
                  </a:cubicBezTo>
                  <a:lnTo>
                    <a:pt x="12600" y="882"/>
                  </a:lnTo>
                  <a:cubicBezTo>
                    <a:pt x="12600" y="396"/>
                    <a:pt x="12203" y="0"/>
                    <a:pt x="11718" y="0"/>
                  </a:cubicBezTo>
                  <a:lnTo>
                    <a:pt x="9881" y="0"/>
                  </a:lnTo>
                  <a:cubicBezTo>
                    <a:pt x="9396" y="0"/>
                    <a:pt x="9000" y="396"/>
                    <a:pt x="9000" y="882"/>
                  </a:cubicBezTo>
                  <a:lnTo>
                    <a:pt x="9000" y="1963"/>
                  </a:lnTo>
                  <a:cubicBezTo>
                    <a:pt x="9000" y="2448"/>
                    <a:pt x="8622" y="2965"/>
                    <a:pt x="8160" y="3113"/>
                  </a:cubicBezTo>
                  <a:lnTo>
                    <a:pt x="7230" y="3495"/>
                  </a:lnTo>
                  <a:cubicBezTo>
                    <a:pt x="6800" y="3719"/>
                    <a:pt x="6168" y="3622"/>
                    <a:pt x="5825" y="3279"/>
                  </a:cubicBezTo>
                  <a:lnTo>
                    <a:pt x="5060" y="2514"/>
                  </a:lnTo>
                  <a:cubicBezTo>
                    <a:pt x="4717" y="2171"/>
                    <a:pt x="4155" y="2171"/>
                    <a:pt x="3812" y="2514"/>
                  </a:cubicBezTo>
                  <a:lnTo>
                    <a:pt x="2514" y="3812"/>
                  </a:lnTo>
                  <a:cubicBezTo>
                    <a:pt x="2171" y="4156"/>
                    <a:pt x="2171" y="4717"/>
                    <a:pt x="2514" y="5059"/>
                  </a:cubicBezTo>
                  <a:lnTo>
                    <a:pt x="3279" y="5825"/>
                  </a:lnTo>
                  <a:cubicBezTo>
                    <a:pt x="3622" y="6168"/>
                    <a:pt x="3719" y="6800"/>
                    <a:pt x="3495" y="7230"/>
                  </a:cubicBezTo>
                  <a:lnTo>
                    <a:pt x="3113" y="8161"/>
                  </a:lnTo>
                  <a:cubicBezTo>
                    <a:pt x="2965" y="8622"/>
                    <a:pt x="2448" y="9000"/>
                    <a:pt x="1963" y="9000"/>
                  </a:cubicBezTo>
                  <a:lnTo>
                    <a:pt x="882" y="9000"/>
                  </a:lnTo>
                  <a:cubicBezTo>
                    <a:pt x="397" y="9000"/>
                    <a:pt x="0" y="9397"/>
                    <a:pt x="0" y="9882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0136" tIns="30136" rIns="30136" bIns="30136" anchor="ctr"/>
            <a:lstStyle/>
            <a:p>
              <a:pPr algn="just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75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Shape 726"/>
            <p:cNvSpPr/>
            <p:nvPr/>
          </p:nvSpPr>
          <p:spPr>
            <a:xfrm>
              <a:off x="3927069" y="2716724"/>
              <a:ext cx="1590952" cy="1590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99" y="10800"/>
                  </a:moveTo>
                  <a:cubicBezTo>
                    <a:pt x="5499" y="7872"/>
                    <a:pt x="7872" y="5500"/>
                    <a:pt x="10800" y="5500"/>
                  </a:cubicBezTo>
                  <a:cubicBezTo>
                    <a:pt x="13728" y="5500"/>
                    <a:pt x="16101" y="7872"/>
                    <a:pt x="16101" y="10800"/>
                  </a:cubicBezTo>
                  <a:cubicBezTo>
                    <a:pt x="16101" y="13728"/>
                    <a:pt x="13728" y="16101"/>
                    <a:pt x="10800" y="16101"/>
                  </a:cubicBezTo>
                  <a:cubicBezTo>
                    <a:pt x="7872" y="16101"/>
                    <a:pt x="5499" y="13728"/>
                    <a:pt x="5499" y="10800"/>
                  </a:cubicBezTo>
                  <a:close/>
                  <a:moveTo>
                    <a:pt x="0" y="9882"/>
                  </a:moveTo>
                  <a:lnTo>
                    <a:pt x="0" y="11719"/>
                  </a:lnTo>
                  <a:cubicBezTo>
                    <a:pt x="0" y="12204"/>
                    <a:pt x="397" y="12601"/>
                    <a:pt x="882" y="12601"/>
                  </a:cubicBezTo>
                  <a:lnTo>
                    <a:pt x="1963" y="12601"/>
                  </a:lnTo>
                  <a:cubicBezTo>
                    <a:pt x="2448" y="12601"/>
                    <a:pt x="2965" y="12978"/>
                    <a:pt x="3113" y="13439"/>
                  </a:cubicBezTo>
                  <a:lnTo>
                    <a:pt x="3495" y="14371"/>
                  </a:lnTo>
                  <a:cubicBezTo>
                    <a:pt x="3719" y="14800"/>
                    <a:pt x="3621" y="15433"/>
                    <a:pt x="3279" y="15776"/>
                  </a:cubicBezTo>
                  <a:lnTo>
                    <a:pt x="2514" y="16541"/>
                  </a:lnTo>
                  <a:cubicBezTo>
                    <a:pt x="2170" y="16884"/>
                    <a:pt x="2170" y="17444"/>
                    <a:pt x="2514" y="17787"/>
                  </a:cubicBezTo>
                  <a:lnTo>
                    <a:pt x="3812" y="19087"/>
                  </a:lnTo>
                  <a:cubicBezTo>
                    <a:pt x="4156" y="19430"/>
                    <a:pt x="4716" y="19430"/>
                    <a:pt x="5059" y="19087"/>
                  </a:cubicBezTo>
                  <a:lnTo>
                    <a:pt x="5824" y="18321"/>
                  </a:lnTo>
                  <a:cubicBezTo>
                    <a:pt x="6167" y="17979"/>
                    <a:pt x="6800" y="17882"/>
                    <a:pt x="7230" y="18105"/>
                  </a:cubicBezTo>
                  <a:lnTo>
                    <a:pt x="8160" y="18487"/>
                  </a:lnTo>
                  <a:cubicBezTo>
                    <a:pt x="8622" y="18635"/>
                    <a:pt x="9001" y="19152"/>
                    <a:pt x="9001" y="19637"/>
                  </a:cubicBezTo>
                  <a:lnTo>
                    <a:pt x="9001" y="20718"/>
                  </a:lnTo>
                  <a:cubicBezTo>
                    <a:pt x="9001" y="21203"/>
                    <a:pt x="9398" y="21600"/>
                    <a:pt x="9882" y="21600"/>
                  </a:cubicBezTo>
                  <a:lnTo>
                    <a:pt x="11718" y="21600"/>
                  </a:lnTo>
                  <a:cubicBezTo>
                    <a:pt x="12204" y="21600"/>
                    <a:pt x="12601" y="21203"/>
                    <a:pt x="12601" y="20718"/>
                  </a:cubicBezTo>
                  <a:lnTo>
                    <a:pt x="12601" y="19637"/>
                  </a:lnTo>
                  <a:cubicBezTo>
                    <a:pt x="12601" y="19152"/>
                    <a:pt x="12978" y="18635"/>
                    <a:pt x="13440" y="18487"/>
                  </a:cubicBezTo>
                  <a:lnTo>
                    <a:pt x="14370" y="18105"/>
                  </a:lnTo>
                  <a:cubicBezTo>
                    <a:pt x="14800" y="17882"/>
                    <a:pt x="15433" y="17979"/>
                    <a:pt x="15775" y="18321"/>
                  </a:cubicBezTo>
                  <a:lnTo>
                    <a:pt x="16541" y="19087"/>
                  </a:lnTo>
                  <a:cubicBezTo>
                    <a:pt x="16884" y="19430"/>
                    <a:pt x="17444" y="19430"/>
                    <a:pt x="17788" y="19087"/>
                  </a:cubicBezTo>
                  <a:lnTo>
                    <a:pt x="19087" y="17787"/>
                  </a:lnTo>
                  <a:cubicBezTo>
                    <a:pt x="19430" y="17444"/>
                    <a:pt x="19430" y="16884"/>
                    <a:pt x="19087" y="16541"/>
                  </a:cubicBezTo>
                  <a:lnTo>
                    <a:pt x="18321" y="15776"/>
                  </a:lnTo>
                  <a:cubicBezTo>
                    <a:pt x="17979" y="15433"/>
                    <a:pt x="17882" y="14801"/>
                    <a:pt x="18105" y="14371"/>
                  </a:cubicBezTo>
                  <a:lnTo>
                    <a:pt x="18487" y="13439"/>
                  </a:lnTo>
                  <a:cubicBezTo>
                    <a:pt x="18635" y="12978"/>
                    <a:pt x="19152" y="12601"/>
                    <a:pt x="19637" y="12601"/>
                  </a:cubicBezTo>
                  <a:lnTo>
                    <a:pt x="20718" y="12601"/>
                  </a:lnTo>
                  <a:cubicBezTo>
                    <a:pt x="21203" y="12601"/>
                    <a:pt x="21600" y="12204"/>
                    <a:pt x="21600" y="11719"/>
                  </a:cubicBezTo>
                  <a:lnTo>
                    <a:pt x="21600" y="9882"/>
                  </a:lnTo>
                  <a:cubicBezTo>
                    <a:pt x="21600" y="9396"/>
                    <a:pt x="21203" y="8999"/>
                    <a:pt x="20718" y="8999"/>
                  </a:cubicBezTo>
                  <a:lnTo>
                    <a:pt x="19637" y="8999"/>
                  </a:lnTo>
                  <a:cubicBezTo>
                    <a:pt x="19152" y="8999"/>
                    <a:pt x="18635" y="8623"/>
                    <a:pt x="18487" y="8161"/>
                  </a:cubicBezTo>
                  <a:lnTo>
                    <a:pt x="18105" y="7229"/>
                  </a:lnTo>
                  <a:cubicBezTo>
                    <a:pt x="17882" y="6800"/>
                    <a:pt x="17979" y="6167"/>
                    <a:pt x="18321" y="5825"/>
                  </a:cubicBezTo>
                  <a:lnTo>
                    <a:pt x="19087" y="5060"/>
                  </a:lnTo>
                  <a:cubicBezTo>
                    <a:pt x="19430" y="4718"/>
                    <a:pt x="19430" y="4156"/>
                    <a:pt x="19087" y="3813"/>
                  </a:cubicBezTo>
                  <a:lnTo>
                    <a:pt x="17788" y="2514"/>
                  </a:lnTo>
                  <a:cubicBezTo>
                    <a:pt x="17444" y="2171"/>
                    <a:pt x="16884" y="2171"/>
                    <a:pt x="16541" y="2514"/>
                  </a:cubicBezTo>
                  <a:lnTo>
                    <a:pt x="15775" y="3279"/>
                  </a:lnTo>
                  <a:cubicBezTo>
                    <a:pt x="15433" y="3621"/>
                    <a:pt x="14800" y="3718"/>
                    <a:pt x="14370" y="3495"/>
                  </a:cubicBezTo>
                  <a:lnTo>
                    <a:pt x="13440" y="3114"/>
                  </a:lnTo>
                  <a:cubicBezTo>
                    <a:pt x="12978" y="2965"/>
                    <a:pt x="12601" y="2448"/>
                    <a:pt x="12601" y="1963"/>
                  </a:cubicBezTo>
                  <a:lnTo>
                    <a:pt x="12601" y="882"/>
                  </a:lnTo>
                  <a:cubicBezTo>
                    <a:pt x="12601" y="397"/>
                    <a:pt x="12204" y="0"/>
                    <a:pt x="11718" y="0"/>
                  </a:cubicBezTo>
                  <a:lnTo>
                    <a:pt x="9882" y="0"/>
                  </a:lnTo>
                  <a:cubicBezTo>
                    <a:pt x="9398" y="0"/>
                    <a:pt x="9001" y="397"/>
                    <a:pt x="9001" y="882"/>
                  </a:cubicBezTo>
                  <a:lnTo>
                    <a:pt x="9001" y="1963"/>
                  </a:lnTo>
                  <a:cubicBezTo>
                    <a:pt x="9001" y="2448"/>
                    <a:pt x="8622" y="2965"/>
                    <a:pt x="8160" y="3114"/>
                  </a:cubicBezTo>
                  <a:lnTo>
                    <a:pt x="7230" y="3495"/>
                  </a:lnTo>
                  <a:cubicBezTo>
                    <a:pt x="6800" y="3718"/>
                    <a:pt x="6167" y="3621"/>
                    <a:pt x="5824" y="3279"/>
                  </a:cubicBezTo>
                  <a:lnTo>
                    <a:pt x="5059" y="2514"/>
                  </a:lnTo>
                  <a:cubicBezTo>
                    <a:pt x="4716" y="2171"/>
                    <a:pt x="4156" y="2171"/>
                    <a:pt x="3812" y="2514"/>
                  </a:cubicBezTo>
                  <a:lnTo>
                    <a:pt x="2514" y="3813"/>
                  </a:lnTo>
                  <a:cubicBezTo>
                    <a:pt x="2170" y="4156"/>
                    <a:pt x="2170" y="4718"/>
                    <a:pt x="2514" y="5060"/>
                  </a:cubicBezTo>
                  <a:lnTo>
                    <a:pt x="3279" y="5825"/>
                  </a:lnTo>
                  <a:cubicBezTo>
                    <a:pt x="3621" y="6167"/>
                    <a:pt x="3719" y="6800"/>
                    <a:pt x="3495" y="7229"/>
                  </a:cubicBezTo>
                  <a:lnTo>
                    <a:pt x="3113" y="8161"/>
                  </a:lnTo>
                  <a:cubicBezTo>
                    <a:pt x="2965" y="8623"/>
                    <a:pt x="2448" y="8999"/>
                    <a:pt x="1963" y="8999"/>
                  </a:cubicBezTo>
                  <a:lnTo>
                    <a:pt x="882" y="8999"/>
                  </a:lnTo>
                  <a:cubicBezTo>
                    <a:pt x="397" y="8999"/>
                    <a:pt x="0" y="9396"/>
                    <a:pt x="0" y="9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0136" tIns="30136" rIns="30136" bIns="30136" anchor="ctr"/>
            <a:lstStyle/>
            <a:p>
              <a:pPr algn="just">
                <a:lnSpc>
                  <a:spcPct val="12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sz="675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ext Placeholder 10"/>
            <p:cNvSpPr txBox="1"/>
            <p:nvPr/>
          </p:nvSpPr>
          <p:spPr>
            <a:xfrm>
              <a:off x="1867999" y="2253761"/>
              <a:ext cx="1631889" cy="30638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25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微软雅黑" panose="020B0503020204020204" pitchFamily="34" charset="-122"/>
                </a:rPr>
                <a:t>添加内容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微软雅黑" panose="020B0503020204020204" pitchFamily="34" charset="-122"/>
                </a:rPr>
                <a:t>一</a:t>
              </a:r>
            </a:p>
          </p:txBody>
        </p:sp>
        <p:sp>
          <p:nvSpPr>
            <p:cNvPr id="8" name="Text Placeholder 11"/>
            <p:cNvSpPr txBox="1"/>
            <p:nvPr/>
          </p:nvSpPr>
          <p:spPr>
            <a:xfrm>
              <a:off x="1867999" y="2558560"/>
              <a:ext cx="2016224" cy="58351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AU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Text Placeholder 10"/>
            <p:cNvSpPr txBox="1"/>
            <p:nvPr/>
          </p:nvSpPr>
          <p:spPr>
            <a:xfrm>
              <a:off x="2328141" y="4811222"/>
              <a:ext cx="1787506" cy="33813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25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微软雅黑" panose="020B0503020204020204" pitchFamily="34" charset="-122"/>
                </a:rPr>
                <a:t>添加内容二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微软雅黑" panose="020B0503020204020204" pitchFamily="34" charset="-122"/>
              </a:endParaRPr>
            </a:p>
          </p:txBody>
        </p:sp>
        <p:sp>
          <p:nvSpPr>
            <p:cNvPr id="10" name="Text Placeholder 11"/>
            <p:cNvSpPr txBox="1"/>
            <p:nvPr/>
          </p:nvSpPr>
          <p:spPr>
            <a:xfrm>
              <a:off x="2328141" y="5149360"/>
              <a:ext cx="2016224" cy="58257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AU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Text Placeholder 10"/>
            <p:cNvSpPr txBox="1"/>
            <p:nvPr/>
          </p:nvSpPr>
          <p:spPr>
            <a:xfrm>
              <a:off x="7718772" y="2253761"/>
              <a:ext cx="1636243" cy="30279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25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微软雅黑" panose="020B0503020204020204" pitchFamily="34" charset="-122"/>
                </a:rPr>
                <a:t>添加内容三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微软雅黑" panose="020B0503020204020204" pitchFamily="34" charset="-122"/>
              </a:endParaRPr>
            </a:p>
          </p:txBody>
        </p:sp>
        <p:sp>
          <p:nvSpPr>
            <p:cNvPr id="12" name="Text Placeholder 11"/>
            <p:cNvSpPr txBox="1"/>
            <p:nvPr/>
          </p:nvSpPr>
          <p:spPr>
            <a:xfrm>
              <a:off x="7718772" y="2554963"/>
              <a:ext cx="2016224" cy="58351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AU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 Placeholder 10"/>
            <p:cNvSpPr txBox="1"/>
            <p:nvPr/>
          </p:nvSpPr>
          <p:spPr>
            <a:xfrm>
              <a:off x="8307778" y="4811222"/>
              <a:ext cx="1652148" cy="30279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725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微软雅黑" panose="020B0503020204020204" pitchFamily="34" charset="-122"/>
                </a:rPr>
                <a:t>添加内容四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Text Placeholder 11"/>
            <p:cNvSpPr txBox="1"/>
            <p:nvPr/>
          </p:nvSpPr>
          <p:spPr>
            <a:xfrm>
              <a:off x="8307778" y="5112425"/>
              <a:ext cx="2016224" cy="58351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5号-经典雅黑" panose="02000000000000000000" pitchFamily="2" charset="-122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rPr>
                <a:t>请替换文字内容，点击添加相关标题文字，修改文字内容，也可以直接复制你的内容到此。</a:t>
              </a:r>
              <a:endParaRPr lang="en-AU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7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PASSING_SCORE" val="100.000000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2月份我图原创上传文件\5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393e4e-f00d-42f2-9ea3-01d2764f70d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5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15173"/>
      </a:accent1>
      <a:accent2>
        <a:srgbClr val="EFA003"/>
      </a:accent2>
      <a:accent3>
        <a:srgbClr val="115173"/>
      </a:accent3>
      <a:accent4>
        <a:srgbClr val="EFA003"/>
      </a:accent4>
      <a:accent5>
        <a:srgbClr val="115173"/>
      </a:accent5>
      <a:accent6>
        <a:srgbClr val="EFA003"/>
      </a:accent6>
      <a:hlink>
        <a:srgbClr val="115173"/>
      </a:hlink>
      <a:folHlink>
        <a:srgbClr val="EFA003"/>
      </a:folHlink>
    </a:clrScheme>
    <a:fontScheme name="自定义 1">
      <a:majorFont>
        <a:latin typeface="Calibri"/>
        <a:ea typeface="字魂35号-经典雅黑"/>
        <a:cs typeface=""/>
      </a:majorFont>
      <a:minorFont>
        <a:latin typeface="Calibri"/>
        <a:ea typeface="字魂35号-经典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1833</Words>
  <Application>Microsoft Office PowerPoint</Application>
  <PresentationFormat>全屏显示(16:9)</PresentationFormat>
  <Paragraphs>256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FZHei-B01S</vt:lpstr>
      <vt:lpstr>Noto Sans S Chinese Black</vt:lpstr>
      <vt:lpstr>Noto Serif CJK SC</vt:lpstr>
      <vt:lpstr>宋体</vt:lpstr>
      <vt:lpstr>微软雅黑</vt:lpstr>
      <vt:lpstr>字魂35号-经典雅黑</vt:lpstr>
      <vt:lpstr>Arial</vt:lpstr>
      <vt:lpstr>Calibri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2019-03-21T00:13:00Z</dcterms:created>
  <dcterms:modified xsi:type="dcterms:W3CDTF">2019-03-26T00:26:44Z</dcterms:modified>
</cp:coreProperties>
</file>