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5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10" r:id="rId17"/>
    <p:sldId id="26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相关操作需要客户端先登录</a:t>
            </a:r>
            <a:endParaRPr lang="zh-CN" altLang="en-US" sz="18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remote  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查看远程仓库的名字，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通过克隆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github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上项目时默认远程仓库名是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origin</a:t>
            </a:r>
            <a:endParaRPr lang="zh-CN" altLang="zh-CN" sz="1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加此，可以查看远程仓库的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 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同步本地版本区到远程仓库，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为远程仓库名，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master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为本地分支</a:t>
            </a:r>
            <a:endParaRPr lang="zh-CN" altLang="en-US" sz="1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特注：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fetch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pull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是在远程仓库和本地版本区之间交互</a:t>
            </a:r>
            <a:endParaRPr lang="zh-CN" altLang="en-US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 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从远程仓库同步到本地版本库但不合并，执行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merge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手动合并，然后到文件中解决冲突，还要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再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push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，一般用此。</a:t>
            </a:r>
            <a:endParaRPr lang="zh-CN" altLang="en-US" sz="1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 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查看本地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master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分支和远程仓库差异，先要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fetch</a:t>
            </a:r>
            <a:endParaRPr lang="en-US" altLang="zh-CN" sz="1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 &lt;&gt; &lt;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将本地版本区同步到远程仓库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开源项目协作步骤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1.fork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上复制开源项目到自己账号上，然后同步到本地改或在线改。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2.pull request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为上步fork的项目向开源项目的作者发送一个pull请求。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3.开源项目作者查阅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pull requests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并进行判断是否合并到自己项目处理。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400050" lvl="2" indent="0" eaLnBrk="1" hangingPunct="1">
              <a:buNone/>
            </a:pP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4.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在上述步骤后，开源删除自己账号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fork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过来的项目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(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在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settings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里面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)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。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[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&gt;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]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查看所有分支或创建一个分支，此命令可加下列命令使用。执行此命令后结果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*master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代表当前分支是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master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号代表当前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l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删除当前分支已合并分支列表里的指定分支，没有合并的分支默认不能用此命令。如要强制删除用 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--merged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查看当前分支已经合并的分支列表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--no-merged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查看当前分支未合并的分支列表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l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&gt;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切换到指定分支，注意：如当前分支有未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的修改，则不允许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checkout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到其它分支。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-b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创建并切换到新的分支</a:t>
            </a:r>
            <a:endParaRPr lang="zh-CN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&gt; 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将指定分支合并到当前分支。注意指定的分支版本不会有变化。变化的是当前分支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上的分支创建的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种方式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远端仓库名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注意：新建分支是归属于当前分支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就是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网站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releases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菜单里的里程碑</a:t>
            </a:r>
            <a:endParaRPr lang="zh-CN" altLang="en-US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2780665"/>
            <a:ext cx="2661285" cy="15347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repository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可以挂到具体用户下，也可挂到组织下。如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就是挂到组织下，在其组织下可以查看到许多项目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注意格式的正确性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基本过程就是：和新建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repository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基本一致，只是仓库名严格按照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“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username.github.io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”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。并且在仓库里新建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index.html(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即博客首页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，通过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username.github.io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访问的就是博客的首页。 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index.html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就是一个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页，可以进行自定义编辑实现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课程介绍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客户端下载地址http://windows.github.com </a:t>
            </a:r>
            <a:endParaRPr lang="zh-CN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drag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]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 user.name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user.email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--list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status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algn="l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查看工作区和暂存区的状态，注意要切换到本地版本库的目录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  name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代表文件名或可以用点代表所有变化的文件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向暂存区添加文件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是添加备注 如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commit -m “beizhu”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 -m   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简写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表示先添加到暂存区再提交到版本库，如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commit -a -m 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查看工作区和暂存区版本差异，如无差异则不出现差异信息</a:t>
            </a:r>
            <a:endParaRPr lang="zh-CN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 </a:t>
            </a:r>
            <a:r>
              <a:rPr lang="zh-CN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查看暂存区和版本库版本差异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</a:t>
            </a:r>
            <a:r>
              <a:rPr lang="zh-CN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查看工作区和master分支版本库版本差异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&lt;file.name&gt;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暂存区撤销回工作区，已</a:t>
            </a:r>
            <a:r>
              <a:rPr lang="en-US" altLang="zh-CN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</a:t>
            </a:r>
            <a:r>
              <a:rPr lang="zh-CN" altLang="en-US" sz="1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则此命令失效</a:t>
            </a:r>
            <a:endParaRPr lang="zh-CN" altLang="en-US" sz="1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-- &lt;file.name&gt; </a:t>
            </a:r>
            <a:r>
              <a:rPr lang="zh-CN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暂存区或版本区撤销会工作区</a:t>
            </a:r>
            <a:endParaRPr lang="zh-CN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--amend </a:t>
            </a:r>
            <a:r>
              <a:rPr lang="zh-CN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撤回上次的commit，撤回到暂存区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96506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删除暂存区里的文件，前提是工作区对应文件已经删除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&lt;file.name&gt;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删除暂存区和工作区里的文件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--cached &lt;file.name&gt;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删除暂存区里的文件，工作区里不删除</a:t>
            </a:r>
            <a:endParaRPr lang="zh-CN" altLang="en-US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</a:t>
            </a:r>
            <a:r>
              <a:rPr lang="zh-CN" altLang="en-US" sz="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让工作区指定文件恢复到指定版本号的版本</a:t>
            </a:r>
            <a:endParaRPr lang="en-US" altLang="zh-CN" sz="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zh-CN" altLang="en-US" sz="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 </a:t>
            </a:r>
            <a:r>
              <a:rPr lang="zh-CN" altLang="en-US" sz="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让整个工作区所有文件都恢复到指定版本号的版本</a:t>
            </a:r>
            <a:endParaRPr lang="zh-CN" altLang="en-US" sz="8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l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reset --hard HEAD^ </a:t>
            </a:r>
            <a:r>
              <a:rPr lang="zh-CN" altLang="en-US" sz="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让整个工作区所有文件都恢复上一个版本</a:t>
            </a:r>
            <a:endParaRPr lang="zh-CN" altLang="en-US" sz="8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algn="l" eaLnBrk="1" hangingPunct="1"/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reset --hard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HEAD~&lt;num&gt;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</a:t>
            </a:r>
            <a:r>
              <a:rPr lang="zh-CN" altLang="en-US" sz="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让整个工作区所有文件都恢复上num个版本</a:t>
            </a:r>
            <a:endParaRPr lang="zh-CN" altLang="en-US" sz="8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l" eaLnBrk="1" hangingPunct="1"/>
            <a:endParaRPr lang="zh-CN" altLang="en-US" sz="8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 </a:t>
            </a:r>
            <a:r>
              <a:rPr lang="zh-CN" altLang="en-US" sz="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查看以往恢复版本操作的记录，可查commit_id</a:t>
            </a:r>
            <a:endParaRPr lang="en-US" altLang="zh-CN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WPS 演示</Application>
  <PresentationFormat>全屏显示(4:3)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959</cp:revision>
  <dcterms:created xsi:type="dcterms:W3CDTF">2010-11-12T14:24:00Z</dcterms:created>
  <dcterms:modified xsi:type="dcterms:W3CDTF">2016-07-03T06:19:33Z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