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2" r:id="rId2"/>
    <p:sldId id="263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255" y="-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E16E6-17DF-46C2-B162-A0219191CE3E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AD28F-8590-4A48-A6E9-2B3213996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99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rgbClr val="B70017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rgbClr val="FFFDE9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bg1">
              <a:lumMod val="90000"/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bg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3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 useBgFill="1">
        <p:nvSpPr>
          <p:cNvPr id="30" name="Abgerundetes Rechtec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 useBgFill="1">
        <p:nvSpPr>
          <p:cNvPr id="31" name="Abgerundetes Rechtec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6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rgbClr val="B70017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457200" y="2132856"/>
            <a:ext cx="8333557" cy="1470025"/>
          </a:xfrm>
        </p:spPr>
        <p:txBody>
          <a:bodyPr anchor="b">
            <a:no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0" lang="de-DE" dirty="0"/>
              <a:t>Titel der gesamten Präsentation durch Klicken bearbeiten</a:t>
            </a:r>
            <a:endParaRPr kumimoji="0" lang="en-US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478563" y="3901087"/>
            <a:ext cx="4931619" cy="1690138"/>
          </a:xfrm>
        </p:spPr>
        <p:txBody>
          <a:bodyPr>
            <a:normAutofit/>
          </a:bodyPr>
          <a:lstStyle>
            <a:lvl1pPr marL="64008" indent="0" algn="l">
              <a:buNone/>
              <a:defRPr sz="24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/>
              <a:t>Anlass der Präsentation</a:t>
            </a:r>
            <a:br>
              <a:rPr kumimoji="0" lang="de-DE" dirty="0"/>
            </a:br>
            <a:r>
              <a:rPr kumimoji="0" lang="de-DE" dirty="0"/>
              <a:t>Name des Vortragenden </a:t>
            </a:r>
            <a:endParaRPr kumimoji="0" lang="en-US" dirty="0"/>
          </a:p>
        </p:txBody>
      </p:sp>
      <p:sp>
        <p:nvSpPr>
          <p:cNvPr id="20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57200" y="5949280"/>
            <a:ext cx="2700000" cy="3600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rgbClr val="C9C9C9">
                    <a:lumMod val="50000"/>
                  </a:srgbClr>
                </a:solidFill>
              </a:rPr>
              <a:t>www.km-bw.de</a:t>
            </a:r>
          </a:p>
        </p:txBody>
      </p:sp>
      <p:sp>
        <p:nvSpPr>
          <p:cNvPr id="21" name="Datumsplatzhalter 13"/>
          <p:cNvSpPr>
            <a:spLocks noGrp="1"/>
          </p:cNvSpPr>
          <p:nvPr>
            <p:ph type="dt" sz="half" idx="2"/>
          </p:nvPr>
        </p:nvSpPr>
        <p:spPr>
          <a:xfrm>
            <a:off x="7914363" y="5949280"/>
            <a:ext cx="886737" cy="3600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>
              <a:solidFill>
                <a:srgbClr val="C9C9C9">
                  <a:lumMod val="50000"/>
                </a:srgbClr>
              </a:solidFill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061" y="450000"/>
            <a:ext cx="3173878" cy="12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618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dirty="0"/>
              <a:t>Textmasterformat bearbeiten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  <a:p>
            <a:pPr lvl="3" eaLnBrk="1" latinLnBrk="0" hangingPunct="1"/>
            <a:r>
              <a:rPr lang="de-DE" dirty="0"/>
              <a:t>Vierte Ebene</a:t>
            </a:r>
          </a:p>
          <a:p>
            <a:pPr lvl="4" eaLnBrk="1" latinLnBrk="0" hangingPunct="1"/>
            <a:r>
              <a:rPr lang="de-DE" dirty="0"/>
              <a:t>Fünfte Ebene</a:t>
            </a:r>
            <a:endParaRPr kumimoji="0"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13024" y="5949280"/>
            <a:ext cx="917952" cy="360000"/>
          </a:xfrm>
        </p:spPr>
        <p:txBody>
          <a:bodyPr/>
          <a:lstStyle/>
          <a:p>
            <a:r>
              <a:rPr lang="de-DE" dirty="0">
                <a:solidFill>
                  <a:srgbClr val="C9C9C9">
                    <a:lumMod val="50000"/>
                  </a:srgbClr>
                </a:solidFill>
              </a:rPr>
              <a:t>www.km-bw.de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rgbClr val="B70017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-1409" y="380"/>
            <a:ext cx="9144001" cy="91441"/>
          </a:xfrm>
          <a:prstGeom prst="rect">
            <a:avLst/>
          </a:prstGeom>
          <a:solidFill>
            <a:schemeClr val="accent6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 bwMode="invGray">
          <a:xfrm>
            <a:off x="9044481" y="-2001"/>
            <a:ext cx="27432" cy="396000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C1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 bwMode="invGray">
          <a:xfrm>
            <a:off x="9084966" y="-2001"/>
            <a:ext cx="57626" cy="396000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C1"/>
              </a:solidFill>
            </a:endParaRPr>
          </a:p>
        </p:txBody>
      </p:sp>
      <p:sp>
        <p:nvSpPr>
          <p:cNvPr id="15" name="Rechteck 14"/>
          <p:cNvSpPr/>
          <p:nvPr userDrawn="1"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C1"/>
              </a:solidFill>
            </a:endParaRPr>
          </a:p>
        </p:txBody>
      </p:sp>
      <p:sp>
        <p:nvSpPr>
          <p:cNvPr id="16" name="Rechteck 15"/>
          <p:cNvSpPr/>
          <p:nvPr userDrawn="1"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 bwMode="invGray">
          <a:xfrm>
            <a:off x="8915677" y="380"/>
            <a:ext cx="54864" cy="39600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 bwMode="invGray">
          <a:xfrm>
            <a:off x="8975423" y="-2001"/>
            <a:ext cx="27432" cy="396000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366" y="5949280"/>
            <a:ext cx="1851434" cy="7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/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7937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700808"/>
            <a:ext cx="4038600" cy="40324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700808"/>
            <a:ext cx="4038600" cy="40324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dirty="0"/>
              <a:t>Textmasterformat bearbeiten 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  <a:p>
            <a:pPr lvl="3" eaLnBrk="1" latinLnBrk="0" hangingPunct="1"/>
            <a:r>
              <a:rPr lang="de-DE" dirty="0"/>
              <a:t>Vierte Ebene</a:t>
            </a:r>
          </a:p>
          <a:p>
            <a:pPr lvl="4" eaLnBrk="1" latinLnBrk="0" hangingPunct="1"/>
            <a:r>
              <a:rPr lang="de-DE" dirty="0"/>
              <a:t>Fünfte Ebene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>
              <a:solidFill>
                <a:srgbClr val="C9C9C9">
                  <a:lumMod val="50000"/>
                </a:srgb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C9C9C9">
                    <a:lumMod val="50000"/>
                  </a:srgbClr>
                </a:solidFill>
              </a:rPr>
              <a:t>www.km-bw.de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rgbClr val="B70017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>
          <a:xfrm>
            <a:off x="-1409" y="380"/>
            <a:ext cx="9144001" cy="91441"/>
          </a:xfrm>
          <a:prstGeom prst="rect">
            <a:avLst/>
          </a:prstGeom>
          <a:solidFill>
            <a:schemeClr val="accent6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9" name="Rechteck 8"/>
          <p:cNvSpPr/>
          <p:nvPr userDrawn="1"/>
        </p:nvSpPr>
        <p:spPr bwMode="invGray">
          <a:xfrm>
            <a:off x="9044481" y="-2001"/>
            <a:ext cx="27432" cy="396000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C1"/>
              </a:solidFill>
            </a:endParaRPr>
          </a:p>
        </p:txBody>
      </p:sp>
      <p:sp>
        <p:nvSpPr>
          <p:cNvPr id="10" name="Titelplatzhalter 21"/>
          <p:cNvSpPr txBox="1">
            <a:spLocks/>
          </p:cNvSpPr>
          <p:nvPr userDrawn="1"/>
        </p:nvSpPr>
        <p:spPr>
          <a:xfrm>
            <a:off x="457200" y="562000"/>
            <a:ext cx="8229600" cy="1066800"/>
          </a:xfrm>
          <a:prstGeom prst="rect">
            <a:avLst/>
          </a:prstGeom>
        </p:spPr>
        <p:txBody>
          <a:bodyPr vert="horz" anchor="ctr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rgbClr val="000000">
                    <a:lumMod val="75000"/>
                    <a:lumOff val="25000"/>
                  </a:srgbClr>
                </a:solidFill>
              </a:rPr>
              <a:t>Titelmasterformat durch Klicken bearbeiten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2" name="Datumsplatzhalter 13"/>
          <p:cNvSpPr txBox="1">
            <a:spLocks/>
          </p:cNvSpPr>
          <p:nvPr userDrawn="1"/>
        </p:nvSpPr>
        <p:spPr>
          <a:xfrm>
            <a:off x="7786800" y="5949280"/>
            <a:ext cx="900000" cy="360000"/>
          </a:xfrm>
          <a:prstGeom prst="rect">
            <a:avLst/>
          </a:prstGeom>
        </p:spPr>
        <p:txBody>
          <a:bodyPr vert="horz"/>
          <a:lstStyle>
            <a:defPPr>
              <a:defRPr lang="de-DE"/>
            </a:defPPr>
            <a:lvl1pPr marL="0" algn="r" defTabSz="914400" rtl="0" eaLnBrk="1" latinLnBrk="0" hangingPunct="1">
              <a:defRPr kumimoji="0" sz="800" kern="120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57544B-67EA-454E-8D77-134FF4203B51}" type="datetime1">
              <a:rPr lang="de-DE" smtClean="0">
                <a:solidFill>
                  <a:srgbClr val="C9C9C9">
                    <a:lumMod val="50000"/>
                  </a:srgbClr>
                </a:solidFill>
              </a:rPr>
              <a:pPr/>
              <a:t>03.07.2017</a:t>
            </a:fld>
            <a:endParaRPr lang="de-DE" dirty="0">
              <a:solidFill>
                <a:srgbClr val="C9C9C9">
                  <a:lumMod val="50000"/>
                </a:srgbClr>
              </a:solidFill>
            </a:endParaRPr>
          </a:p>
        </p:txBody>
      </p:sp>
      <p:sp>
        <p:nvSpPr>
          <p:cNvPr id="13" name="Fußzeilenplatzhalter 2"/>
          <p:cNvSpPr txBox="1">
            <a:spLocks/>
          </p:cNvSpPr>
          <p:nvPr userDrawn="1"/>
        </p:nvSpPr>
        <p:spPr>
          <a:xfrm>
            <a:off x="467544" y="5949280"/>
            <a:ext cx="2700000" cy="360000"/>
          </a:xfrm>
          <a:prstGeom prst="rect">
            <a:avLst/>
          </a:prstGeom>
        </p:spPr>
        <p:txBody>
          <a:bodyPr vert="horz"/>
          <a:lstStyle>
            <a:defPPr>
              <a:defRPr lang="de-DE"/>
            </a:defPPr>
            <a:lvl1pPr marL="0" algn="l" defTabSz="914400" rtl="0" eaLnBrk="1" latinLnBrk="0" hangingPunct="1">
              <a:defRPr kumimoji="0" sz="800" kern="120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rgbClr val="C9C9C9">
                    <a:lumMod val="50000"/>
                  </a:srgbClr>
                </a:solidFill>
              </a:rPr>
              <a:t>www.km-bw.de</a:t>
            </a:r>
            <a:endParaRPr lang="de-DE" dirty="0">
              <a:solidFill>
                <a:srgbClr val="C9C9C9">
                  <a:lumMod val="50000"/>
                </a:srgbClr>
              </a:solidFill>
            </a:endParaRPr>
          </a:p>
        </p:txBody>
      </p:sp>
      <p:sp>
        <p:nvSpPr>
          <p:cNvPr id="15" name="Rechteck 14"/>
          <p:cNvSpPr/>
          <p:nvPr userDrawn="1"/>
        </p:nvSpPr>
        <p:spPr bwMode="invGray">
          <a:xfrm>
            <a:off x="9084966" y="-2001"/>
            <a:ext cx="57626" cy="396000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C1"/>
              </a:solidFill>
            </a:endParaRPr>
          </a:p>
        </p:txBody>
      </p:sp>
      <p:sp>
        <p:nvSpPr>
          <p:cNvPr id="16" name="Rechteck 15"/>
          <p:cNvSpPr/>
          <p:nvPr userDrawn="1"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C1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 bwMode="invGray">
          <a:xfrm>
            <a:off x="8915677" y="380"/>
            <a:ext cx="54864" cy="39600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 bwMode="invGray">
          <a:xfrm>
            <a:off x="8975423" y="-2001"/>
            <a:ext cx="27432" cy="396000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283" y="5976000"/>
            <a:ext cx="1851434" cy="7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067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7544" y="1844824"/>
            <a:ext cx="4032000" cy="457200"/>
          </a:xfrm>
          <a:solidFill>
            <a:schemeClr val="accent1">
              <a:alpha val="25000"/>
            </a:schemeClr>
          </a:solidFill>
          <a:ln w="12700">
            <a:noFill/>
          </a:ln>
        </p:spPr>
        <p:txBody>
          <a:bodyPr anchor="ctr">
            <a:noAutofit/>
          </a:bodyPr>
          <a:lstStyle>
            <a:lvl1pPr marL="45720" indent="0">
              <a:buNone/>
              <a:defRPr sz="20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4008" y="1844824"/>
            <a:ext cx="4032000" cy="457200"/>
          </a:xfrm>
          <a:solidFill>
            <a:schemeClr val="accent1">
              <a:alpha val="25000"/>
            </a:schemeClr>
          </a:solidFill>
          <a:ln w="12700">
            <a:noFill/>
          </a:ln>
        </p:spPr>
        <p:txBody>
          <a:bodyPr anchor="ctr">
            <a:noAutofit/>
          </a:bodyPr>
          <a:lstStyle>
            <a:lvl1pPr marL="45720" indent="0">
              <a:buNone/>
              <a:defRPr sz="20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67544" y="2348880"/>
            <a:ext cx="4032000" cy="3528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4008" y="2348880"/>
            <a:ext cx="4032000" cy="352839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 dirty="0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de-DE">
              <a:solidFill>
                <a:srgbClr val="C9C9C9">
                  <a:lumMod val="50000"/>
                </a:srgbClr>
              </a:solidFill>
            </a:endParaRPr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de-DE" dirty="0">
                <a:solidFill>
                  <a:srgbClr val="C9C9C9">
                    <a:lumMod val="50000"/>
                  </a:srgbClr>
                </a:solidFill>
              </a:rPr>
              <a:t>www.km-bw.de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/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rgbClr val="B70017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>
          <a:xfrm>
            <a:off x="-1409" y="380"/>
            <a:ext cx="9144001" cy="91441"/>
          </a:xfrm>
          <a:prstGeom prst="rect">
            <a:avLst/>
          </a:prstGeom>
          <a:solidFill>
            <a:schemeClr val="accent6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 bwMode="invGray">
          <a:xfrm>
            <a:off x="9044481" y="-2001"/>
            <a:ext cx="27432" cy="396000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C1"/>
              </a:solidFill>
            </a:endParaRPr>
          </a:p>
        </p:txBody>
      </p:sp>
      <p:sp>
        <p:nvSpPr>
          <p:cNvPr id="15" name="Datumsplatzhalter 13"/>
          <p:cNvSpPr txBox="1">
            <a:spLocks/>
          </p:cNvSpPr>
          <p:nvPr userDrawn="1"/>
        </p:nvSpPr>
        <p:spPr>
          <a:xfrm>
            <a:off x="7786800" y="5949280"/>
            <a:ext cx="900000" cy="360000"/>
          </a:xfrm>
          <a:prstGeom prst="rect">
            <a:avLst/>
          </a:prstGeom>
        </p:spPr>
        <p:txBody>
          <a:bodyPr vert="horz"/>
          <a:lstStyle>
            <a:defPPr>
              <a:defRPr lang="de-DE"/>
            </a:defPPr>
            <a:lvl1pPr marL="0" algn="r" defTabSz="914400" rtl="0" eaLnBrk="1" latinLnBrk="0" hangingPunct="1">
              <a:defRPr kumimoji="0" sz="800" kern="120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57544B-67EA-454E-8D77-134FF4203B51}" type="datetime1">
              <a:rPr lang="de-DE" smtClean="0">
                <a:solidFill>
                  <a:srgbClr val="C9C9C9">
                    <a:lumMod val="50000"/>
                  </a:srgbClr>
                </a:solidFill>
              </a:rPr>
              <a:pPr/>
              <a:t>03.07.2017</a:t>
            </a:fld>
            <a:endParaRPr lang="de-DE" dirty="0">
              <a:solidFill>
                <a:srgbClr val="C9C9C9">
                  <a:lumMod val="50000"/>
                </a:srgbClr>
              </a:solidFill>
            </a:endParaRPr>
          </a:p>
        </p:txBody>
      </p:sp>
      <p:sp>
        <p:nvSpPr>
          <p:cNvPr id="16" name="Fußzeilenplatzhalter 2"/>
          <p:cNvSpPr txBox="1">
            <a:spLocks/>
          </p:cNvSpPr>
          <p:nvPr userDrawn="1"/>
        </p:nvSpPr>
        <p:spPr>
          <a:xfrm>
            <a:off x="467544" y="5949280"/>
            <a:ext cx="2700000" cy="360000"/>
          </a:xfrm>
          <a:prstGeom prst="rect">
            <a:avLst/>
          </a:prstGeom>
        </p:spPr>
        <p:txBody>
          <a:bodyPr vert="horz"/>
          <a:lstStyle>
            <a:defPPr>
              <a:defRPr lang="de-DE"/>
            </a:defPPr>
            <a:lvl1pPr marL="0" algn="l" defTabSz="914400" rtl="0" eaLnBrk="1" latinLnBrk="0" hangingPunct="1">
              <a:defRPr kumimoji="0" sz="800" kern="120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rgbClr val="C9C9C9">
                    <a:lumMod val="50000"/>
                  </a:srgbClr>
                </a:solidFill>
              </a:rPr>
              <a:t>www.km-bw.de</a:t>
            </a:r>
            <a:endParaRPr lang="de-DE" dirty="0">
              <a:solidFill>
                <a:srgbClr val="C9C9C9">
                  <a:lumMod val="50000"/>
                </a:srgbClr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 bwMode="invGray">
          <a:xfrm>
            <a:off x="9084966" y="-2001"/>
            <a:ext cx="57626" cy="396000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C1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C1"/>
              </a:solidFill>
            </a:endParaRPr>
          </a:p>
        </p:txBody>
      </p:sp>
      <p:sp>
        <p:nvSpPr>
          <p:cNvPr id="20" name="Rechteck 19"/>
          <p:cNvSpPr/>
          <p:nvPr userDrawn="1"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21" name="Rechteck 20"/>
          <p:cNvSpPr/>
          <p:nvPr userDrawn="1"/>
        </p:nvSpPr>
        <p:spPr bwMode="invGray">
          <a:xfrm>
            <a:off x="8915677" y="380"/>
            <a:ext cx="54864" cy="39600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22" name="Rechteck 21"/>
          <p:cNvSpPr/>
          <p:nvPr userDrawn="1"/>
        </p:nvSpPr>
        <p:spPr bwMode="invGray">
          <a:xfrm>
            <a:off x="8975423" y="-2001"/>
            <a:ext cx="27432" cy="396000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283" y="5976000"/>
            <a:ext cx="1851434" cy="7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08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>
              <a:solidFill>
                <a:srgbClr val="C9C9C9">
                  <a:lumMod val="50000"/>
                </a:srgb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C9C9C9">
                    <a:lumMod val="50000"/>
                  </a:srgbClr>
                </a:solidFill>
              </a:rPr>
              <a:t>www.km-bw.de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rgbClr val="B70017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6" name="Rechteck 5"/>
          <p:cNvSpPr/>
          <p:nvPr userDrawn="1"/>
        </p:nvSpPr>
        <p:spPr>
          <a:xfrm>
            <a:off x="-1409" y="380"/>
            <a:ext cx="9144001" cy="91441"/>
          </a:xfrm>
          <a:prstGeom prst="rect">
            <a:avLst/>
          </a:prstGeom>
          <a:solidFill>
            <a:schemeClr val="accent6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7" name="Rechteck 6"/>
          <p:cNvSpPr/>
          <p:nvPr userDrawn="1"/>
        </p:nvSpPr>
        <p:spPr bwMode="invGray">
          <a:xfrm>
            <a:off x="9044481" y="-2001"/>
            <a:ext cx="27432" cy="396000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C1"/>
              </a:solidFill>
            </a:endParaRPr>
          </a:p>
        </p:txBody>
      </p:sp>
      <p:sp>
        <p:nvSpPr>
          <p:cNvPr id="8" name="Titelplatzhalter 21"/>
          <p:cNvSpPr txBox="1">
            <a:spLocks/>
          </p:cNvSpPr>
          <p:nvPr userDrawn="1"/>
        </p:nvSpPr>
        <p:spPr>
          <a:xfrm>
            <a:off x="457200" y="562000"/>
            <a:ext cx="8229600" cy="1066800"/>
          </a:xfrm>
          <a:prstGeom prst="rect">
            <a:avLst/>
          </a:prstGeom>
        </p:spPr>
        <p:txBody>
          <a:bodyPr vert="horz" anchor="ctr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rgbClr val="000000">
                    <a:lumMod val="75000"/>
                    <a:lumOff val="25000"/>
                  </a:srgbClr>
                </a:solidFill>
              </a:rPr>
              <a:t>Titelmasterformat durch Klicken bearbeiten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0" name="Datumsplatzhalter 13"/>
          <p:cNvSpPr txBox="1">
            <a:spLocks/>
          </p:cNvSpPr>
          <p:nvPr userDrawn="1"/>
        </p:nvSpPr>
        <p:spPr>
          <a:xfrm>
            <a:off x="7786800" y="5949280"/>
            <a:ext cx="900000" cy="360000"/>
          </a:xfrm>
          <a:prstGeom prst="rect">
            <a:avLst/>
          </a:prstGeom>
        </p:spPr>
        <p:txBody>
          <a:bodyPr vert="horz"/>
          <a:lstStyle>
            <a:defPPr>
              <a:defRPr lang="de-DE"/>
            </a:defPPr>
            <a:lvl1pPr marL="0" algn="r" defTabSz="914400" rtl="0" eaLnBrk="1" latinLnBrk="0" hangingPunct="1">
              <a:defRPr kumimoji="0" sz="800" kern="120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57544B-67EA-454E-8D77-134FF4203B51}" type="datetime1">
              <a:rPr lang="de-DE" smtClean="0">
                <a:solidFill>
                  <a:srgbClr val="C9C9C9">
                    <a:lumMod val="50000"/>
                  </a:srgbClr>
                </a:solidFill>
              </a:rPr>
              <a:pPr/>
              <a:t>03.07.2017</a:t>
            </a:fld>
            <a:endParaRPr lang="de-DE" dirty="0">
              <a:solidFill>
                <a:srgbClr val="C9C9C9">
                  <a:lumMod val="50000"/>
                </a:srgbClr>
              </a:solidFill>
            </a:endParaRPr>
          </a:p>
        </p:txBody>
      </p:sp>
      <p:sp>
        <p:nvSpPr>
          <p:cNvPr id="11" name="Fußzeilenplatzhalter 2"/>
          <p:cNvSpPr txBox="1">
            <a:spLocks/>
          </p:cNvSpPr>
          <p:nvPr userDrawn="1"/>
        </p:nvSpPr>
        <p:spPr>
          <a:xfrm>
            <a:off x="467544" y="5949280"/>
            <a:ext cx="2700000" cy="360000"/>
          </a:xfrm>
          <a:prstGeom prst="rect">
            <a:avLst/>
          </a:prstGeom>
        </p:spPr>
        <p:txBody>
          <a:bodyPr vert="horz"/>
          <a:lstStyle>
            <a:defPPr>
              <a:defRPr lang="de-DE"/>
            </a:defPPr>
            <a:lvl1pPr marL="0" algn="l" defTabSz="914400" rtl="0" eaLnBrk="1" latinLnBrk="0" hangingPunct="1">
              <a:defRPr kumimoji="0" sz="800" kern="120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rgbClr val="C9C9C9">
                    <a:lumMod val="50000"/>
                  </a:srgbClr>
                </a:solidFill>
              </a:rPr>
              <a:t>www.km-bw.de</a:t>
            </a:r>
            <a:endParaRPr lang="de-DE" dirty="0">
              <a:solidFill>
                <a:srgbClr val="C9C9C9">
                  <a:lumMod val="50000"/>
                </a:srgbClr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 bwMode="invGray">
          <a:xfrm>
            <a:off x="9084966" y="-2001"/>
            <a:ext cx="57626" cy="396000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C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C1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15" name="Rechteck 14"/>
          <p:cNvSpPr/>
          <p:nvPr userDrawn="1"/>
        </p:nvSpPr>
        <p:spPr bwMode="invGray">
          <a:xfrm>
            <a:off x="8915677" y="380"/>
            <a:ext cx="54864" cy="39600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16" name="Rechteck 15"/>
          <p:cNvSpPr/>
          <p:nvPr userDrawn="1"/>
        </p:nvSpPr>
        <p:spPr bwMode="invGray">
          <a:xfrm>
            <a:off x="8975423" y="-2001"/>
            <a:ext cx="27432" cy="396000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283" y="5976000"/>
            <a:ext cx="1851434" cy="7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922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>
              <a:solidFill>
                <a:srgbClr val="C9C9C9">
                  <a:lumMod val="50000"/>
                </a:srgb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C9C9C9">
                    <a:lumMod val="50000"/>
                  </a:srgbClr>
                </a:solidFill>
              </a:rPr>
              <a:t>www.km-bw.de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rgbClr val="B70017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-1409" y="380"/>
            <a:ext cx="9144001" cy="91441"/>
          </a:xfrm>
          <a:prstGeom prst="rect">
            <a:avLst/>
          </a:prstGeom>
          <a:solidFill>
            <a:schemeClr val="accent6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6" name="Rechteck 5"/>
          <p:cNvSpPr/>
          <p:nvPr userDrawn="1"/>
        </p:nvSpPr>
        <p:spPr bwMode="invGray">
          <a:xfrm>
            <a:off x="9044481" y="-2001"/>
            <a:ext cx="27432" cy="396000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C1"/>
              </a:solidFill>
            </a:endParaRPr>
          </a:p>
        </p:txBody>
      </p:sp>
      <p:sp>
        <p:nvSpPr>
          <p:cNvPr id="9" name="Datumsplatzhalter 13"/>
          <p:cNvSpPr txBox="1">
            <a:spLocks/>
          </p:cNvSpPr>
          <p:nvPr userDrawn="1"/>
        </p:nvSpPr>
        <p:spPr>
          <a:xfrm>
            <a:off x="7786800" y="5949280"/>
            <a:ext cx="900000" cy="360000"/>
          </a:xfrm>
          <a:prstGeom prst="rect">
            <a:avLst/>
          </a:prstGeom>
        </p:spPr>
        <p:txBody>
          <a:bodyPr vert="horz"/>
          <a:lstStyle>
            <a:defPPr>
              <a:defRPr lang="de-DE"/>
            </a:defPPr>
            <a:lvl1pPr marL="0" algn="r" defTabSz="914400" rtl="0" eaLnBrk="1" latinLnBrk="0" hangingPunct="1">
              <a:defRPr kumimoji="0" sz="800" kern="120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57544B-67EA-454E-8D77-134FF4203B51}" type="datetime1">
              <a:rPr lang="de-DE" smtClean="0">
                <a:solidFill>
                  <a:srgbClr val="C9C9C9">
                    <a:lumMod val="50000"/>
                  </a:srgbClr>
                </a:solidFill>
              </a:rPr>
              <a:pPr/>
              <a:t>03.07.2017</a:t>
            </a:fld>
            <a:endParaRPr lang="de-DE" dirty="0">
              <a:solidFill>
                <a:srgbClr val="C9C9C9">
                  <a:lumMod val="50000"/>
                </a:srgbClr>
              </a:solidFill>
            </a:endParaRPr>
          </a:p>
        </p:txBody>
      </p:sp>
      <p:sp>
        <p:nvSpPr>
          <p:cNvPr id="10" name="Fußzeilenplatzhalter 2"/>
          <p:cNvSpPr txBox="1">
            <a:spLocks/>
          </p:cNvSpPr>
          <p:nvPr userDrawn="1"/>
        </p:nvSpPr>
        <p:spPr>
          <a:xfrm>
            <a:off x="467544" y="5949280"/>
            <a:ext cx="2700000" cy="360000"/>
          </a:xfrm>
          <a:prstGeom prst="rect">
            <a:avLst/>
          </a:prstGeom>
        </p:spPr>
        <p:txBody>
          <a:bodyPr vert="horz"/>
          <a:lstStyle>
            <a:defPPr>
              <a:defRPr lang="de-DE"/>
            </a:defPPr>
            <a:lvl1pPr marL="0" algn="l" defTabSz="914400" rtl="0" eaLnBrk="1" latinLnBrk="0" hangingPunct="1">
              <a:defRPr kumimoji="0" sz="800" kern="120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rgbClr val="C9C9C9">
                    <a:lumMod val="50000"/>
                  </a:srgbClr>
                </a:solidFill>
              </a:rPr>
              <a:t>www.km-bw.de</a:t>
            </a:r>
            <a:endParaRPr lang="de-DE" dirty="0">
              <a:solidFill>
                <a:srgbClr val="C9C9C9">
                  <a:lumMod val="50000"/>
                </a:srgbClr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invGray">
          <a:xfrm>
            <a:off x="9084966" y="-2001"/>
            <a:ext cx="57626" cy="396000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C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C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 bwMode="invGray">
          <a:xfrm>
            <a:off x="8915677" y="380"/>
            <a:ext cx="54864" cy="39600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15" name="Rechteck 14"/>
          <p:cNvSpPr/>
          <p:nvPr userDrawn="1"/>
        </p:nvSpPr>
        <p:spPr bwMode="invGray">
          <a:xfrm>
            <a:off x="8975423" y="-2001"/>
            <a:ext cx="27432" cy="396000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283" y="5976000"/>
            <a:ext cx="1851434" cy="7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20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64088" y="764704"/>
            <a:ext cx="3383280" cy="792088"/>
          </a:xfrm>
        </p:spPr>
        <p:txBody>
          <a:bodyPr anchor="b">
            <a:noAutofit/>
          </a:bodyPr>
          <a:lstStyle>
            <a:lvl1pPr algn="l">
              <a:buNone/>
              <a:defRPr sz="2400" b="1"/>
            </a:lvl1pPr>
          </a:lstStyle>
          <a:p>
            <a:r>
              <a:rPr kumimoji="0" lang="de-DE"/>
              <a:t>Titelmasterformat durch Klicken bearbeiten</a:t>
            </a:r>
            <a:endParaRPr kumimoji="0"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364088" y="1628801"/>
            <a:ext cx="3383280" cy="4248472"/>
          </a:xfrm>
        </p:spPr>
        <p:txBody>
          <a:bodyPr>
            <a:normAutofit/>
          </a:bodyPr>
          <a:lstStyle>
            <a:lvl1pPr marL="9144" indent="0">
              <a:buNone/>
              <a:defRPr sz="20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67544" y="764704"/>
            <a:ext cx="4787208" cy="5112568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847368" y="5949280"/>
            <a:ext cx="900000" cy="360000"/>
          </a:xfrm>
        </p:spPr>
        <p:txBody>
          <a:bodyPr/>
          <a:lstStyle/>
          <a:p>
            <a:endParaRPr lang="de-DE">
              <a:solidFill>
                <a:srgbClr val="C9C9C9">
                  <a:lumMod val="50000"/>
                </a:srgb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C9C9C9">
                    <a:lumMod val="50000"/>
                  </a:srgbClr>
                </a:solidFill>
              </a:rPr>
              <a:t>www.km-bw.de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rgbClr val="B70017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>
          <a:xfrm>
            <a:off x="-1409" y="380"/>
            <a:ext cx="9144001" cy="91441"/>
          </a:xfrm>
          <a:prstGeom prst="rect">
            <a:avLst/>
          </a:prstGeom>
          <a:solidFill>
            <a:schemeClr val="accent6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9" name="Rechteck 8"/>
          <p:cNvSpPr/>
          <p:nvPr userDrawn="1"/>
        </p:nvSpPr>
        <p:spPr bwMode="invGray">
          <a:xfrm>
            <a:off x="9044481" y="-2001"/>
            <a:ext cx="27432" cy="396000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C1"/>
              </a:solidFill>
            </a:endParaRPr>
          </a:p>
        </p:txBody>
      </p:sp>
      <p:sp>
        <p:nvSpPr>
          <p:cNvPr id="12" name="Datumsplatzhalter 13"/>
          <p:cNvSpPr txBox="1">
            <a:spLocks/>
          </p:cNvSpPr>
          <p:nvPr userDrawn="1"/>
        </p:nvSpPr>
        <p:spPr>
          <a:xfrm>
            <a:off x="7786800" y="5949280"/>
            <a:ext cx="900000" cy="360000"/>
          </a:xfrm>
          <a:prstGeom prst="rect">
            <a:avLst/>
          </a:prstGeom>
        </p:spPr>
        <p:txBody>
          <a:bodyPr vert="horz"/>
          <a:lstStyle>
            <a:defPPr>
              <a:defRPr lang="de-DE"/>
            </a:defPPr>
            <a:lvl1pPr marL="0" algn="r" defTabSz="914400" rtl="0" eaLnBrk="1" latinLnBrk="0" hangingPunct="1">
              <a:defRPr kumimoji="0" sz="800" kern="120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57544B-67EA-454E-8D77-134FF4203B51}" type="datetime1">
              <a:rPr lang="de-DE" smtClean="0">
                <a:solidFill>
                  <a:srgbClr val="C9C9C9">
                    <a:lumMod val="50000"/>
                  </a:srgbClr>
                </a:solidFill>
              </a:rPr>
              <a:pPr/>
              <a:t>03.07.2017</a:t>
            </a:fld>
            <a:endParaRPr lang="de-DE" dirty="0">
              <a:solidFill>
                <a:srgbClr val="C9C9C9">
                  <a:lumMod val="50000"/>
                </a:srgbClr>
              </a:solidFill>
            </a:endParaRPr>
          </a:p>
        </p:txBody>
      </p:sp>
      <p:sp>
        <p:nvSpPr>
          <p:cNvPr id="13" name="Fußzeilenplatzhalter 2"/>
          <p:cNvSpPr txBox="1">
            <a:spLocks/>
          </p:cNvSpPr>
          <p:nvPr userDrawn="1"/>
        </p:nvSpPr>
        <p:spPr>
          <a:xfrm>
            <a:off x="467544" y="5949280"/>
            <a:ext cx="2700000" cy="360000"/>
          </a:xfrm>
          <a:prstGeom prst="rect">
            <a:avLst/>
          </a:prstGeom>
        </p:spPr>
        <p:txBody>
          <a:bodyPr vert="horz"/>
          <a:lstStyle>
            <a:defPPr>
              <a:defRPr lang="de-DE"/>
            </a:defPPr>
            <a:lvl1pPr marL="0" algn="l" defTabSz="914400" rtl="0" eaLnBrk="1" latinLnBrk="0" hangingPunct="1">
              <a:defRPr kumimoji="0" sz="800" kern="120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rgbClr val="C9C9C9">
                    <a:lumMod val="50000"/>
                  </a:srgbClr>
                </a:solidFill>
              </a:rPr>
              <a:t>www.km-bw.de</a:t>
            </a:r>
            <a:endParaRPr lang="de-DE" dirty="0">
              <a:solidFill>
                <a:srgbClr val="C9C9C9">
                  <a:lumMod val="50000"/>
                </a:srgbClr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 bwMode="invGray">
          <a:xfrm>
            <a:off x="9084966" y="-2001"/>
            <a:ext cx="57626" cy="396000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C1"/>
              </a:solidFill>
            </a:endParaRPr>
          </a:p>
        </p:txBody>
      </p:sp>
      <p:sp>
        <p:nvSpPr>
          <p:cNvPr id="15" name="Rechteck 14"/>
          <p:cNvSpPr/>
          <p:nvPr userDrawn="1"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C1"/>
              </a:solidFill>
            </a:endParaRPr>
          </a:p>
        </p:txBody>
      </p:sp>
      <p:sp>
        <p:nvSpPr>
          <p:cNvPr id="16" name="Rechteck 15"/>
          <p:cNvSpPr/>
          <p:nvPr userDrawn="1"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 bwMode="invGray">
          <a:xfrm>
            <a:off x="8915677" y="380"/>
            <a:ext cx="54864" cy="39600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 bwMode="invGray">
          <a:xfrm>
            <a:off x="8975423" y="-2001"/>
            <a:ext cx="27432" cy="396000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283" y="5976000"/>
            <a:ext cx="1851434" cy="7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246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rgbClr val="B70017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-1409" y="380"/>
            <a:ext cx="9144001" cy="91441"/>
          </a:xfrm>
          <a:prstGeom prst="rect">
            <a:avLst/>
          </a:prstGeom>
          <a:solidFill>
            <a:schemeClr val="accent6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36" name="Rechteck 35"/>
          <p:cNvSpPr/>
          <p:nvPr/>
        </p:nvSpPr>
        <p:spPr bwMode="invGray">
          <a:xfrm>
            <a:off x="9044481" y="-2001"/>
            <a:ext cx="27432" cy="396000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C1"/>
              </a:solidFill>
            </a:endParaRPr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562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03244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/>
              <a:t>Textmasterformat bearbeiten</a:t>
            </a:r>
          </a:p>
          <a:p>
            <a:pPr lvl="1" eaLnBrk="1" latinLnBrk="0" hangingPunct="1"/>
            <a:r>
              <a:rPr kumimoji="0" lang="de-DE" dirty="0"/>
              <a:t>Zweite Ebene</a:t>
            </a:r>
          </a:p>
          <a:p>
            <a:pPr lvl="2" eaLnBrk="1" latinLnBrk="0" hangingPunct="1"/>
            <a:r>
              <a:rPr kumimoji="0" lang="de-DE" dirty="0"/>
              <a:t>Dritte Ebene</a:t>
            </a:r>
          </a:p>
          <a:p>
            <a:pPr lvl="3" eaLnBrk="1" latinLnBrk="0" hangingPunct="1"/>
            <a:r>
              <a:rPr kumimoji="0" lang="de-DE" dirty="0"/>
              <a:t>Vierte Ebene</a:t>
            </a:r>
          </a:p>
          <a:p>
            <a:pPr lvl="4" eaLnBrk="1" latinLnBrk="0" hangingPunct="1"/>
            <a:r>
              <a:rPr kumimoji="0" lang="de-DE" dirty="0"/>
              <a:t>Fünfte Ebene</a:t>
            </a:r>
            <a:endParaRPr kumimoji="0" lang="en-US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7786800" y="5949280"/>
            <a:ext cx="900000" cy="3600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>
              <a:solidFill>
                <a:srgbClr val="C9C9C9">
                  <a:lumMod val="50000"/>
                </a:srgb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67544" y="5949280"/>
            <a:ext cx="2700000" cy="3600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>
                <a:solidFill>
                  <a:srgbClr val="C9C9C9">
                    <a:lumMod val="50000"/>
                  </a:srgbClr>
                </a:solidFill>
              </a:rPr>
              <a:t>www.km-bw.de</a:t>
            </a:r>
            <a:endParaRPr lang="de-DE" dirty="0">
              <a:solidFill>
                <a:srgbClr val="C9C9C9">
                  <a:lumMod val="50000"/>
                </a:srgbClr>
              </a:solidFill>
            </a:endParaRPr>
          </a:p>
        </p:txBody>
      </p:sp>
      <p:sp>
        <p:nvSpPr>
          <p:cNvPr id="35" name="Rechteck 34"/>
          <p:cNvSpPr/>
          <p:nvPr/>
        </p:nvSpPr>
        <p:spPr bwMode="invGray">
          <a:xfrm>
            <a:off x="9084966" y="-2001"/>
            <a:ext cx="57626" cy="396000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C1"/>
              </a:solidFill>
            </a:endParaRPr>
          </a:p>
        </p:txBody>
      </p:sp>
      <p:sp>
        <p:nvSpPr>
          <p:cNvPr id="40" name="Rechtec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C1"/>
              </a:solidFill>
            </a:endParaRPr>
          </a:p>
        </p:txBody>
      </p:sp>
      <p:sp>
        <p:nvSpPr>
          <p:cNvPr id="37" name="Rechtec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39" name="Rechteck 38"/>
          <p:cNvSpPr/>
          <p:nvPr/>
        </p:nvSpPr>
        <p:spPr bwMode="invGray">
          <a:xfrm>
            <a:off x="8915677" y="380"/>
            <a:ext cx="54864" cy="39600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38" name="Rechteck 37"/>
          <p:cNvSpPr/>
          <p:nvPr/>
        </p:nvSpPr>
        <p:spPr bwMode="invGray">
          <a:xfrm>
            <a:off x="8975423" y="-2001"/>
            <a:ext cx="27432" cy="396000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283" y="5976000"/>
            <a:ext cx="1851434" cy="7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647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1">
              <a:lumMod val="75000"/>
              <a:lumOff val="25000"/>
            </a:schemeClr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tx1">
            <a:lumMod val="65000"/>
            <a:lumOff val="35000"/>
          </a:schemeClr>
        </a:buClr>
        <a:buFont typeface="Arial" pitchFamily="34" charset="0"/>
        <a:buChar char="•"/>
        <a:defRPr kumimoji="0"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58368" indent="-246888" algn="l" rtl="0" eaLnBrk="1" latinLnBrk="0" hangingPunct="1">
        <a:spcBef>
          <a:spcPts val="300"/>
        </a:spcBef>
        <a:buClr>
          <a:schemeClr val="tx1">
            <a:lumMod val="65000"/>
            <a:lumOff val="35000"/>
          </a:schemeClr>
        </a:buClr>
        <a:buFont typeface="Arial" pitchFamily="34" charset="0"/>
        <a:buChar char="•"/>
        <a:defRPr kumimoji="0"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23544" indent="-219456" algn="l" rtl="0" eaLnBrk="1" latinLnBrk="0" hangingPunct="1">
        <a:spcBef>
          <a:spcPts val="300"/>
        </a:spcBef>
        <a:buClr>
          <a:schemeClr val="tx1">
            <a:lumMod val="65000"/>
            <a:lumOff val="35000"/>
          </a:schemeClr>
        </a:buClr>
        <a:buFont typeface="Arial" pitchFamily="34" charset="0"/>
        <a:buChar char="•"/>
        <a:defRPr kumimoji="0"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79576" indent="-201168" algn="l" rtl="0" eaLnBrk="1" latinLnBrk="0" hangingPunct="1">
        <a:spcBef>
          <a:spcPts val="300"/>
        </a:spcBef>
        <a:buClr>
          <a:schemeClr val="tx1">
            <a:lumMod val="65000"/>
            <a:lumOff val="35000"/>
          </a:schemeClr>
        </a:buClr>
        <a:buFont typeface="Arial" pitchFamily="34" charset="0"/>
        <a:buChar char="•"/>
        <a:defRPr kumimoji="0"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89888" indent="-182880" algn="l" rtl="0" eaLnBrk="1" latinLnBrk="0" hangingPunct="1">
        <a:spcBef>
          <a:spcPts val="300"/>
        </a:spcBef>
        <a:buClr>
          <a:schemeClr val="tx1">
            <a:lumMod val="65000"/>
            <a:lumOff val="35000"/>
          </a:schemeClr>
        </a:buClr>
        <a:buFont typeface="Arial" pitchFamily="34" charset="0"/>
        <a:buChar char="•"/>
        <a:defRPr kumimoji="0"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Guten Morgen!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Fortbildung in Bad Wildbad </a:t>
            </a:r>
          </a:p>
          <a:p>
            <a:r>
              <a:rPr lang="de-DE" dirty="0"/>
              <a:t>3. bis 5. Juli 2017</a:t>
            </a:r>
          </a:p>
          <a:p>
            <a:endParaRPr lang="de-DE" dirty="0"/>
          </a:p>
          <a:p>
            <a:r>
              <a:rPr lang="de-DE" dirty="0"/>
              <a:t>Thomas Menzel</a:t>
            </a:r>
          </a:p>
        </p:txBody>
      </p:sp>
    </p:spTree>
    <p:extLst>
      <p:ext uri="{BB962C8B-B14F-4D97-AF65-F5344CB8AC3E}">
        <p14:creationId xmlns:p14="http://schemas.microsoft.com/office/powerpoint/2010/main" val="159027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Programmablauf 3. Juli 2017 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0B21E9EB-CDB9-45ED-920A-65EF2477DC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089428"/>
              </p:ext>
            </p:extLst>
          </p:nvPr>
        </p:nvGraphicFramePr>
        <p:xfrm>
          <a:off x="457200" y="1700213"/>
          <a:ext cx="8229600" cy="4226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70584">
                  <a:extLst>
                    <a:ext uri="{9D8B030D-6E8A-4147-A177-3AD203B41FA5}">
                      <a16:colId xmlns:a16="http://schemas.microsoft.com/office/drawing/2014/main" val="276747161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903195434"/>
                    </a:ext>
                  </a:extLst>
                </a:gridCol>
                <a:gridCol w="4402832">
                  <a:extLst>
                    <a:ext uri="{9D8B030D-6E8A-4147-A177-3AD203B41FA5}">
                      <a16:colId xmlns:a16="http://schemas.microsoft.com/office/drawing/2014/main" val="1703014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Uhrzeit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Programmpunkt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942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10.00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Begrüßung und Einführung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67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10.15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Vorstellung einzelner Unterrichtserfahrungen</a:t>
                      </a:r>
                    </a:p>
                    <a:p>
                      <a:r>
                        <a:rPr lang="de-DE" dirty="0"/>
                        <a:t>Feedback zum bisherigen Projektverlauf</a:t>
                      </a:r>
                    </a:p>
                    <a:p>
                      <a:r>
                        <a:rPr lang="de-DE" dirty="0"/>
                        <a:t>Erfahrungen zur Erstellung </a:t>
                      </a:r>
                      <a:r>
                        <a:rPr lang="de-DE"/>
                        <a:t>von Unterrichtsmaterialien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1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11.50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Mittagspause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303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13.30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Informationen zur Austauschplattform und zu den Verlagsangeboten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705740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r>
                        <a:rPr lang="de-DE" dirty="0"/>
                        <a:t>14.00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Erprobung von digitalen Unterrichtsmaterialien inklusive einer Skype-Konferenz mit dem Cornelsen-Verlag (Englisch, Mathematik)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60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17.45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Abendessen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54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20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tvorlage_rot Logo Bildung">
  <a:themeElements>
    <a:clrScheme name="Benutzerdefiniert 6">
      <a:dk1>
        <a:srgbClr val="000000"/>
      </a:dk1>
      <a:lt1>
        <a:srgbClr val="FFFFC1"/>
      </a:lt1>
      <a:dk2>
        <a:srgbClr val="5F5F5F"/>
      </a:dk2>
      <a:lt2>
        <a:srgbClr val="BF0000"/>
      </a:lt2>
      <a:accent1>
        <a:srgbClr val="FF6D6D"/>
      </a:accent1>
      <a:accent2>
        <a:srgbClr val="BF0000"/>
      </a:accent2>
      <a:accent3>
        <a:srgbClr val="BF0000"/>
      </a:accent3>
      <a:accent4>
        <a:srgbClr val="920000"/>
      </a:accent4>
      <a:accent5>
        <a:srgbClr val="C9C9C9"/>
      </a:accent5>
      <a:accent6>
        <a:srgbClr val="920000"/>
      </a:accent6>
      <a:hlink>
        <a:srgbClr val="FF0000"/>
      </a:hlink>
      <a:folHlink>
        <a:srgbClr val="7030A0"/>
      </a:folHlink>
    </a:clrScheme>
    <a:fontScheme name="Rhea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Bildschirmpräsentation (4:3)</PresentationFormat>
  <Paragraphs>23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Garamond</vt:lpstr>
      <vt:lpstr>Georgia</vt:lpstr>
      <vt:lpstr>Formatvorlage_rot Logo Bildung</vt:lpstr>
      <vt:lpstr>Guten Morgen!</vt:lpstr>
      <vt:lpstr>Programmablauf 3. Juli 2017 </vt:lpstr>
    </vt:vector>
  </TitlesOfParts>
  <Company>Innenverwaltung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Rahmenplan für NWT als Kernfach in der Kursstufe</dc:title>
  <dc:creator>Alber, Michaela (KM)</dc:creator>
  <cp:lastModifiedBy>Thomas Menzel</cp:lastModifiedBy>
  <cp:revision>14</cp:revision>
  <dcterms:created xsi:type="dcterms:W3CDTF">2017-05-24T06:39:57Z</dcterms:created>
  <dcterms:modified xsi:type="dcterms:W3CDTF">2017-07-03T05:06:03Z</dcterms:modified>
</cp:coreProperties>
</file>