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&#65279;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 />
  <Relationship Id="rId1" Type="http://schemas.openxmlformats.org/officeDocument/2006/relationships/officeDocument" Target="ppt/presentation.xml" 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7560000" cy="10692000"/>
  <p:notesSz cx="7560000" cy="10692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</p:defaultTextStyle>
  <p:extLst>
    <p:ext uri="{EFAFB233-063F-42B5-8137-9DF3F51BA10A}">
      <p15:sldGuideLst xmlns:p15="http://schemas.microsoft.com/office/powers_Point/2012/main"/>
    </p:ext>
  </p:extLst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o name"/>
          <p:cNvGrpSpPr/>
          <p:nvPr/>
        </p:nvGrpSpPr>
        <p:grpSpPr>
          <a:xfrm>
            <a:off x="839841" y="718748"/>
            <a:ext cx="3397896" cy="2012553"/>
            <a:chOff x="839841" y="718748"/>
            <a:chExt cx="3397896" cy="2012553"/>
          </a:xfrm>
        </p:grpSpPr>
        <p:grpSp>
          <p:nvGrpSpPr>
            <p:cNvPr id="3" name="H"/>
            <p:cNvGrpSpPr/>
            <p:nvPr/>
          </p:nvGrpSpPr>
          <p:grpSpPr>
            <a:xfrm>
              <a:off x="839841" y="718749"/>
              <a:ext cx="914401" cy="548640"/>
              <a:chOff x="0" y="1"/>
              <a:chExt cx="914401" cy="548640"/>
            </a:xfrm>
          </p:grpSpPr>
          <p:sp>
            <p:nvSpPr>
              <p:cNvPr id="4" name="Box, roundrect"/>
              <p:cNvSpPr/>
              <p:nvPr/>
            </p:nvSpPr>
            <p:spPr>
              <a:xfrm>
                <a:off x="0" y="1"/>
                <a:ext cx="914401" cy="548640"/>
              </a:xfrm>
              <a:custGeom>
                <a:avLst/>
                <a:gdLst>
                  <a:gd name="connsiteX0" fmla="*/ 914401 w 914401"/>
                  <a:gd name="connsiteY0" fmla="*/ 274320 h 548640"/>
                  <a:gd name="connsiteX1" fmla="*/ 457200 w 914401"/>
                  <a:gd name="connsiteY1" fmla="*/ 548640 h 548640"/>
                  <a:gd name="connsiteX2" fmla="*/ 457200 w 914401"/>
                  <a:gd name="connsiteY2" fmla="*/ 548640 h 548640"/>
                </a:gdLst>
                <a:ahLst/>
                <a:cxnLst>
                  <a:cxn ang="21600008">
                    <a:pos x="connsiteX0" y="connsiteY0"/>
                  </a:cxn>
                  <a:cxn ang="5400003">
                    <a:pos x="connsiteX1" y="connsiteY1"/>
                  </a:cxn>
                  <a:cxn ang="5400003">
                    <a:pos x="connsiteX2" y="connsiteY2"/>
                  </a:cxn>
                </a:cxnLst>
                <a:rect l="l" t="t" r="r" b="b"/>
                <a:pathLst>
                  <a:path w="914401" h="548640">
                    <a:moveTo>
                      <a:pt x="91440" y="0"/>
                    </a:moveTo>
                    <a:lnTo>
                      <a:pt x="822961" y="0"/>
                    </a:lnTo>
                    <a:arcTo wR="91440" hR="91440" stAng="16200002" swAng="5400000"/>
                    <a:lnTo>
                      <a:pt x="914401" y="457200"/>
                    </a:lnTo>
                    <a:arcTo wR="91440" hR="91440" stAng="0" swAng="5400000"/>
                    <a:lnTo>
                      <a:pt x="91440" y="548640"/>
                    </a:lnTo>
                    <a:arcTo wR="91440" hR="91440" stAng="5400000" swAng="5400000"/>
                    <a:lnTo>
                      <a:pt x="0" y="91440"/>
                    </a:lnTo>
                    <a:arcTo wR="91440" hR="91440" stAng="10800000" swAng="5400002"/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" name="@"/>
              <p:cNvSpPr/>
              <p:nvPr/>
            </p:nvSpPr>
            <p:spPr>
              <a:xfrm>
                <a:off x="0" y="1"/>
                <a:ext cx="914401" cy="548640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latin typeface="Tahoma"/>
                  </a:rPr>
                  <a:t>CC</a:t>
                </a:r>
                <a:endParaRPr kern="100" dirty="0"/>
              </a:p>
            </p:txBody>
          </p:sp>
        </p:grpSp>
        <p:grpSp>
          <p:nvGrpSpPr>
            <p:cNvPr id="6" name="Binary predicate"/>
            <p:cNvGrpSpPr/>
            <p:nvPr/>
          </p:nvGrpSpPr>
          <p:grpSpPr>
            <a:xfrm>
              <a:off x="2160002" y="901635"/>
              <a:ext cx="731519" cy="182869"/>
              <a:chOff x="1320161" y="182887"/>
              <a:chExt cx="731519" cy="182869"/>
            </a:xfrm>
          </p:grpSpPr>
          <p:sp>
            <p:nvSpPr>
              <p:cNvPr id="7" name="No name"/>
              <p:cNvSpPr/>
              <p:nvPr/>
            </p:nvSpPr>
            <p:spPr>
              <a:xfrm>
                <a:off x="1685920" y="182887"/>
                <a:ext cx="365760" cy="182869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182869">
                    <a:moveTo>
                      <a:pt x="0" y="0"/>
                    </a:moveTo>
                    <a:lnTo>
                      <a:pt x="0" y="182869"/>
                    </a:lnTo>
                    <a:lnTo>
                      <a:pt x="365760" y="182869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" name="No name"/>
              <p:cNvSpPr/>
              <p:nvPr/>
            </p:nvSpPr>
            <p:spPr>
              <a:xfrm>
                <a:off x="1320161" y="182887"/>
                <a:ext cx="365760" cy="182869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182869">
                    <a:moveTo>
                      <a:pt x="0" y="0"/>
                    </a:moveTo>
                    <a:lnTo>
                      <a:pt x="0" y="182869"/>
                    </a:lnTo>
                    <a:lnTo>
                      <a:pt x="365760" y="182869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2" name=" "/>
              <p:cNvSpPr/>
              <p:nvPr/>
            </p:nvSpPr>
            <p:spPr>
              <a:xfrm>
                <a:off x="1320161" y="182887"/>
                <a:ext cx="731519" cy="182869"/>
              </a:xfrm>
              <a:custGeom>
                <a:avLst/>
                <a:gdLst>
                  <a:gd name="connsiteX0" fmla="*/ 0 w 731519"/>
                  <a:gd name="connsiteY0" fmla="*/ 91434 h 182869"/>
                  <a:gd name="connsiteX1" fmla="*/ 731520 w 731519"/>
                  <a:gd name="connsiteY1" fmla="*/ 91434 h 182869"/>
                </a:gdLst>
                <a:ahLst/>
                <a:cxnLst>
                  <a:cxn ang="10800007">
                    <a:pos x="connsiteX0" y="connsiteY0"/>
                  </a:cxn>
                  <a:cxn ang="21600007">
                    <a:pos x="connsiteX1" y="connsiteY1"/>
                  </a:cxn>
                </a:cxnLst>
                <a:pathLst>
                  <a:path w="731519" h="182869">
                    <a:moveTo>
                      <a:pt x="0" y="0"/>
                    </a:moveTo>
                    <a:lnTo>
                      <a:pt x="731519" y="0"/>
                    </a:lnTo>
                    <a:lnTo>
                      <a:pt x="731519" y="182869"/>
                    </a:lnTo>
                    <a:lnTo>
                      <a:pt x="0" y="182869"/>
                    </a:lnTo>
                    <a:lnTo>
                      <a:pt x="0" y="0"/>
                    </a:lnTo>
                  </a:path>
                </a:pathLst>
              </a:custGeom>
              <a:noFill/>
              <a:ln/>
            </p:spPr>
          </p:sp>
        </p:grpSp>
        <p:grpSp>
          <p:nvGrpSpPr>
            <p:cNvPr id="9" name="H"/>
            <p:cNvGrpSpPr/>
            <p:nvPr/>
          </p:nvGrpSpPr>
          <p:grpSpPr>
            <a:xfrm>
              <a:off x="3297277" y="718749"/>
              <a:ext cx="914401" cy="548640"/>
              <a:chOff x="2457436" y="1"/>
              <a:chExt cx="914401" cy="548640"/>
            </a:xfrm>
          </p:grpSpPr>
          <p:sp>
            <p:nvSpPr>
              <p:cNvPr id="10" name="Box, roundrect"/>
              <p:cNvSpPr/>
              <p:nvPr/>
            </p:nvSpPr>
            <p:spPr>
              <a:xfrm>
                <a:off x="2457436" y="1"/>
                <a:ext cx="914401" cy="548640"/>
              </a:xfrm>
              <a:custGeom>
                <a:avLst/>
                <a:gdLst>
                  <a:gd name="connsiteX0" fmla="*/ 0 w 914401"/>
                  <a:gd name="connsiteY0" fmla="*/ 274320 h 548640"/>
                </a:gdLst>
                <a:ahLst/>
                <a:cxnLst>
                  <a:cxn ang="10800004">
                    <a:pos x="connsiteX0" y="connsiteY0"/>
                  </a:cxn>
                </a:cxnLst>
                <a:rect l="l" t="t" r="r" b="b"/>
                <a:pathLst>
                  <a:path w="914401" h="548640">
                    <a:moveTo>
                      <a:pt x="91440" y="0"/>
                    </a:moveTo>
                    <a:lnTo>
                      <a:pt x="822961" y="0"/>
                    </a:lnTo>
                    <a:arcTo wR="91440" hR="91440" stAng="16200002" swAng="5400000"/>
                    <a:lnTo>
                      <a:pt x="914401" y="457200"/>
                    </a:lnTo>
                    <a:arcTo wR="91440" hR="91440" stAng="0" swAng="5400000"/>
                    <a:lnTo>
                      <a:pt x="91440" y="548640"/>
                    </a:lnTo>
                    <a:arcTo wR="91440" hR="91440" stAng="5400000" swAng="5400000"/>
                    <a:lnTo>
                      <a:pt x="0" y="91440"/>
                    </a:lnTo>
                    <a:arcTo wR="91440" hR="91440" stAng="10800000" swAng="5400002"/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" name="@"/>
              <p:cNvSpPr/>
              <p:nvPr/>
            </p:nvSpPr>
            <p:spPr>
              <a:xfrm>
                <a:off x="2457436" y="1"/>
                <a:ext cx="914401" cy="548640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latin typeface="Tahoma"/>
                  </a:rPr>
                  <a:t>ck</a:t>
                </a:r>
                <a:endParaRPr kern="100" dirty="0"/>
              </a:p>
            </p:txBody>
          </p:sp>
        </p:grpSp>
        <p:cxnSp>
          <p:nvCxnSpPr>
            <p:cNvPr id="12" name="Mandatory role connector"/>
            <p:cNvCxnSpPr>
              <a:stCxn id="4" idx="0"/>
              <a:endCxn id="142" idx="0"/>
            </p:cNvCxnSpPr>
            <p:nvPr/>
          </p:nvCxnSpPr>
          <p:spPr>
            <a:xfrm>
              <a:off x="1754241" y="993068"/>
              <a:ext cx="405759" cy="0"/>
            </a:xfrm>
            <a:prstGeom prst="straightConnector1">
              <a:avLst/>
            </a:prstGeom>
            <a:ln w="3600" cap="rnd">
              <a:solidFill>
                <a:srgbClr val="252525"/>
              </a:solidFill>
              <a:headEnd type="oval" w="lg" len="lg"/>
              <a:tailEnd type="none" w="med" len="med"/>
            </a:ln>
          </p:spPr>
        </p:cxnSp>
        <p:cxnSp>
          <p:nvCxnSpPr>
            <p:cNvPr id="13" name="Role connector"/>
            <p:cNvCxnSpPr>
              <a:stCxn id="142" idx="1"/>
              <a:endCxn id="10" idx="0"/>
            </p:cNvCxnSpPr>
            <p:nvPr/>
          </p:nvCxnSpPr>
          <p:spPr>
            <a:xfrm>
              <a:off x="2891521" y="993069"/>
              <a:ext cx="405756" cy="0"/>
            </a:xfrm>
            <a:prstGeom prst="line">
              <a:avLst/>
            </a:prstGeom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</p:cxnSp>
        <p:grpSp>
          <p:nvGrpSpPr>
            <p:cNvPr id="14" name="H"/>
            <p:cNvGrpSpPr/>
            <p:nvPr/>
          </p:nvGrpSpPr>
          <p:grpSpPr>
            <a:xfrm>
              <a:off x="3323336" y="1425831"/>
              <a:ext cx="914401" cy="548640"/>
              <a:chOff x="2483495" y="707083"/>
              <a:chExt cx="914401" cy="548640"/>
            </a:xfrm>
          </p:grpSpPr>
          <p:sp>
            <p:nvSpPr>
              <p:cNvPr id="15" name="Box, roundrect"/>
              <p:cNvSpPr/>
              <p:nvPr/>
            </p:nvSpPr>
            <p:spPr>
              <a:xfrm>
                <a:off x="2483495" y="707083"/>
                <a:ext cx="914401" cy="548640"/>
              </a:xfrm>
              <a:custGeom>
                <a:avLst/>
                <a:gdLst>
                  <a:gd name="connsiteX0" fmla="*/ 0 w 914401"/>
                  <a:gd name="connsiteY0" fmla="*/ 274320 h 548640"/>
                </a:gdLst>
                <a:ahLst/>
                <a:cxnLst>
                  <a:cxn ang="10800004">
                    <a:pos x="connsiteX0" y="connsiteY0"/>
                  </a:cxn>
                </a:cxnLst>
                <a:rect l="l" t="t" r="r" b="b"/>
                <a:pathLst>
                  <a:path w="914401" h="548640">
                    <a:moveTo>
                      <a:pt x="91440" y="0"/>
                    </a:moveTo>
                    <a:lnTo>
                      <a:pt x="822961" y="0"/>
                    </a:lnTo>
                    <a:arcTo wR="91440" hR="91440" stAng="16200002" swAng="5400000"/>
                    <a:lnTo>
                      <a:pt x="914401" y="457200"/>
                    </a:lnTo>
                    <a:arcTo wR="91440" hR="91440" stAng="0" swAng="5400000"/>
                    <a:lnTo>
                      <a:pt x="91440" y="548640"/>
                    </a:lnTo>
                    <a:arcTo wR="91440" hR="91440" stAng="5400000" swAng="5400000"/>
                    <a:lnTo>
                      <a:pt x="0" y="91440"/>
                    </a:lnTo>
                    <a:arcTo wR="91440" hR="91440" stAng="10800000" swAng="5400002"/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" name="@"/>
              <p:cNvSpPr/>
              <p:nvPr/>
            </p:nvSpPr>
            <p:spPr>
              <a:xfrm>
                <a:off x="2483495" y="707083"/>
                <a:ext cx="914401" cy="548640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latin typeface="Tahoma"/>
                  </a:rPr>
                  <a:t>aa</a:t>
                </a:r>
                <a:endParaRPr kern="100" dirty="0"/>
              </a:p>
            </p:txBody>
          </p:sp>
        </p:grpSp>
        <p:grpSp>
          <p:nvGrpSpPr>
            <p:cNvPr id="17" name="H"/>
            <p:cNvGrpSpPr/>
            <p:nvPr/>
          </p:nvGrpSpPr>
          <p:grpSpPr>
            <a:xfrm>
              <a:off x="3323336" y="2182660"/>
              <a:ext cx="914401" cy="548640"/>
              <a:chOff x="2483495" y="1463912"/>
              <a:chExt cx="914401" cy="548640"/>
            </a:xfrm>
          </p:grpSpPr>
          <p:sp>
            <p:nvSpPr>
              <p:cNvPr id="18" name="Box, roundrect"/>
              <p:cNvSpPr/>
              <p:nvPr/>
            </p:nvSpPr>
            <p:spPr>
              <a:xfrm>
                <a:off x="2483495" y="1463912"/>
                <a:ext cx="914401" cy="548640"/>
              </a:xfrm>
              <a:custGeom>
                <a:avLst/>
                <a:gdLst>
                  <a:gd name="connsiteX0" fmla="*/ 0 w 914401"/>
                  <a:gd name="connsiteY0" fmla="*/ 274320 h 548640"/>
                </a:gdLst>
                <a:ahLst/>
                <a:cxnLst>
                  <a:cxn ang="10800005">
                    <a:pos x="connsiteX0" y="connsiteY0"/>
                  </a:cxn>
                </a:cxnLst>
                <a:rect l="l" t="t" r="r" b="b"/>
                <a:pathLst>
                  <a:path w="914401" h="548640">
                    <a:moveTo>
                      <a:pt x="91440" y="0"/>
                    </a:moveTo>
                    <a:lnTo>
                      <a:pt x="822961" y="0"/>
                    </a:lnTo>
                    <a:arcTo wR="91440" hR="91440" stAng="16200002" swAng="5400000"/>
                    <a:lnTo>
                      <a:pt x="914401" y="457200"/>
                    </a:lnTo>
                    <a:arcTo wR="91440" hR="91440" stAng="0" swAng="5400000"/>
                    <a:lnTo>
                      <a:pt x="91440" y="548640"/>
                    </a:lnTo>
                    <a:arcTo wR="91440" hR="91440" stAng="5400000" swAng="5400000"/>
                    <a:lnTo>
                      <a:pt x="0" y="91440"/>
                    </a:lnTo>
                    <a:arcTo wR="91440" hR="91440" stAng="10800000" swAng="5400002"/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" name="@"/>
              <p:cNvSpPr/>
              <p:nvPr/>
            </p:nvSpPr>
            <p:spPr>
              <a:xfrm>
                <a:off x="2483495" y="1463912"/>
                <a:ext cx="914401" cy="548640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latin typeface="Tahoma"/>
                  </a:rPr>
                  <a:t>bb</a:t>
                </a:r>
                <a:endParaRPr kern="100" dirty="0"/>
              </a:p>
            </p:txBody>
          </p:sp>
        </p:grpSp>
        <p:grpSp>
          <p:nvGrpSpPr>
            <p:cNvPr id="20" name="Binary predicate"/>
            <p:cNvGrpSpPr/>
            <p:nvPr/>
          </p:nvGrpSpPr>
          <p:grpSpPr>
            <a:xfrm>
              <a:off x="2174402" y="1608717"/>
              <a:ext cx="731519" cy="182869"/>
              <a:chOff x="1334561" y="889969"/>
              <a:chExt cx="731519" cy="182869"/>
            </a:xfrm>
          </p:grpSpPr>
          <p:sp>
            <p:nvSpPr>
              <p:cNvPr id="21" name="No name"/>
              <p:cNvSpPr/>
              <p:nvPr/>
            </p:nvSpPr>
            <p:spPr>
              <a:xfrm>
                <a:off x="1700321" y="889969"/>
                <a:ext cx="365760" cy="182869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182869">
                    <a:moveTo>
                      <a:pt x="0" y="0"/>
                    </a:moveTo>
                    <a:lnTo>
                      <a:pt x="0" y="182869"/>
                    </a:lnTo>
                    <a:lnTo>
                      <a:pt x="365760" y="182869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" name="No name"/>
              <p:cNvSpPr/>
              <p:nvPr/>
            </p:nvSpPr>
            <p:spPr>
              <a:xfrm>
                <a:off x="1334561" y="889969"/>
                <a:ext cx="365760" cy="182869"/>
              </a:xfrm>
              <a:custGeom>
                <a:avLst/>
                <a:gdLst>
                  <a:gd name="connsiteX0" fmla="*/ 174108 w 365760"/>
                  <a:gd name="connsiteY0" fmla="*/ 182869 h 182869"/>
                  <a:gd name="connsiteX1" fmla="*/ 174108 w 365760"/>
                  <a:gd name="connsiteY1" fmla="*/ 182869 h 182869"/>
                </a:gdLst>
                <a:ahLst/>
                <a:cxnLst>
                  <a:cxn ang="5728807">
                    <a:pos x="connsiteX0" y="connsiteY0"/>
                  </a:cxn>
                  <a:cxn ang="5728811">
                    <a:pos x="connsiteX1" y="connsiteY1"/>
                  </a:cxn>
                </a:cxnLst>
                <a:rect l="l" t="t" r="r" b="b"/>
                <a:pathLst>
                  <a:path w="365760" h="182869">
                    <a:moveTo>
                      <a:pt x="0" y="0"/>
                    </a:moveTo>
                    <a:lnTo>
                      <a:pt x="0" y="182869"/>
                    </a:lnTo>
                    <a:lnTo>
                      <a:pt x="365760" y="182869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3" name=" "/>
              <p:cNvSpPr/>
              <p:nvPr/>
            </p:nvSpPr>
            <p:spPr>
              <a:xfrm>
                <a:off x="1334561" y="889969"/>
                <a:ext cx="731519" cy="182869"/>
              </a:xfrm>
              <a:custGeom>
                <a:avLst/>
                <a:gdLst>
                  <a:gd name="connsiteX0" fmla="*/ 0 w 731519"/>
                  <a:gd name="connsiteY0" fmla="*/ 91434 h 182869"/>
                  <a:gd name="connsiteX1" fmla="*/ 731519 w 731519"/>
                  <a:gd name="connsiteY1" fmla="*/ 91434 h 182869"/>
                </a:gdLst>
                <a:ahLst/>
                <a:cxnLst>
                  <a:cxn ang="10800006">
                    <a:pos x="connsiteX0" y="connsiteY0"/>
                  </a:cxn>
                  <a:cxn ang="21600007">
                    <a:pos x="connsiteX1" y="connsiteY1"/>
                  </a:cxn>
                </a:cxnLst>
                <a:pathLst>
                  <a:path w="731519" h="182869">
                    <a:moveTo>
                      <a:pt x="0" y="0"/>
                    </a:moveTo>
                    <a:lnTo>
                      <a:pt x="731519" y="0"/>
                    </a:lnTo>
                    <a:lnTo>
                      <a:pt x="731519" y="182869"/>
                    </a:lnTo>
                    <a:lnTo>
                      <a:pt x="0" y="182869"/>
                    </a:lnTo>
                    <a:lnTo>
                      <a:pt x="0" y="0"/>
                    </a:lnTo>
                  </a:path>
                </a:pathLst>
              </a:custGeom>
              <a:noFill/>
              <a:ln/>
            </p:spPr>
          </p:sp>
        </p:grpSp>
        <p:grpSp>
          <p:nvGrpSpPr>
            <p:cNvPr id="23" name="Binary predicate"/>
            <p:cNvGrpSpPr/>
            <p:nvPr/>
          </p:nvGrpSpPr>
          <p:grpSpPr>
            <a:xfrm>
              <a:off x="2160002" y="2365547"/>
              <a:ext cx="731519" cy="182869"/>
              <a:chOff x="1320161" y="1646799"/>
              <a:chExt cx="731519" cy="182869"/>
            </a:xfrm>
          </p:grpSpPr>
          <p:sp>
            <p:nvSpPr>
              <p:cNvPr id="24" name="No name"/>
              <p:cNvSpPr/>
              <p:nvPr/>
            </p:nvSpPr>
            <p:spPr>
              <a:xfrm>
                <a:off x="1685920" y="1646799"/>
                <a:ext cx="365760" cy="182869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182869">
                    <a:moveTo>
                      <a:pt x="0" y="0"/>
                    </a:moveTo>
                    <a:lnTo>
                      <a:pt x="0" y="182869"/>
                    </a:lnTo>
                    <a:lnTo>
                      <a:pt x="365760" y="182869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5" name="No name"/>
              <p:cNvSpPr/>
              <p:nvPr/>
            </p:nvSpPr>
            <p:spPr>
              <a:xfrm>
                <a:off x="1320161" y="1646799"/>
                <a:ext cx="365760" cy="182869"/>
              </a:xfrm>
              <a:custGeom>
                <a:avLst/>
                <a:gdLst>
                  <a:gd name="connsiteX0" fmla="*/ 180000 w 365760"/>
                  <a:gd name="connsiteY0" fmla="*/ 0 h 182869"/>
                  <a:gd name="connsiteX1" fmla="*/ 179997 w 365760"/>
                  <a:gd name="connsiteY1" fmla="*/ 0 h 182869"/>
                </a:gdLst>
                <a:ahLst/>
                <a:cxnLst>
                  <a:cxn ang="16091760">
                    <a:pos x="connsiteX0" y="connsiteY0"/>
                  </a:cxn>
                  <a:cxn ang="16091633">
                    <a:pos x="connsiteX1" y="connsiteY1"/>
                  </a:cxn>
                </a:cxnLst>
                <a:rect l="l" t="t" r="r" b="b"/>
                <a:pathLst>
                  <a:path w="365760" h="182869">
                    <a:moveTo>
                      <a:pt x="0" y="0"/>
                    </a:moveTo>
                    <a:lnTo>
                      <a:pt x="0" y="182869"/>
                    </a:lnTo>
                    <a:lnTo>
                      <a:pt x="365760" y="182869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4" name=" "/>
              <p:cNvSpPr/>
              <p:nvPr/>
            </p:nvSpPr>
            <p:spPr>
              <a:xfrm>
                <a:off x="1320161" y="1646799"/>
                <a:ext cx="731519" cy="182869"/>
              </a:xfrm>
              <a:custGeom>
                <a:avLst/>
                <a:gdLst>
                  <a:gd name="connsiteX0" fmla="*/ 731520 w 731519"/>
                  <a:gd name="connsiteY0" fmla="*/ 91432 h 182869"/>
                  <a:gd name="connsiteX1" fmla="*/ -0 w 731519"/>
                  <a:gd name="connsiteY1" fmla="*/ 91434 h 182869"/>
                </a:gdLst>
                <a:ahLst/>
                <a:cxnLst>
                  <a:cxn ang="21599987">
                    <a:pos x="connsiteX0" y="connsiteY0"/>
                  </a:cxn>
                  <a:cxn ang="10800007">
                    <a:pos x="connsiteX1" y="connsiteY1"/>
                  </a:cxn>
                </a:cxnLst>
                <a:pathLst>
                  <a:path w="731519" h="182869">
                    <a:moveTo>
                      <a:pt x="0" y="0"/>
                    </a:moveTo>
                    <a:lnTo>
                      <a:pt x="731519" y="0"/>
                    </a:lnTo>
                    <a:lnTo>
                      <a:pt x="731519" y="182869"/>
                    </a:lnTo>
                    <a:lnTo>
                      <a:pt x="0" y="182869"/>
                    </a:lnTo>
                    <a:lnTo>
                      <a:pt x="0" y="0"/>
                    </a:lnTo>
                  </a:path>
                </a:pathLst>
              </a:custGeom>
              <a:noFill/>
              <a:ln/>
            </p:spPr>
          </p:sp>
        </p:grpSp>
        <p:cxnSp>
          <p:nvCxnSpPr>
            <p:cNvPr id="26" name="Smart Connector"/>
            <p:cNvCxnSpPr>
              <a:stCxn id="4" idx="1"/>
              <a:endCxn id="143" idx="0"/>
            </p:cNvCxnSpPr>
            <p:nvPr/>
          </p:nvCxnSpPr>
          <p:spPr>
            <a:xfrm rot="16200000" flipH="1">
              <a:off x="1519340" y="1045089"/>
              <a:ext cx="432762" cy="877360"/>
            </a:xfrm>
            <a:prstGeom prst="bentConnector2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cxnSp>
          <p:nvCxnSpPr>
            <p:cNvPr id="27" name="Smart Connector"/>
            <p:cNvCxnSpPr>
              <a:stCxn id="143" idx="1"/>
              <a:endCxn id="15" idx="0"/>
            </p:cNvCxnSpPr>
            <p:nvPr/>
          </p:nvCxnSpPr>
          <p:spPr>
            <a:xfrm>
              <a:off x="2905921" y="1700151"/>
              <a:ext cx="417414" cy="0"/>
            </a:xfrm>
            <a:prstGeom prst="line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cxnSp>
          <p:nvCxnSpPr>
            <p:cNvPr id="28" name="Smart Connector"/>
            <p:cNvCxnSpPr>
              <a:stCxn id="144" idx="0"/>
              <a:endCxn id="18" idx="0"/>
            </p:cNvCxnSpPr>
            <p:nvPr/>
          </p:nvCxnSpPr>
          <p:spPr>
            <a:xfrm>
              <a:off x="2891521" y="2456979"/>
              <a:ext cx="431814" cy="0"/>
            </a:xfrm>
            <a:prstGeom prst="line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grpSp>
          <p:nvGrpSpPr>
            <p:cNvPr id="29" name="Disjunctive mandatory constraint"/>
            <p:cNvGrpSpPr/>
            <p:nvPr/>
          </p:nvGrpSpPr>
          <p:grpSpPr>
            <a:xfrm>
              <a:off x="2204998" y="1974470"/>
              <a:ext cx="270000" cy="270000"/>
              <a:chOff x="1365157" y="1255722"/>
              <a:chExt cx="270000" cy="270000"/>
            </a:xfrm>
          </p:grpSpPr>
          <p:sp>
            <p:nvSpPr>
              <p:cNvPr id="30" name="Index annotation"/>
              <p:cNvSpPr/>
              <p:nvPr/>
            </p:nvSpPr>
            <p:spPr>
              <a:xfrm>
                <a:off x="1365157" y="1255722"/>
                <a:ext cx="270000" cy="270000"/>
              </a:xfrm>
              <a:custGeom>
                <a:avLst/>
                <a:gdLst/>
                <a:ahLst/>
                <a:cxnLst/>
                <a:rect l="l" t="t" r="r" b="b"/>
                <a:pathLst>
                  <a:path w="270000" h="270000">
                    <a:moveTo>
                      <a:pt x="0" y="135000"/>
                    </a:moveTo>
                    <a:arcTo hR="135000" wR="135000" stAng="10800000" swAng="10800000"/>
                    <a:arcTo hR="135000" wR="135000" stAng="21600000" swAng="10800002"/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9632B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1" name="Index annotation"/>
              <p:cNvSpPr/>
              <p:nvPr/>
            </p:nvSpPr>
            <p:spPr>
              <a:xfrm>
                <a:off x="1432657" y="1323222"/>
                <a:ext cx="135000" cy="135000"/>
              </a:xfrm>
              <a:custGeom>
                <a:avLst/>
                <a:gdLst/>
                <a:ahLst/>
                <a:cxnLst/>
                <a:rect l="l" t="t" r="r" b="b"/>
                <a:pathLst>
                  <a:path w="135000" h="135000">
                    <a:moveTo>
                      <a:pt x="0" y="67500"/>
                    </a:moveTo>
                    <a:arcTo hR="67500" wR="67500" stAng="10800000" swAng="10800000"/>
                    <a:arcTo hR="67500" wR="67500" stAng="21600000" swAng="10800002"/>
                    <a:close/>
                  </a:path>
                </a:pathLst>
              </a:custGeom>
              <a:solidFill>
                <a:srgbClr val="9632B4">
                  <a:alpha val="100000"/>
                </a:srgbClr>
              </a:solidFill>
              <a:ln w="3600" cap="rnd">
                <a:solidFill>
                  <a:srgbClr val="9632B4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5" name=" "/>
              <p:cNvSpPr/>
              <p:nvPr/>
            </p:nvSpPr>
            <p:spPr>
              <a:xfrm>
                <a:off x="1365157" y="1255722"/>
                <a:ext cx="270000" cy="270000"/>
              </a:xfrm>
              <a:custGeom>
                <a:avLst/>
                <a:gdLst>
                  <a:gd name="connsiteX0" fmla="*/ 135000 w 270000"/>
                  <a:gd name="connsiteY0" fmla="*/ 0 h 270000"/>
                  <a:gd name="connsiteX1" fmla="*/ 135000 w 270000"/>
                  <a:gd name="connsiteY1" fmla="*/ 270000 h 270000"/>
                </a:gdLst>
                <a:ahLst/>
                <a:cxnLst>
                  <a:cxn ang="16200006">
                    <a:pos x="connsiteX0" y="connsiteY0"/>
                  </a:cxn>
                  <a:cxn ang="5400003">
                    <a:pos x="connsiteX1" y="connsiteY1"/>
                  </a:cxn>
                </a:cxnLst>
                <a:pathLst>
                  <a:path w="270000" h="270000">
                    <a:moveTo>
                      <a:pt x="0" y="0"/>
                    </a:moveTo>
                    <a:lnTo>
                      <a:pt x="270000" y="0"/>
                    </a:lnTo>
                    <a:lnTo>
                      <a:pt x="270000" y="270000"/>
                    </a:lnTo>
                    <a:lnTo>
                      <a:pt x="0" y="270000"/>
                    </a:lnTo>
                    <a:lnTo>
                      <a:pt x="0" y="0"/>
                    </a:lnTo>
                  </a:path>
                </a:pathLst>
              </a:custGeom>
              <a:noFill/>
              <a:ln/>
            </p:spPr>
          </p:sp>
        </p:grpSp>
        <p:cxnSp>
          <p:nvCxnSpPr>
            <p:cNvPr id="32" name="Smart Connector"/>
            <p:cNvCxnSpPr>
              <a:stCxn id="4" idx="2"/>
              <a:endCxn id="144" idx="1"/>
            </p:cNvCxnSpPr>
            <p:nvPr/>
          </p:nvCxnSpPr>
          <p:spPr>
            <a:xfrm rot="16200000" flipH="1">
              <a:off x="1133725" y="1430705"/>
              <a:ext cx="1189592" cy="862959"/>
            </a:xfrm>
            <a:prstGeom prst="bentConnector2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sp>
          <p:nvSpPr>
            <p:cNvPr id="33" name="No name"/>
            <p:cNvSpPr/>
            <p:nvPr/>
          </p:nvSpPr>
          <p:spPr>
            <a:xfrm>
              <a:off x="2390761" y="1700150"/>
              <a:ext cx="3598" cy="3600"/>
            </a:xfrm>
            <a:custGeom>
              <a:avLst/>
              <a:gdLst/>
              <a:ahLst/>
              <a:cxnLst/>
              <a:rect l="l" t="t" r="r" b="b"/>
              <a:pathLst>
                <a:path w="3598" h="3600">
                  <a:moveTo>
                    <a:pt x="0" y="0"/>
                  </a:moveTo>
                  <a:lnTo>
                    <a:pt x="0" y="3600"/>
                  </a:lnTo>
                  <a:lnTo>
                    <a:pt x="3598" y="3600"/>
                  </a:lnTo>
                  <a:lnTo>
                    <a:pt x="35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34" name="H"/>
            <p:cNvGrpSpPr/>
            <p:nvPr/>
          </p:nvGrpSpPr>
          <p:grpSpPr>
            <a:xfrm>
              <a:off x="2174400" y="1415539"/>
              <a:ext cx="362545" cy="174128"/>
              <a:chOff x="1334559" y="696791"/>
              <a:chExt cx="362545" cy="174128"/>
            </a:xfrm>
          </p:grpSpPr>
          <p:sp>
            <p:nvSpPr>
              <p:cNvPr id="35" name="No name"/>
              <p:cNvSpPr/>
              <p:nvPr/>
            </p:nvSpPr>
            <p:spPr>
              <a:xfrm>
                <a:off x="1334559" y="696791"/>
                <a:ext cx="362545" cy="174128"/>
              </a:xfrm>
              <a:custGeom>
                <a:avLst/>
                <a:gdLst/>
                <a:ahLst/>
                <a:cxnLst/>
                <a:rect l="l" t="t" r="r" b="b"/>
                <a:pathLst>
                  <a:path w="362545" h="174128">
                    <a:moveTo>
                      <a:pt x="0" y="0"/>
                    </a:moveTo>
                    <a:lnTo>
                      <a:pt x="0" y="174128"/>
                    </a:lnTo>
                    <a:lnTo>
                      <a:pt x="362545" y="174128"/>
                    </a:lnTo>
                    <a:lnTo>
                      <a:pt x="3625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323232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6" name="@"/>
              <p:cNvSpPr/>
              <p:nvPr/>
            </p:nvSpPr>
            <p:spPr>
              <a:xfrm>
                <a:off x="1334559" y="696791"/>
                <a:ext cx="362545" cy="174128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highlight>
                      <a:srgbClr val="FFFFFF">
                        <a:alpha val="0"/>
                      </a:srgbClr>
                    </a:highlight>
                    <a:latin typeface="Helvetica"/>
                  </a:rPr>
                  <a:t>has</a:t>
                </a:r>
                <a:endParaRPr kern="100" dirty="0"/>
              </a:p>
            </p:txBody>
          </p:sp>
        </p:grpSp>
        <p:sp>
          <p:nvSpPr>
            <p:cNvPr id="37" name="Middle uniqueness constraint"/>
            <p:cNvSpPr/>
            <p:nvPr/>
          </p:nvSpPr>
          <p:spPr>
            <a:xfrm>
              <a:off x="2174400" y="1591200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fill="none" w="365760">
                  <a:moveTo>
                    <a:pt x="0" y="0"/>
                  </a:moveTo>
                  <a:lnTo>
                    <a:pt x="365760" y="0"/>
                  </a:lnTo>
                </a:path>
              </a:pathLst>
            </a:custGeom>
            <a:noFill/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38" name="H"/>
            <p:cNvGrpSpPr/>
            <p:nvPr/>
          </p:nvGrpSpPr>
          <p:grpSpPr>
            <a:xfrm>
              <a:off x="2160000" y="1093259"/>
              <a:ext cx="362545" cy="174128"/>
              <a:chOff x="1320159" y="374511"/>
              <a:chExt cx="362545" cy="174128"/>
            </a:xfrm>
          </p:grpSpPr>
          <p:sp>
            <p:nvSpPr>
              <p:cNvPr id="39" name="No name"/>
              <p:cNvSpPr/>
              <p:nvPr/>
            </p:nvSpPr>
            <p:spPr>
              <a:xfrm>
                <a:off x="1320159" y="374511"/>
                <a:ext cx="362545" cy="174128"/>
              </a:xfrm>
              <a:custGeom>
                <a:avLst/>
                <a:gdLst/>
                <a:ahLst/>
                <a:cxnLst/>
                <a:rect l="l" t="t" r="r" b="b"/>
                <a:pathLst>
                  <a:path w="362545" h="174128">
                    <a:moveTo>
                      <a:pt x="0" y="0"/>
                    </a:moveTo>
                    <a:lnTo>
                      <a:pt x="0" y="174128"/>
                    </a:lnTo>
                    <a:lnTo>
                      <a:pt x="362545" y="174128"/>
                    </a:lnTo>
                    <a:lnTo>
                      <a:pt x="3625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323232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0" name="@"/>
              <p:cNvSpPr/>
              <p:nvPr/>
            </p:nvSpPr>
            <p:spPr>
              <a:xfrm>
                <a:off x="1320159" y="374511"/>
                <a:ext cx="362545" cy="174128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highlight>
                      <a:srgbClr val="FFFFFF">
                        <a:alpha val="0"/>
                      </a:srgbClr>
                    </a:highlight>
                    <a:latin typeface="Helvetica"/>
                  </a:rPr>
                  <a:t>has</a:t>
                </a:r>
                <a:endParaRPr kern="100" dirty="0"/>
              </a:p>
            </p:txBody>
          </p:sp>
        </p:grpSp>
        <p:grpSp>
          <p:nvGrpSpPr>
            <p:cNvPr id="41" name="H"/>
            <p:cNvGrpSpPr/>
            <p:nvPr/>
          </p:nvGrpSpPr>
          <p:grpSpPr>
            <a:xfrm>
              <a:off x="2158726" y="2557171"/>
              <a:ext cx="362545" cy="174128"/>
              <a:chOff x="1318885" y="1838423"/>
              <a:chExt cx="362545" cy="174128"/>
            </a:xfrm>
          </p:grpSpPr>
          <p:sp>
            <p:nvSpPr>
              <p:cNvPr id="42" name="No name"/>
              <p:cNvSpPr/>
              <p:nvPr/>
            </p:nvSpPr>
            <p:spPr>
              <a:xfrm>
                <a:off x="1318885" y="1838423"/>
                <a:ext cx="362545" cy="174128"/>
              </a:xfrm>
              <a:custGeom>
                <a:avLst/>
                <a:gdLst/>
                <a:ahLst/>
                <a:cxnLst/>
                <a:rect l="l" t="t" r="r" b="b"/>
                <a:pathLst>
                  <a:path w="362545" h="174128">
                    <a:moveTo>
                      <a:pt x="0" y="0"/>
                    </a:moveTo>
                    <a:lnTo>
                      <a:pt x="0" y="174128"/>
                    </a:lnTo>
                    <a:lnTo>
                      <a:pt x="362545" y="174128"/>
                    </a:lnTo>
                    <a:lnTo>
                      <a:pt x="3625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323232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3" name="@"/>
              <p:cNvSpPr/>
              <p:nvPr/>
            </p:nvSpPr>
            <p:spPr>
              <a:xfrm>
                <a:off x="1318885" y="1838423"/>
                <a:ext cx="362545" cy="174128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highlight>
                      <a:srgbClr val="FFFFFF">
                        <a:alpha val="0"/>
                      </a:srgbClr>
                    </a:highlight>
                    <a:latin typeface="Helvetica"/>
                  </a:rPr>
                  <a:t>has</a:t>
                </a:r>
                <a:endParaRPr kern="100" dirty="0"/>
              </a:p>
            </p:txBody>
          </p:sp>
        </p:grpSp>
        <p:sp>
          <p:nvSpPr>
            <p:cNvPr id="44" name="Middle uniqueness constraint"/>
            <p:cNvSpPr/>
            <p:nvPr/>
          </p:nvSpPr>
          <p:spPr>
            <a:xfrm>
              <a:off x="2160000" y="2566994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fill="none" w="365760">
                  <a:moveTo>
                    <a:pt x="0" y="0"/>
                  </a:moveTo>
                  <a:lnTo>
                    <a:pt x="365760" y="0"/>
                  </a:lnTo>
                </a:path>
              </a:pathLst>
            </a:custGeom>
            <a:noFill/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5" name="Smart Connector"/>
            <p:cNvCxnSpPr>
              <a:stCxn id="22" idx="1"/>
              <a:endCxn id="145" idx="0"/>
            </p:cNvCxnSpPr>
            <p:nvPr/>
          </p:nvCxnSpPr>
          <p:spPr>
            <a:xfrm flipH="1">
              <a:off x="2339998" y="1791585"/>
              <a:ext cx="8511" cy="182884"/>
            </a:xfrm>
            <a:prstGeom prst="bentConnector2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cxnSp>
          <p:nvCxnSpPr>
            <p:cNvPr id="46" name="Smart Connector"/>
            <p:cNvCxnSpPr>
              <a:stCxn id="145" idx="1"/>
              <a:endCxn id="25" idx="1"/>
            </p:cNvCxnSpPr>
            <p:nvPr/>
          </p:nvCxnSpPr>
          <p:spPr>
            <a:xfrm>
              <a:off x="2339998" y="2244470"/>
              <a:ext cx="0" cy="121077"/>
            </a:xfrm>
            <a:prstGeom prst="line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sp>
          <p:nvSpPr>
            <p:cNvPr id="47" name="Middle uniqueness constraint"/>
            <p:cNvSpPr/>
            <p:nvPr/>
          </p:nvSpPr>
          <p:spPr>
            <a:xfrm>
              <a:off x="2158726" y="864000"/>
              <a:ext cx="332474" cy="0"/>
            </a:xfrm>
            <a:custGeom>
              <a:avLst/>
              <a:gdLst/>
              <a:ahLst/>
              <a:cxnLst/>
              <a:rect l="l" t="t" r="r" b="b"/>
              <a:pathLst>
                <a:path fill="none" w="332474">
                  <a:moveTo>
                    <a:pt x="0" y="0"/>
                  </a:moveTo>
                  <a:lnTo>
                    <a:pt x="332474" y="0"/>
                  </a:lnTo>
                </a:path>
              </a:pathLst>
            </a:custGeom>
            <a:noFill/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Middle uniqueness constraint"/>
            <p:cNvSpPr/>
            <p:nvPr/>
          </p:nvSpPr>
          <p:spPr>
            <a:xfrm>
              <a:off x="2551679" y="864000"/>
              <a:ext cx="339841" cy="0"/>
            </a:xfrm>
            <a:custGeom>
              <a:avLst/>
              <a:gdLst/>
              <a:ahLst/>
              <a:cxnLst/>
              <a:rect l="l" t="t" r="r" b="b"/>
              <a:pathLst>
                <a:path fill="none" w="339841">
                  <a:moveTo>
                    <a:pt x="0" y="0"/>
                  </a:moveTo>
                  <a:lnTo>
                    <a:pt x="339841" y="0"/>
                  </a:lnTo>
                </a:path>
              </a:pathLst>
            </a:custGeom>
            <a:noFill/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49" name="Smart Connector"/>
          <p:cNvCxnSpPr/>
          <p:nvPr/>
        </p:nvCxnSpPr>
        <p:spPr>
          <a:xfrm>
            <a:off x="2338180" y="4140393"/>
            <a:ext cx="0" cy="0"/>
          </a:xfrm>
          <a:prstGeom prst="line">
            <a:avLst/>
          </a:prstGeom>
          <a:ln w="3600" cap="rnd">
            <a:solidFill>
              <a:srgbClr val="808080"/>
            </a:solidFill>
            <a:headEnd type="none" w="med" len="med"/>
            <a:tailEnd type="none" w="med" len="med"/>
          </a:ln>
        </p:spPr>
      </p:cxnSp>
      <p:grpSp>
        <p:nvGrpSpPr>
          <p:cNvPr id="50" name="No name"/>
          <p:cNvGrpSpPr/>
          <p:nvPr/>
        </p:nvGrpSpPr>
        <p:grpSpPr>
          <a:xfrm>
            <a:off x="838023" y="2884673"/>
            <a:ext cx="3397896" cy="2012551"/>
            <a:chOff x="838023" y="2884673"/>
            <a:chExt cx="3397896" cy="2012551"/>
          </a:xfrm>
        </p:grpSpPr>
        <p:grpSp>
          <p:nvGrpSpPr>
            <p:cNvPr id="51" name="H"/>
            <p:cNvGrpSpPr/>
            <p:nvPr/>
          </p:nvGrpSpPr>
          <p:grpSpPr>
            <a:xfrm>
              <a:off x="838023" y="2884674"/>
              <a:ext cx="914401" cy="548639"/>
              <a:chOff x="0" y="1"/>
              <a:chExt cx="914401" cy="548639"/>
            </a:xfrm>
          </p:grpSpPr>
          <p:sp>
            <p:nvSpPr>
              <p:cNvPr id="52" name="Box, roundrect"/>
              <p:cNvSpPr/>
              <p:nvPr/>
            </p:nvSpPr>
            <p:spPr>
              <a:xfrm>
                <a:off x="0" y="1"/>
                <a:ext cx="914401" cy="548639"/>
              </a:xfrm>
              <a:custGeom>
                <a:avLst/>
                <a:gdLst>
                  <a:gd name="connsiteX0" fmla="*/ 914401 w 914401"/>
                  <a:gd name="connsiteY0" fmla="*/ 274320 h 548639"/>
                  <a:gd name="connsiteX1" fmla="*/ 457200 w 914401"/>
                  <a:gd name="connsiteY1" fmla="*/ 548640 h 548639"/>
                  <a:gd name="connsiteX2" fmla="*/ 457200 w 914401"/>
                  <a:gd name="connsiteY2" fmla="*/ 548640 h 548639"/>
                </a:gdLst>
                <a:ahLst/>
                <a:cxnLst>
                  <a:cxn ang="2">
                    <a:pos x="connsiteX0" y="connsiteY0"/>
                  </a:cxn>
                  <a:cxn ang="5400003">
                    <a:pos x="connsiteX1" y="connsiteY1"/>
                  </a:cxn>
                  <a:cxn ang="5400003">
                    <a:pos x="connsiteX2" y="connsiteY2"/>
                  </a:cxn>
                </a:cxnLst>
                <a:rect l="l" t="t" r="r" b="b"/>
                <a:pathLst>
                  <a:path w="914401" h="548639">
                    <a:moveTo>
                      <a:pt x="91440" y="0"/>
                    </a:moveTo>
                    <a:lnTo>
                      <a:pt x="822961" y="0"/>
                    </a:lnTo>
                    <a:arcTo wR="91440" hR="91440" stAng="16200002" swAng="5400000"/>
                    <a:lnTo>
                      <a:pt x="914401" y="457199"/>
                    </a:lnTo>
                    <a:arcTo wR="91440" hR="91440" stAng="21600002" swAng="5400000"/>
                    <a:lnTo>
                      <a:pt x="91440" y="548639"/>
                    </a:lnTo>
                    <a:arcTo wR="91440" hR="91440" stAng="5400000" swAng="5400002"/>
                    <a:lnTo>
                      <a:pt x="0" y="91440"/>
                    </a:lnTo>
                    <a:arcTo wR="91440" hR="91440" stAng="10800000" swAng="5400002"/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3" name="@"/>
              <p:cNvSpPr/>
              <p:nvPr/>
            </p:nvSpPr>
            <p:spPr>
              <a:xfrm>
                <a:off x="0" y="1"/>
                <a:ext cx="914401" cy="548639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latin typeface="Tahoma"/>
                  </a:rPr>
                  <a:t>CC</a:t>
                </a:r>
                <a:endParaRPr kern="100" dirty="0"/>
              </a:p>
            </p:txBody>
          </p:sp>
        </p:grpSp>
        <p:grpSp>
          <p:nvGrpSpPr>
            <p:cNvPr id="54" name="Binary predicate"/>
            <p:cNvGrpSpPr/>
            <p:nvPr/>
          </p:nvGrpSpPr>
          <p:grpSpPr>
            <a:xfrm>
              <a:off x="2158183" y="3067559"/>
              <a:ext cx="731519" cy="182868"/>
              <a:chOff x="1320161" y="182887"/>
              <a:chExt cx="731519" cy="182868"/>
            </a:xfrm>
          </p:grpSpPr>
          <p:sp>
            <p:nvSpPr>
              <p:cNvPr id="55" name="No name"/>
              <p:cNvSpPr/>
              <p:nvPr/>
            </p:nvSpPr>
            <p:spPr>
              <a:xfrm>
                <a:off x="1685920" y="182887"/>
                <a:ext cx="365760" cy="182868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182868">
                    <a:moveTo>
                      <a:pt x="0" y="0"/>
                    </a:moveTo>
                    <a:lnTo>
                      <a:pt x="0" y="182868"/>
                    </a:lnTo>
                    <a:lnTo>
                      <a:pt x="365760" y="182868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6" name="No name"/>
              <p:cNvSpPr/>
              <p:nvPr/>
            </p:nvSpPr>
            <p:spPr>
              <a:xfrm>
                <a:off x="1320161" y="182887"/>
                <a:ext cx="365760" cy="182868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182868">
                    <a:moveTo>
                      <a:pt x="0" y="0"/>
                    </a:moveTo>
                    <a:lnTo>
                      <a:pt x="0" y="182868"/>
                    </a:lnTo>
                    <a:lnTo>
                      <a:pt x="365760" y="182868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6" name=" "/>
              <p:cNvSpPr/>
              <p:nvPr/>
            </p:nvSpPr>
            <p:spPr>
              <a:xfrm>
                <a:off x="1320160" y="182886"/>
                <a:ext cx="731519" cy="182868"/>
              </a:xfrm>
              <a:custGeom>
                <a:avLst/>
                <a:gdLst>
                  <a:gd name="connsiteX0" fmla="*/ 0 w 731519"/>
                  <a:gd name="connsiteY0" fmla="*/ 91434 h 182868"/>
                  <a:gd name="connsiteX1" fmla="*/ 731519 w 731519"/>
                  <a:gd name="connsiteY1" fmla="*/ 91434 h 182868"/>
                </a:gdLst>
                <a:ahLst/>
                <a:cxnLst>
                  <a:cxn ang="10800003">
                    <a:pos x="connsiteX0" y="connsiteY0"/>
                  </a:cxn>
                  <a:cxn ang="2">
                    <a:pos x="connsiteX1" y="connsiteY1"/>
                  </a:cxn>
                </a:cxnLst>
                <a:pathLst>
                  <a:path w="731519" h="182868">
                    <a:moveTo>
                      <a:pt x="0" y="0"/>
                    </a:moveTo>
                    <a:lnTo>
                      <a:pt x="731519" y="0"/>
                    </a:lnTo>
                    <a:lnTo>
                      <a:pt x="731519" y="182868"/>
                    </a:lnTo>
                    <a:lnTo>
                      <a:pt x="0" y="182868"/>
                    </a:lnTo>
                    <a:lnTo>
                      <a:pt x="0" y="0"/>
                    </a:lnTo>
                  </a:path>
                </a:pathLst>
              </a:custGeom>
              <a:noFill/>
              <a:ln/>
            </p:spPr>
          </p:sp>
        </p:grpSp>
        <p:grpSp>
          <p:nvGrpSpPr>
            <p:cNvPr id="57" name="H"/>
            <p:cNvGrpSpPr/>
            <p:nvPr/>
          </p:nvGrpSpPr>
          <p:grpSpPr>
            <a:xfrm>
              <a:off x="3295459" y="2884674"/>
              <a:ext cx="914401" cy="548639"/>
              <a:chOff x="2457436" y="1"/>
              <a:chExt cx="914401" cy="548639"/>
            </a:xfrm>
          </p:grpSpPr>
          <p:sp>
            <p:nvSpPr>
              <p:cNvPr id="58" name="Box, roundrect"/>
              <p:cNvSpPr/>
              <p:nvPr/>
            </p:nvSpPr>
            <p:spPr>
              <a:xfrm>
                <a:off x="2457436" y="1"/>
                <a:ext cx="914401" cy="548639"/>
              </a:xfrm>
              <a:custGeom>
                <a:avLst/>
                <a:gdLst>
                  <a:gd name="connsiteX0" fmla="*/ -0 w 914401"/>
                  <a:gd name="connsiteY0" fmla="*/ 274320 h 548639"/>
                </a:gdLst>
                <a:ahLst/>
                <a:cxnLst>
                  <a:cxn ang="10800004">
                    <a:pos x="connsiteX0" y="connsiteY0"/>
                  </a:cxn>
                </a:cxnLst>
                <a:rect l="l" t="t" r="r" b="b"/>
                <a:pathLst>
                  <a:path w="914401" h="548639">
                    <a:moveTo>
                      <a:pt x="91440" y="0"/>
                    </a:moveTo>
                    <a:lnTo>
                      <a:pt x="822961" y="0"/>
                    </a:lnTo>
                    <a:arcTo wR="91440" hR="91440" stAng="16200002" swAng="5400000"/>
                    <a:lnTo>
                      <a:pt x="914401" y="457199"/>
                    </a:lnTo>
                    <a:arcTo wR="91440" hR="91440" stAng="21600002" swAng="5400000"/>
                    <a:lnTo>
                      <a:pt x="91440" y="548639"/>
                    </a:lnTo>
                    <a:arcTo wR="91440" hR="91440" stAng="5400000" swAng="5400002"/>
                    <a:lnTo>
                      <a:pt x="0" y="91440"/>
                    </a:lnTo>
                    <a:arcTo wR="91440" hR="91440" stAng="10800000" swAng="5400002"/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9" name="@"/>
              <p:cNvSpPr/>
              <p:nvPr/>
            </p:nvSpPr>
            <p:spPr>
              <a:xfrm>
                <a:off x="2457436" y="1"/>
                <a:ext cx="914401" cy="548639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latin typeface="Tahoma"/>
                  </a:rPr>
                  <a:t>ck</a:t>
                </a:r>
                <a:endParaRPr kern="100" dirty="0"/>
              </a:p>
            </p:txBody>
          </p:sp>
        </p:grpSp>
        <p:cxnSp>
          <p:nvCxnSpPr>
            <p:cNvPr id="60" name="Mandatory role connector"/>
            <p:cNvCxnSpPr>
              <a:stCxn id="52" idx="0"/>
              <a:endCxn id="146" idx="0"/>
            </p:cNvCxnSpPr>
            <p:nvPr/>
          </p:nvCxnSpPr>
          <p:spPr>
            <a:xfrm>
              <a:off x="1752423" y="3158993"/>
              <a:ext cx="405759" cy="0"/>
            </a:xfrm>
            <a:prstGeom prst="straightConnector1">
              <a:avLst/>
            </a:prstGeom>
            <a:ln w="3600" cap="rnd">
              <a:solidFill>
                <a:srgbClr val="252525"/>
              </a:solidFill>
              <a:headEnd type="oval" w="lg" len="lg"/>
              <a:tailEnd type="none" w="med" len="med"/>
            </a:ln>
          </p:spPr>
        </p:cxnSp>
        <p:cxnSp>
          <p:nvCxnSpPr>
            <p:cNvPr id="61" name="Role connector"/>
            <p:cNvCxnSpPr>
              <a:stCxn id="146" idx="1"/>
              <a:endCxn id="58" idx="0"/>
            </p:cNvCxnSpPr>
            <p:nvPr/>
          </p:nvCxnSpPr>
          <p:spPr>
            <a:xfrm>
              <a:off x="2889702" y="3158993"/>
              <a:ext cx="405756" cy="0"/>
            </a:xfrm>
            <a:prstGeom prst="line">
              <a:avLst/>
            </a:prstGeom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</p:cxnSp>
        <p:grpSp>
          <p:nvGrpSpPr>
            <p:cNvPr id="62" name="H"/>
            <p:cNvGrpSpPr/>
            <p:nvPr/>
          </p:nvGrpSpPr>
          <p:grpSpPr>
            <a:xfrm>
              <a:off x="3321517" y="3591755"/>
              <a:ext cx="914401" cy="548639"/>
              <a:chOff x="2483495" y="707082"/>
              <a:chExt cx="914401" cy="548639"/>
            </a:xfrm>
          </p:grpSpPr>
          <p:sp>
            <p:nvSpPr>
              <p:cNvPr id="63" name="Box, roundrect"/>
              <p:cNvSpPr/>
              <p:nvPr/>
            </p:nvSpPr>
            <p:spPr>
              <a:xfrm>
                <a:off x="2483495" y="707082"/>
                <a:ext cx="914401" cy="548639"/>
              </a:xfrm>
              <a:custGeom>
                <a:avLst/>
                <a:gdLst>
                  <a:gd name="connsiteX0" fmla="*/ 0 w 914401"/>
                  <a:gd name="connsiteY0" fmla="*/ 274320 h 548639"/>
                </a:gdLst>
                <a:ahLst/>
                <a:cxnLst>
                  <a:cxn ang="10800004">
                    <a:pos x="connsiteX0" y="connsiteY0"/>
                  </a:cxn>
                </a:cxnLst>
                <a:rect l="l" t="t" r="r" b="b"/>
                <a:pathLst>
                  <a:path w="914401" h="548639">
                    <a:moveTo>
                      <a:pt x="91440" y="0"/>
                    </a:moveTo>
                    <a:lnTo>
                      <a:pt x="822961" y="0"/>
                    </a:lnTo>
                    <a:arcTo wR="91440" hR="91440" stAng="16200002" swAng="5400000"/>
                    <a:lnTo>
                      <a:pt x="914401" y="457199"/>
                    </a:lnTo>
                    <a:arcTo wR="91440" hR="91440" stAng="21600002" swAng="5400000"/>
                    <a:lnTo>
                      <a:pt x="91440" y="548639"/>
                    </a:lnTo>
                    <a:arcTo wR="91440" hR="91440" stAng="5400000" swAng="5400002"/>
                    <a:lnTo>
                      <a:pt x="0" y="91440"/>
                    </a:lnTo>
                    <a:arcTo wR="91440" hR="91440" stAng="10800000" swAng="5400002"/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4" name="@"/>
              <p:cNvSpPr/>
              <p:nvPr/>
            </p:nvSpPr>
            <p:spPr>
              <a:xfrm>
                <a:off x="2483495" y="707082"/>
                <a:ext cx="914401" cy="548639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latin typeface="Tahoma"/>
                  </a:rPr>
                  <a:t>aa</a:t>
                </a:r>
                <a:endParaRPr kern="100" dirty="0"/>
              </a:p>
            </p:txBody>
          </p:sp>
        </p:grpSp>
        <p:grpSp>
          <p:nvGrpSpPr>
            <p:cNvPr id="65" name="H"/>
            <p:cNvGrpSpPr/>
            <p:nvPr/>
          </p:nvGrpSpPr>
          <p:grpSpPr>
            <a:xfrm>
              <a:off x="3321517" y="4348583"/>
              <a:ext cx="914401" cy="548639"/>
              <a:chOff x="2483495" y="1463910"/>
              <a:chExt cx="914401" cy="548639"/>
            </a:xfrm>
          </p:grpSpPr>
          <p:sp>
            <p:nvSpPr>
              <p:cNvPr id="66" name="Box, roundrect"/>
              <p:cNvSpPr/>
              <p:nvPr/>
            </p:nvSpPr>
            <p:spPr>
              <a:xfrm>
                <a:off x="2483495" y="1463910"/>
                <a:ext cx="914401" cy="548639"/>
              </a:xfrm>
              <a:custGeom>
                <a:avLst/>
                <a:gdLst>
                  <a:gd name="connsiteX0" fmla="*/ 0 w 914401"/>
                  <a:gd name="connsiteY0" fmla="*/ 274320 h 548639"/>
                </a:gdLst>
                <a:ahLst/>
                <a:cxnLst>
                  <a:cxn ang="10800002">
                    <a:pos x="connsiteX0" y="connsiteY0"/>
                  </a:cxn>
                </a:cxnLst>
                <a:rect l="l" t="t" r="r" b="b"/>
                <a:pathLst>
                  <a:path w="914401" h="548639">
                    <a:moveTo>
                      <a:pt x="91440" y="0"/>
                    </a:moveTo>
                    <a:lnTo>
                      <a:pt x="822961" y="0"/>
                    </a:lnTo>
                    <a:arcTo wR="91440" hR="91440" stAng="16200002" swAng="5400000"/>
                    <a:lnTo>
                      <a:pt x="914401" y="457199"/>
                    </a:lnTo>
                    <a:arcTo wR="91440" hR="91440" stAng="21600002" swAng="5400000"/>
                    <a:lnTo>
                      <a:pt x="91440" y="548639"/>
                    </a:lnTo>
                    <a:arcTo wR="91440" hR="91440" stAng="5400000" swAng="5400002"/>
                    <a:lnTo>
                      <a:pt x="0" y="91440"/>
                    </a:lnTo>
                    <a:arcTo wR="91440" hR="91440" stAng="10800000" swAng="5400002"/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7" name="@"/>
              <p:cNvSpPr/>
              <p:nvPr/>
            </p:nvSpPr>
            <p:spPr>
              <a:xfrm>
                <a:off x="2483495" y="1463910"/>
                <a:ext cx="914401" cy="548639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latin typeface="Tahoma"/>
                  </a:rPr>
                  <a:t>bb</a:t>
                </a:r>
                <a:endParaRPr kern="100" dirty="0"/>
              </a:p>
            </p:txBody>
          </p:sp>
        </p:grpSp>
        <p:sp>
          <p:nvSpPr>
            <p:cNvPr id="68" name="No name"/>
            <p:cNvSpPr/>
            <p:nvPr/>
          </p:nvSpPr>
          <p:spPr>
            <a:xfrm>
              <a:off x="2538342" y="3774641"/>
              <a:ext cx="365760" cy="182868"/>
            </a:xfrm>
            <a:custGeom>
              <a:avLst/>
              <a:gdLst/>
              <a:ahLst/>
              <a:cxnLst/>
              <a:rect l="l" t="t" r="r" b="b"/>
              <a:pathLst>
                <a:path w="365760" h="182868">
                  <a:moveTo>
                    <a:pt x="0" y="0"/>
                  </a:moveTo>
                  <a:lnTo>
                    <a:pt x="0" y="182868"/>
                  </a:lnTo>
                  <a:lnTo>
                    <a:pt x="365760" y="182868"/>
                  </a:lnTo>
                  <a:lnTo>
                    <a:pt x="365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No name"/>
            <p:cNvSpPr/>
            <p:nvPr/>
          </p:nvSpPr>
          <p:spPr>
            <a:xfrm>
              <a:off x="2172582" y="3774641"/>
              <a:ext cx="365760" cy="182868"/>
            </a:xfrm>
            <a:custGeom>
              <a:avLst/>
              <a:gdLst>
                <a:gd name="connsiteX0" fmla="*/ 174108 w 365760"/>
                <a:gd name="connsiteY0" fmla="*/ 182868 h 182868"/>
                <a:gd name="connsiteX1" fmla="*/ 172217 w 365760"/>
                <a:gd name="connsiteY1" fmla="*/ 182868 h 182868"/>
              </a:gdLst>
              <a:ahLst/>
              <a:cxnLst>
                <a:cxn ang="5728807">
                  <a:pos x="connsiteX0" y="connsiteY0"/>
                </a:cxn>
                <a:cxn ang="5799102">
                  <a:pos x="connsiteX1" y="connsiteY1"/>
                </a:cxn>
              </a:cxnLst>
              <a:rect l="l" t="t" r="r" b="b"/>
              <a:pathLst>
                <a:path w="365760" h="182868">
                  <a:moveTo>
                    <a:pt x="0" y="0"/>
                  </a:moveTo>
                  <a:lnTo>
                    <a:pt x="0" y="182868"/>
                  </a:lnTo>
                  <a:lnTo>
                    <a:pt x="365760" y="182868"/>
                  </a:lnTo>
                  <a:lnTo>
                    <a:pt x="365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70" name="Binary predicate"/>
            <p:cNvGrpSpPr/>
            <p:nvPr/>
          </p:nvGrpSpPr>
          <p:grpSpPr>
            <a:xfrm>
              <a:off x="2158183" y="4531470"/>
              <a:ext cx="731519" cy="182868"/>
              <a:chOff x="1320161" y="1646798"/>
              <a:chExt cx="731519" cy="182868"/>
            </a:xfrm>
          </p:grpSpPr>
          <p:sp>
            <p:nvSpPr>
              <p:cNvPr id="71" name="No name"/>
              <p:cNvSpPr/>
              <p:nvPr/>
            </p:nvSpPr>
            <p:spPr>
              <a:xfrm>
                <a:off x="1685920" y="1646798"/>
                <a:ext cx="365760" cy="182868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182868">
                    <a:moveTo>
                      <a:pt x="0" y="0"/>
                    </a:moveTo>
                    <a:lnTo>
                      <a:pt x="0" y="182868"/>
                    </a:lnTo>
                    <a:lnTo>
                      <a:pt x="365760" y="182868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2" name="No name"/>
              <p:cNvSpPr/>
              <p:nvPr/>
            </p:nvSpPr>
            <p:spPr>
              <a:xfrm>
                <a:off x="1320161" y="1646798"/>
                <a:ext cx="365760" cy="182868"/>
              </a:xfrm>
              <a:custGeom>
                <a:avLst/>
                <a:gdLst>
                  <a:gd name="connsiteX0" fmla="*/ 180000 w 365760"/>
                  <a:gd name="connsiteY0" fmla="*/ 0 h 182868"/>
                  <a:gd name="connsiteX1" fmla="*/ 175442 w 365760"/>
                  <a:gd name="connsiteY1" fmla="*/ 0 h 182868"/>
                  <a:gd name="connsiteX2" fmla="*/ 179997 w 365760"/>
                  <a:gd name="connsiteY2" fmla="*/ 0 h 182868"/>
                  <a:gd name="connsiteX3" fmla="*/ 175442 w 365760"/>
                  <a:gd name="connsiteY3" fmla="*/ 1 h 182868"/>
                </a:gdLst>
                <a:ahLst/>
                <a:cxnLst>
                  <a:cxn ang="16091760">
                    <a:pos x="connsiteX0" y="connsiteY0"/>
                  </a:cxn>
                  <a:cxn ang="15920963">
                    <a:pos x="connsiteX1" y="connsiteY1"/>
                  </a:cxn>
                  <a:cxn ang="16091635">
                    <a:pos x="connsiteX2" y="connsiteY2"/>
                  </a:cxn>
                  <a:cxn ang="15920955">
                    <a:pos x="connsiteX3" y="connsiteY3"/>
                  </a:cxn>
                </a:cxnLst>
                <a:rect l="l" t="t" r="r" b="b"/>
                <a:pathLst>
                  <a:path w="365760" h="182868">
                    <a:moveTo>
                      <a:pt x="0" y="0"/>
                    </a:moveTo>
                    <a:lnTo>
                      <a:pt x="0" y="182868"/>
                    </a:lnTo>
                    <a:lnTo>
                      <a:pt x="365760" y="182868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73" name="Smart Connector"/>
              <p:cNvCxnSpPr>
                <a:endCxn id="72" idx="2"/>
              </p:cNvCxnSpPr>
              <p:nvPr/>
            </p:nvCxnSpPr>
            <p:spPr>
              <a:xfrm>
                <a:off x="1500157" y="1525720"/>
                <a:ext cx="0" cy="121077"/>
              </a:xfrm>
              <a:prstGeom prst="line">
                <a:avLst/>
              </a:prstGeom>
              <a:ln w="3600" cap="rnd">
                <a:solidFill>
                  <a:srgbClr val="808080"/>
                </a:solidFill>
                <a:headEnd type="none" w="med" len="med"/>
                <a:tailEnd type="none" w="med" len="med"/>
              </a:ln>
            </p:spPr>
          </p:cxnSp>
          <p:sp>
            <p:nvSpPr>
              <p:cNvPr id="147" name=" "/>
              <p:cNvSpPr/>
              <p:nvPr/>
            </p:nvSpPr>
            <p:spPr>
              <a:xfrm>
                <a:off x="1320160" y="1646797"/>
                <a:ext cx="731519" cy="182868"/>
              </a:xfrm>
              <a:custGeom>
                <a:avLst/>
                <a:gdLst>
                  <a:gd name="connsiteX0" fmla="*/ 731519 w 731519"/>
                  <a:gd name="connsiteY0" fmla="*/ 91432 h 182868"/>
                  <a:gd name="connsiteX1" fmla="*/ -0 w 731519"/>
                  <a:gd name="connsiteY1" fmla="*/ 91435 h 182868"/>
                </a:gdLst>
                <a:ahLst/>
                <a:cxnLst>
                  <a:cxn ang="21599992">
                    <a:pos x="connsiteX0" y="connsiteY0"/>
                  </a:cxn>
                  <a:cxn ang="10799996">
                    <a:pos x="connsiteX1" y="connsiteY1"/>
                  </a:cxn>
                </a:cxnLst>
                <a:pathLst>
                  <a:path w="731519" h="182868">
                    <a:moveTo>
                      <a:pt x="0" y="0"/>
                    </a:moveTo>
                    <a:lnTo>
                      <a:pt x="731519" y="0"/>
                    </a:lnTo>
                    <a:lnTo>
                      <a:pt x="731519" y="182868"/>
                    </a:lnTo>
                    <a:lnTo>
                      <a:pt x="0" y="182868"/>
                    </a:lnTo>
                    <a:lnTo>
                      <a:pt x="0" y="0"/>
                    </a:lnTo>
                  </a:path>
                </a:pathLst>
              </a:custGeom>
              <a:noFill/>
              <a:ln/>
            </p:spPr>
          </p:sp>
        </p:grpSp>
        <p:cxnSp>
          <p:nvCxnSpPr>
            <p:cNvPr id="74" name="Smart Connector"/>
            <p:cNvCxnSpPr>
              <a:stCxn id="52" idx="1"/>
            </p:cNvCxnSpPr>
            <p:nvPr/>
          </p:nvCxnSpPr>
          <p:spPr>
            <a:xfrm rot="16200000" flipH="1">
              <a:off x="1517522" y="3211013"/>
              <a:ext cx="432761" cy="877360"/>
            </a:xfrm>
            <a:prstGeom prst="bentConnector2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cxnSp>
          <p:nvCxnSpPr>
            <p:cNvPr id="75" name="Smart Connector"/>
            <p:cNvCxnSpPr>
              <a:endCxn id="63" idx="0"/>
            </p:cNvCxnSpPr>
            <p:nvPr/>
          </p:nvCxnSpPr>
          <p:spPr>
            <a:xfrm>
              <a:off x="2904102" y="3866074"/>
              <a:ext cx="417414" cy="0"/>
            </a:xfrm>
            <a:prstGeom prst="line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cxnSp>
          <p:nvCxnSpPr>
            <p:cNvPr id="76" name="Smart Connector"/>
            <p:cNvCxnSpPr>
              <a:stCxn id="147" idx="0"/>
              <a:endCxn id="66" idx="0"/>
            </p:cNvCxnSpPr>
            <p:nvPr/>
          </p:nvCxnSpPr>
          <p:spPr>
            <a:xfrm>
              <a:off x="2889702" y="4622902"/>
              <a:ext cx="431814" cy="0"/>
            </a:xfrm>
            <a:prstGeom prst="line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cxnSp>
          <p:nvCxnSpPr>
            <p:cNvPr id="77" name="Smart Connector"/>
            <p:cNvCxnSpPr>
              <a:stCxn id="52" idx="2"/>
              <a:endCxn id="147" idx="1"/>
            </p:cNvCxnSpPr>
            <p:nvPr/>
          </p:nvCxnSpPr>
          <p:spPr>
            <a:xfrm rot="16200000" flipH="1">
              <a:off x="1131907" y="3596629"/>
              <a:ext cx="1189592" cy="862959"/>
            </a:xfrm>
            <a:prstGeom prst="bentConnector2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sp>
          <p:nvSpPr>
            <p:cNvPr id="78" name="No name"/>
            <p:cNvSpPr/>
            <p:nvPr/>
          </p:nvSpPr>
          <p:spPr>
            <a:xfrm>
              <a:off x="2388943" y="3866074"/>
              <a:ext cx="3598" cy="3600"/>
            </a:xfrm>
            <a:custGeom>
              <a:avLst/>
              <a:gdLst/>
              <a:ahLst/>
              <a:cxnLst/>
              <a:rect l="l" t="t" r="r" b="b"/>
              <a:pathLst>
                <a:path w="3598" h="3600">
                  <a:moveTo>
                    <a:pt x="0" y="0"/>
                  </a:moveTo>
                  <a:lnTo>
                    <a:pt x="0" y="3600"/>
                  </a:lnTo>
                  <a:lnTo>
                    <a:pt x="3598" y="3600"/>
                  </a:lnTo>
                  <a:lnTo>
                    <a:pt x="35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79" name="H"/>
            <p:cNvGrpSpPr/>
            <p:nvPr/>
          </p:nvGrpSpPr>
          <p:grpSpPr>
            <a:xfrm>
              <a:off x="2172582" y="3581463"/>
              <a:ext cx="362545" cy="174128"/>
              <a:chOff x="1334559" y="696790"/>
              <a:chExt cx="362545" cy="174128"/>
            </a:xfrm>
          </p:grpSpPr>
          <p:sp>
            <p:nvSpPr>
              <p:cNvPr id="80" name="No name"/>
              <p:cNvSpPr/>
              <p:nvPr/>
            </p:nvSpPr>
            <p:spPr>
              <a:xfrm>
                <a:off x="1334559" y="696790"/>
                <a:ext cx="362545" cy="174128"/>
              </a:xfrm>
              <a:custGeom>
                <a:avLst/>
                <a:gdLst/>
                <a:ahLst/>
                <a:cxnLst/>
                <a:rect l="l" t="t" r="r" b="b"/>
                <a:pathLst>
                  <a:path w="362545" h="174128">
                    <a:moveTo>
                      <a:pt x="0" y="0"/>
                    </a:moveTo>
                    <a:lnTo>
                      <a:pt x="0" y="174128"/>
                    </a:lnTo>
                    <a:lnTo>
                      <a:pt x="362545" y="174128"/>
                    </a:lnTo>
                    <a:lnTo>
                      <a:pt x="3625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323232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1" name="@"/>
              <p:cNvSpPr/>
              <p:nvPr/>
            </p:nvSpPr>
            <p:spPr>
              <a:xfrm>
                <a:off x="1334559" y="696790"/>
                <a:ext cx="362545" cy="174128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highlight>
                      <a:srgbClr val="FFFFFF">
                        <a:alpha val="0"/>
                      </a:srgbClr>
                    </a:highlight>
                    <a:latin typeface="Helvetica"/>
                  </a:rPr>
                  <a:t>has</a:t>
                </a:r>
                <a:endParaRPr kern="100" dirty="0"/>
              </a:p>
            </p:txBody>
          </p:sp>
        </p:grpSp>
        <p:sp>
          <p:nvSpPr>
            <p:cNvPr id="82" name="Middle uniqueness constraint"/>
            <p:cNvSpPr/>
            <p:nvPr/>
          </p:nvSpPr>
          <p:spPr>
            <a:xfrm>
              <a:off x="2172582" y="3757124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fill="none" w="365760">
                  <a:moveTo>
                    <a:pt x="0" y="0"/>
                  </a:moveTo>
                  <a:lnTo>
                    <a:pt x="365760" y="0"/>
                  </a:lnTo>
                </a:path>
              </a:pathLst>
            </a:custGeom>
            <a:noFill/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83" name="H"/>
            <p:cNvGrpSpPr/>
            <p:nvPr/>
          </p:nvGrpSpPr>
          <p:grpSpPr>
            <a:xfrm>
              <a:off x="2158182" y="3259183"/>
              <a:ext cx="362545" cy="174128"/>
              <a:chOff x="1320159" y="374511"/>
              <a:chExt cx="362545" cy="174128"/>
            </a:xfrm>
          </p:grpSpPr>
          <p:sp>
            <p:nvSpPr>
              <p:cNvPr id="84" name="No name"/>
              <p:cNvSpPr/>
              <p:nvPr/>
            </p:nvSpPr>
            <p:spPr>
              <a:xfrm>
                <a:off x="1320159" y="374511"/>
                <a:ext cx="362545" cy="174128"/>
              </a:xfrm>
              <a:custGeom>
                <a:avLst/>
                <a:gdLst/>
                <a:ahLst/>
                <a:cxnLst/>
                <a:rect l="l" t="t" r="r" b="b"/>
                <a:pathLst>
                  <a:path w="362545" h="174128">
                    <a:moveTo>
                      <a:pt x="0" y="0"/>
                    </a:moveTo>
                    <a:lnTo>
                      <a:pt x="0" y="174128"/>
                    </a:lnTo>
                    <a:lnTo>
                      <a:pt x="362545" y="174128"/>
                    </a:lnTo>
                    <a:lnTo>
                      <a:pt x="3625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323232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5" name="@"/>
              <p:cNvSpPr/>
              <p:nvPr/>
            </p:nvSpPr>
            <p:spPr>
              <a:xfrm>
                <a:off x="1320159" y="374511"/>
                <a:ext cx="362545" cy="174128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highlight>
                      <a:srgbClr val="FFFFFF">
                        <a:alpha val="0"/>
                      </a:srgbClr>
                    </a:highlight>
                    <a:latin typeface="Helvetica"/>
                  </a:rPr>
                  <a:t>has</a:t>
                </a:r>
                <a:endParaRPr kern="100" dirty="0"/>
              </a:p>
            </p:txBody>
          </p:sp>
        </p:grpSp>
        <p:grpSp>
          <p:nvGrpSpPr>
            <p:cNvPr id="86" name="H"/>
            <p:cNvGrpSpPr/>
            <p:nvPr/>
          </p:nvGrpSpPr>
          <p:grpSpPr>
            <a:xfrm>
              <a:off x="2156907" y="4723094"/>
              <a:ext cx="362545" cy="174128"/>
              <a:chOff x="1318885" y="1838422"/>
              <a:chExt cx="362545" cy="174128"/>
            </a:xfrm>
          </p:grpSpPr>
          <p:sp>
            <p:nvSpPr>
              <p:cNvPr id="87" name="No name"/>
              <p:cNvSpPr/>
              <p:nvPr/>
            </p:nvSpPr>
            <p:spPr>
              <a:xfrm>
                <a:off x="1318885" y="1838422"/>
                <a:ext cx="362545" cy="174128"/>
              </a:xfrm>
              <a:custGeom>
                <a:avLst/>
                <a:gdLst/>
                <a:ahLst/>
                <a:cxnLst/>
                <a:rect l="l" t="t" r="r" b="b"/>
                <a:pathLst>
                  <a:path w="362545" h="174128">
                    <a:moveTo>
                      <a:pt x="0" y="0"/>
                    </a:moveTo>
                    <a:lnTo>
                      <a:pt x="0" y="174128"/>
                    </a:lnTo>
                    <a:lnTo>
                      <a:pt x="362545" y="174128"/>
                    </a:lnTo>
                    <a:lnTo>
                      <a:pt x="3625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323232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8" name="@"/>
              <p:cNvSpPr/>
              <p:nvPr/>
            </p:nvSpPr>
            <p:spPr>
              <a:xfrm>
                <a:off x="1318885" y="1838422"/>
                <a:ext cx="362545" cy="174128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highlight>
                      <a:srgbClr val="FFFFFF">
                        <a:alpha val="0"/>
                      </a:srgbClr>
                    </a:highlight>
                    <a:latin typeface="Helvetica"/>
                  </a:rPr>
                  <a:t>has</a:t>
                </a:r>
                <a:endParaRPr kern="100" dirty="0"/>
              </a:p>
            </p:txBody>
          </p:sp>
        </p:grpSp>
        <p:sp>
          <p:nvSpPr>
            <p:cNvPr id="89" name="Middle uniqueness constraint"/>
            <p:cNvSpPr/>
            <p:nvPr/>
          </p:nvSpPr>
          <p:spPr>
            <a:xfrm>
              <a:off x="2158182" y="4732917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fill="none" w="365760">
                  <a:moveTo>
                    <a:pt x="0" y="0"/>
                  </a:moveTo>
                  <a:lnTo>
                    <a:pt x="365760" y="0"/>
                  </a:lnTo>
                </a:path>
              </a:pathLst>
            </a:custGeom>
            <a:noFill/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Middle uniqueness constraint"/>
            <p:cNvSpPr/>
            <p:nvPr/>
          </p:nvSpPr>
          <p:spPr>
            <a:xfrm>
              <a:off x="2156907" y="3029925"/>
              <a:ext cx="332474" cy="0"/>
            </a:xfrm>
            <a:custGeom>
              <a:avLst/>
              <a:gdLst/>
              <a:ahLst/>
              <a:cxnLst/>
              <a:rect l="l" t="t" r="r" b="b"/>
              <a:pathLst>
                <a:path fill="none" w="332474">
                  <a:moveTo>
                    <a:pt x="0" y="0"/>
                  </a:moveTo>
                  <a:lnTo>
                    <a:pt x="332474" y="0"/>
                  </a:lnTo>
                </a:path>
              </a:pathLst>
            </a:custGeom>
            <a:noFill/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Middle uniqueness constraint"/>
            <p:cNvSpPr/>
            <p:nvPr/>
          </p:nvSpPr>
          <p:spPr>
            <a:xfrm>
              <a:off x="2549860" y="3029925"/>
              <a:ext cx="339841" cy="0"/>
            </a:xfrm>
            <a:custGeom>
              <a:avLst/>
              <a:gdLst/>
              <a:ahLst/>
              <a:cxnLst/>
              <a:rect l="l" t="t" r="r" b="b"/>
              <a:pathLst>
                <a:path fill="none" w="339841">
                  <a:moveTo>
                    <a:pt x="0" y="0"/>
                  </a:moveTo>
                  <a:lnTo>
                    <a:pt x="339841" y="0"/>
                  </a:lnTo>
                </a:path>
              </a:pathLst>
            </a:custGeom>
            <a:noFill/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Exclusion constraint"/>
            <p:cNvSpPr/>
            <p:nvPr/>
          </p:nvSpPr>
          <p:spPr>
            <a:xfrm>
              <a:off x="2209799" y="4144837"/>
              <a:ext cx="270000" cy="270000"/>
            </a:xfrm>
            <a:custGeom>
              <a:avLst/>
              <a:gdLst>
                <a:gd name="connsiteX0" fmla="*/ 135000 w 270000"/>
                <a:gd name="connsiteY0" fmla="*/ -0 h 270000"/>
                <a:gd name="connsiteX1" fmla="*/ 135000 w 270000"/>
                <a:gd name="connsiteY1" fmla="*/ 270000 h 270000"/>
              </a:gdLst>
              <a:ahLst/>
              <a:cxnLst>
                <a:cxn ang="16200006">
                  <a:pos x="connsiteX0" y="connsiteY0"/>
                </a:cxn>
                <a:cxn ang="5400003">
                  <a:pos x="connsiteX1" y="connsiteY1"/>
                </a:cxn>
              </a:cxnLst>
              <a:rect l="l" t="t" r="r" b="b"/>
              <a:pathLst>
                <a:path w="270000" h="270000">
                  <a:moveTo>
                    <a:pt x="0" y="135000"/>
                  </a:moveTo>
                  <a:arcTo hR="135000" wR="135000" stAng="10800000" swAng="10800002"/>
                  <a:arcTo hR="135000" wR="135000" stAng="21600000" swAng="10800002"/>
                  <a:close/>
                </a:path>
                <a:path fill="none" h="270000" w="270000">
                  <a:moveTo>
                    <a:pt x="39550" y="39550"/>
                  </a:moveTo>
                  <a:lnTo>
                    <a:pt x="230450" y="230450"/>
                  </a:lnTo>
                </a:path>
                <a:path fill="none" h="270000" w="270000">
                  <a:moveTo>
                    <a:pt x="230450" y="39550"/>
                  </a:moveTo>
                  <a:lnTo>
                    <a:pt x="39550" y="23045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9632B4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93" name="Smart Connector"/>
            <p:cNvCxnSpPr>
              <a:stCxn id="69" idx="1"/>
              <a:endCxn id="92" idx="0"/>
            </p:cNvCxnSpPr>
            <p:nvPr/>
          </p:nvCxnSpPr>
          <p:spPr>
            <a:xfrm>
              <a:off x="2344799" y="3957509"/>
              <a:ext cx="0" cy="187327"/>
            </a:xfrm>
            <a:prstGeom prst="line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cxnSp>
          <p:nvCxnSpPr>
            <p:cNvPr id="94" name="Smart Connector"/>
            <p:cNvCxnSpPr>
              <a:stCxn id="72" idx="3"/>
              <a:endCxn id="92" idx="1"/>
            </p:cNvCxnSpPr>
            <p:nvPr/>
          </p:nvCxnSpPr>
          <p:spPr>
            <a:xfrm rot="5400000" flipH="1" flipV="1">
              <a:off x="2280895" y="4467567"/>
              <a:ext cx="116633" cy="11173"/>
            </a:xfrm>
            <a:prstGeom prst="bentConnector2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</p:grpSp>
      <p:grpSp>
        <p:nvGrpSpPr>
          <p:cNvPr id="95" name="No name"/>
          <p:cNvGrpSpPr/>
          <p:nvPr/>
        </p:nvGrpSpPr>
        <p:grpSpPr>
          <a:xfrm>
            <a:off x="838023" y="5032956"/>
            <a:ext cx="3397896" cy="2012549"/>
            <a:chOff x="838023" y="5032956"/>
            <a:chExt cx="3397896" cy="2012549"/>
          </a:xfrm>
        </p:grpSpPr>
        <p:grpSp>
          <p:nvGrpSpPr>
            <p:cNvPr id="96" name="H"/>
            <p:cNvGrpSpPr/>
            <p:nvPr/>
          </p:nvGrpSpPr>
          <p:grpSpPr>
            <a:xfrm>
              <a:off x="838023" y="5032957"/>
              <a:ext cx="914401" cy="548639"/>
              <a:chOff x="0" y="1"/>
              <a:chExt cx="914401" cy="548639"/>
            </a:xfrm>
          </p:grpSpPr>
          <p:sp>
            <p:nvSpPr>
              <p:cNvPr id="97" name="Box, roundrect"/>
              <p:cNvSpPr/>
              <p:nvPr/>
            </p:nvSpPr>
            <p:spPr>
              <a:xfrm>
                <a:off x="0" y="1"/>
                <a:ext cx="914401" cy="548639"/>
              </a:xfrm>
              <a:custGeom>
                <a:avLst/>
                <a:gdLst>
                  <a:gd name="connsiteX0" fmla="*/ 914401 w 914401"/>
                  <a:gd name="connsiteY0" fmla="*/ 274319 h 548639"/>
                  <a:gd name="connsiteX1" fmla="*/ 457200 w 914401"/>
                  <a:gd name="connsiteY1" fmla="*/ 548639 h 548639"/>
                  <a:gd name="connsiteX2" fmla="*/ 457200 w 914401"/>
                  <a:gd name="connsiteY2" fmla="*/ 548639 h 548639"/>
                </a:gdLst>
                <a:ahLst/>
                <a:cxnLst>
                  <a:cxn ang="21600008">
                    <a:pos x="connsiteX0" y="connsiteY0"/>
                  </a:cxn>
                  <a:cxn ang="5400004">
                    <a:pos x="connsiteX1" y="connsiteY1"/>
                  </a:cxn>
                  <a:cxn ang="5400004">
                    <a:pos x="connsiteX2" y="connsiteY2"/>
                  </a:cxn>
                </a:cxnLst>
                <a:rect l="l" t="t" r="r" b="b"/>
                <a:pathLst>
                  <a:path w="914401" h="548639">
                    <a:moveTo>
                      <a:pt x="91440" y="0"/>
                    </a:moveTo>
                    <a:lnTo>
                      <a:pt x="822961" y="0"/>
                    </a:lnTo>
                    <a:arcTo wR="91440" hR="91440" stAng="16200002" swAng="5400000"/>
                    <a:lnTo>
                      <a:pt x="914401" y="457199"/>
                    </a:lnTo>
                    <a:arcTo wR="91440" hR="91440" stAng="0" swAng="5400000"/>
                    <a:lnTo>
                      <a:pt x="91440" y="548639"/>
                    </a:lnTo>
                    <a:arcTo wR="91440" hR="91440" stAng="5400000" swAng="5400000"/>
                    <a:lnTo>
                      <a:pt x="0" y="91440"/>
                    </a:lnTo>
                    <a:arcTo wR="91440" hR="91440" stAng="10800000" swAng="5400002"/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8" name="@"/>
              <p:cNvSpPr/>
              <p:nvPr/>
            </p:nvSpPr>
            <p:spPr>
              <a:xfrm>
                <a:off x="0" y="1"/>
                <a:ext cx="914401" cy="548639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latin typeface="Tahoma"/>
                  </a:rPr>
                  <a:t>CC</a:t>
                </a:r>
                <a:endParaRPr kern="100" dirty="0"/>
              </a:p>
            </p:txBody>
          </p:sp>
        </p:grpSp>
        <p:grpSp>
          <p:nvGrpSpPr>
            <p:cNvPr id="99" name="Binary predicate"/>
            <p:cNvGrpSpPr/>
            <p:nvPr/>
          </p:nvGrpSpPr>
          <p:grpSpPr>
            <a:xfrm>
              <a:off x="2158183" y="5215842"/>
              <a:ext cx="731519" cy="182868"/>
              <a:chOff x="1320161" y="182886"/>
              <a:chExt cx="731519" cy="182868"/>
            </a:xfrm>
          </p:grpSpPr>
          <p:sp>
            <p:nvSpPr>
              <p:cNvPr id="100" name="No name"/>
              <p:cNvSpPr/>
              <p:nvPr/>
            </p:nvSpPr>
            <p:spPr>
              <a:xfrm>
                <a:off x="1685920" y="182886"/>
                <a:ext cx="365760" cy="182868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182868">
                    <a:moveTo>
                      <a:pt x="0" y="0"/>
                    </a:moveTo>
                    <a:lnTo>
                      <a:pt x="0" y="182868"/>
                    </a:lnTo>
                    <a:lnTo>
                      <a:pt x="365760" y="182868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1" name="No name"/>
              <p:cNvSpPr/>
              <p:nvPr/>
            </p:nvSpPr>
            <p:spPr>
              <a:xfrm>
                <a:off x="1320161" y="182886"/>
                <a:ext cx="365760" cy="182868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182868">
                    <a:moveTo>
                      <a:pt x="0" y="0"/>
                    </a:moveTo>
                    <a:lnTo>
                      <a:pt x="0" y="182868"/>
                    </a:lnTo>
                    <a:lnTo>
                      <a:pt x="365760" y="182868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8" name=" "/>
              <p:cNvSpPr/>
              <p:nvPr/>
            </p:nvSpPr>
            <p:spPr>
              <a:xfrm>
                <a:off x="1320160" y="182886"/>
                <a:ext cx="731519" cy="182868"/>
              </a:xfrm>
              <a:custGeom>
                <a:avLst/>
                <a:gdLst>
                  <a:gd name="connsiteX0" fmla="*/ -0 w 731519"/>
                  <a:gd name="connsiteY0" fmla="*/ 91434 h 182868"/>
                  <a:gd name="connsiteX1" fmla="*/ 731519 w 731519"/>
                  <a:gd name="connsiteY1" fmla="*/ 91434 h 182868"/>
                </a:gdLst>
                <a:ahLst/>
                <a:cxnLst>
                  <a:cxn ang="10800004">
                    <a:pos x="connsiteX0" y="connsiteY0"/>
                  </a:cxn>
                  <a:cxn ang="3">
                    <a:pos x="connsiteX1" y="connsiteY1"/>
                  </a:cxn>
                </a:cxnLst>
                <a:pathLst>
                  <a:path w="731519" h="182868">
                    <a:moveTo>
                      <a:pt x="0" y="0"/>
                    </a:moveTo>
                    <a:lnTo>
                      <a:pt x="731519" y="0"/>
                    </a:lnTo>
                    <a:lnTo>
                      <a:pt x="731519" y="182868"/>
                    </a:lnTo>
                    <a:lnTo>
                      <a:pt x="0" y="182868"/>
                    </a:lnTo>
                    <a:lnTo>
                      <a:pt x="0" y="0"/>
                    </a:lnTo>
                  </a:path>
                </a:pathLst>
              </a:custGeom>
              <a:noFill/>
              <a:ln/>
            </p:spPr>
          </p:sp>
        </p:grpSp>
        <p:grpSp>
          <p:nvGrpSpPr>
            <p:cNvPr id="102" name="H"/>
            <p:cNvGrpSpPr/>
            <p:nvPr/>
          </p:nvGrpSpPr>
          <p:grpSpPr>
            <a:xfrm>
              <a:off x="3295459" y="5032957"/>
              <a:ext cx="914401" cy="548639"/>
              <a:chOff x="2457436" y="1"/>
              <a:chExt cx="914401" cy="548639"/>
            </a:xfrm>
          </p:grpSpPr>
          <p:sp>
            <p:nvSpPr>
              <p:cNvPr id="103" name="Box, roundrect"/>
              <p:cNvSpPr/>
              <p:nvPr/>
            </p:nvSpPr>
            <p:spPr>
              <a:xfrm>
                <a:off x="2457436" y="1"/>
                <a:ext cx="914401" cy="548639"/>
              </a:xfrm>
              <a:custGeom>
                <a:avLst/>
                <a:gdLst>
                  <a:gd name="connsiteX0" fmla="*/ 0 w 914401"/>
                  <a:gd name="connsiteY0" fmla="*/ 274320 h 548639"/>
                </a:gdLst>
                <a:ahLst/>
                <a:cxnLst>
                  <a:cxn ang="10800004">
                    <a:pos x="connsiteX0" y="connsiteY0"/>
                  </a:cxn>
                </a:cxnLst>
                <a:rect l="l" t="t" r="r" b="b"/>
                <a:pathLst>
                  <a:path w="914401" h="548639">
                    <a:moveTo>
                      <a:pt x="91440" y="0"/>
                    </a:moveTo>
                    <a:lnTo>
                      <a:pt x="822961" y="0"/>
                    </a:lnTo>
                    <a:arcTo wR="91440" hR="91440" stAng="16200002" swAng="5400000"/>
                    <a:lnTo>
                      <a:pt x="914401" y="457199"/>
                    </a:lnTo>
                    <a:arcTo wR="91440" hR="91440" stAng="0" swAng="5400000"/>
                    <a:lnTo>
                      <a:pt x="91440" y="548639"/>
                    </a:lnTo>
                    <a:arcTo wR="91440" hR="91440" stAng="5400000" swAng="5400000"/>
                    <a:lnTo>
                      <a:pt x="0" y="91440"/>
                    </a:lnTo>
                    <a:arcTo wR="91440" hR="91440" stAng="10800000" swAng="5400002"/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4" name="@"/>
              <p:cNvSpPr/>
              <p:nvPr/>
            </p:nvSpPr>
            <p:spPr>
              <a:xfrm>
                <a:off x="2457436" y="1"/>
                <a:ext cx="914401" cy="548639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latin typeface="Tahoma"/>
                  </a:rPr>
                  <a:t>ck</a:t>
                </a:r>
                <a:endParaRPr kern="100" dirty="0"/>
              </a:p>
            </p:txBody>
          </p:sp>
        </p:grpSp>
        <p:cxnSp>
          <p:nvCxnSpPr>
            <p:cNvPr id="105" name="Mandatory role connector"/>
            <p:cNvCxnSpPr>
              <a:stCxn id="97" idx="0"/>
              <a:endCxn id="148" idx="0"/>
            </p:cNvCxnSpPr>
            <p:nvPr/>
          </p:nvCxnSpPr>
          <p:spPr>
            <a:xfrm>
              <a:off x="1752423" y="5307276"/>
              <a:ext cx="405759" cy="0"/>
            </a:xfrm>
            <a:prstGeom prst="straightConnector1">
              <a:avLst/>
            </a:prstGeom>
            <a:ln w="3600" cap="rnd">
              <a:solidFill>
                <a:srgbClr val="252525"/>
              </a:solidFill>
              <a:headEnd type="oval" w="lg" len="lg"/>
              <a:tailEnd type="none" w="med" len="med"/>
            </a:ln>
          </p:spPr>
        </p:cxnSp>
        <p:cxnSp>
          <p:nvCxnSpPr>
            <p:cNvPr id="106" name="Role connector"/>
            <p:cNvCxnSpPr>
              <a:stCxn id="148" idx="1"/>
              <a:endCxn id="103" idx="0"/>
            </p:cNvCxnSpPr>
            <p:nvPr/>
          </p:nvCxnSpPr>
          <p:spPr>
            <a:xfrm>
              <a:off x="2889702" y="5307276"/>
              <a:ext cx="405756" cy="0"/>
            </a:xfrm>
            <a:prstGeom prst="line">
              <a:avLst/>
            </a:prstGeom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</p:cxnSp>
        <p:grpSp>
          <p:nvGrpSpPr>
            <p:cNvPr id="107" name="H"/>
            <p:cNvGrpSpPr/>
            <p:nvPr/>
          </p:nvGrpSpPr>
          <p:grpSpPr>
            <a:xfrm>
              <a:off x="3321517" y="5740037"/>
              <a:ext cx="914401" cy="548639"/>
              <a:chOff x="2483495" y="707082"/>
              <a:chExt cx="914401" cy="548639"/>
            </a:xfrm>
          </p:grpSpPr>
          <p:sp>
            <p:nvSpPr>
              <p:cNvPr id="108" name="Box, roundrect"/>
              <p:cNvSpPr/>
              <p:nvPr/>
            </p:nvSpPr>
            <p:spPr>
              <a:xfrm>
                <a:off x="2483495" y="707082"/>
                <a:ext cx="914401" cy="548639"/>
              </a:xfrm>
              <a:custGeom>
                <a:avLst/>
                <a:gdLst>
                  <a:gd name="connsiteX0" fmla="*/ 0 w 914401"/>
                  <a:gd name="connsiteY0" fmla="*/ 274319 h 548639"/>
                </a:gdLst>
                <a:ahLst/>
                <a:cxnLst>
                  <a:cxn ang="10800006">
                    <a:pos x="connsiteX0" y="connsiteY0"/>
                  </a:cxn>
                </a:cxnLst>
                <a:rect l="l" t="t" r="r" b="b"/>
                <a:pathLst>
                  <a:path w="914401" h="548639">
                    <a:moveTo>
                      <a:pt x="91440" y="0"/>
                    </a:moveTo>
                    <a:lnTo>
                      <a:pt x="822961" y="0"/>
                    </a:lnTo>
                    <a:arcTo wR="91440" hR="91440" stAng="16200002" swAng="5400000"/>
                    <a:lnTo>
                      <a:pt x="914401" y="457199"/>
                    </a:lnTo>
                    <a:arcTo wR="91440" hR="91440" stAng="0" swAng="5400000"/>
                    <a:lnTo>
                      <a:pt x="91440" y="548639"/>
                    </a:lnTo>
                    <a:arcTo wR="91440" hR="91440" stAng="5400000" swAng="5400000"/>
                    <a:lnTo>
                      <a:pt x="0" y="91440"/>
                    </a:lnTo>
                    <a:arcTo wR="91440" hR="91440" stAng="10800000" swAng="5400002"/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9" name="@"/>
              <p:cNvSpPr/>
              <p:nvPr/>
            </p:nvSpPr>
            <p:spPr>
              <a:xfrm>
                <a:off x="2483495" y="707082"/>
                <a:ext cx="914401" cy="548639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latin typeface="Tahoma"/>
                  </a:rPr>
                  <a:t>aa</a:t>
                </a:r>
                <a:endParaRPr kern="100" dirty="0"/>
              </a:p>
            </p:txBody>
          </p:sp>
        </p:grpSp>
        <p:grpSp>
          <p:nvGrpSpPr>
            <p:cNvPr id="110" name="H"/>
            <p:cNvGrpSpPr/>
            <p:nvPr/>
          </p:nvGrpSpPr>
          <p:grpSpPr>
            <a:xfrm>
              <a:off x="3321517" y="6496864"/>
              <a:ext cx="914401" cy="548639"/>
              <a:chOff x="2483495" y="1463909"/>
              <a:chExt cx="914401" cy="548639"/>
            </a:xfrm>
          </p:grpSpPr>
          <p:sp>
            <p:nvSpPr>
              <p:cNvPr id="111" name="Box, roundrect"/>
              <p:cNvSpPr/>
              <p:nvPr/>
            </p:nvSpPr>
            <p:spPr>
              <a:xfrm>
                <a:off x="2483495" y="1463909"/>
                <a:ext cx="914401" cy="548639"/>
              </a:xfrm>
              <a:custGeom>
                <a:avLst/>
                <a:gdLst>
                  <a:gd name="connsiteX0" fmla="*/ 0 w 914401"/>
                  <a:gd name="connsiteY0" fmla="*/ 274319 h 548639"/>
                </a:gdLst>
                <a:ahLst/>
                <a:cxnLst>
                  <a:cxn ang="10800005">
                    <a:pos x="connsiteX0" y="connsiteY0"/>
                  </a:cxn>
                </a:cxnLst>
                <a:rect l="l" t="t" r="r" b="b"/>
                <a:pathLst>
                  <a:path w="914401" h="548639">
                    <a:moveTo>
                      <a:pt x="91440" y="0"/>
                    </a:moveTo>
                    <a:lnTo>
                      <a:pt x="822961" y="0"/>
                    </a:lnTo>
                    <a:arcTo wR="91440" hR="91440" stAng="16200002" swAng="5400000"/>
                    <a:lnTo>
                      <a:pt x="914401" y="457199"/>
                    </a:lnTo>
                    <a:arcTo wR="91440" hR="91440" stAng="0" swAng="5400000"/>
                    <a:lnTo>
                      <a:pt x="91440" y="548639"/>
                    </a:lnTo>
                    <a:arcTo wR="91440" hR="91440" stAng="5400000" swAng="5400000"/>
                    <a:lnTo>
                      <a:pt x="0" y="91440"/>
                    </a:lnTo>
                    <a:arcTo wR="91440" hR="91440" stAng="10800000" swAng="5400002"/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2" name="@"/>
              <p:cNvSpPr/>
              <p:nvPr/>
            </p:nvSpPr>
            <p:spPr>
              <a:xfrm>
                <a:off x="2483495" y="1463909"/>
                <a:ext cx="914401" cy="548639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latin typeface="Tahoma"/>
                  </a:rPr>
                  <a:t>bb</a:t>
                </a:r>
                <a:endParaRPr kern="100" dirty="0"/>
              </a:p>
            </p:txBody>
          </p:sp>
        </p:grpSp>
        <p:sp>
          <p:nvSpPr>
            <p:cNvPr id="113" name="No name"/>
            <p:cNvSpPr/>
            <p:nvPr/>
          </p:nvSpPr>
          <p:spPr>
            <a:xfrm>
              <a:off x="2538342" y="5922923"/>
              <a:ext cx="365760" cy="182868"/>
            </a:xfrm>
            <a:custGeom>
              <a:avLst/>
              <a:gdLst/>
              <a:ahLst/>
              <a:cxnLst/>
              <a:rect l="l" t="t" r="r" b="b"/>
              <a:pathLst>
                <a:path w="365760" h="182868">
                  <a:moveTo>
                    <a:pt x="0" y="0"/>
                  </a:moveTo>
                  <a:lnTo>
                    <a:pt x="0" y="182868"/>
                  </a:lnTo>
                  <a:lnTo>
                    <a:pt x="365760" y="182868"/>
                  </a:lnTo>
                  <a:lnTo>
                    <a:pt x="365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No name"/>
            <p:cNvSpPr/>
            <p:nvPr/>
          </p:nvSpPr>
          <p:spPr>
            <a:xfrm>
              <a:off x="2172582" y="5922923"/>
              <a:ext cx="365760" cy="182868"/>
            </a:xfrm>
            <a:custGeom>
              <a:avLst/>
              <a:gdLst>
                <a:gd name="connsiteX0" fmla="*/ 174108 w 365760"/>
                <a:gd name="connsiteY0" fmla="*/ 182868 h 182868"/>
                <a:gd name="connsiteX1" fmla="*/ 174108 w 365760"/>
                <a:gd name="connsiteY1" fmla="*/ 182868 h 182868"/>
              </a:gdLst>
              <a:ahLst/>
              <a:cxnLst>
                <a:cxn ang="5728807">
                  <a:pos x="connsiteX0" y="connsiteY0"/>
                </a:cxn>
                <a:cxn ang="5728815">
                  <a:pos x="connsiteX1" y="connsiteY1"/>
                </a:cxn>
              </a:cxnLst>
              <a:rect l="l" t="t" r="r" b="b"/>
              <a:pathLst>
                <a:path w="365760" h="182868">
                  <a:moveTo>
                    <a:pt x="0" y="0"/>
                  </a:moveTo>
                  <a:lnTo>
                    <a:pt x="0" y="182868"/>
                  </a:lnTo>
                  <a:lnTo>
                    <a:pt x="365760" y="182868"/>
                  </a:lnTo>
                  <a:lnTo>
                    <a:pt x="365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15" name="Binary predicate"/>
            <p:cNvGrpSpPr/>
            <p:nvPr/>
          </p:nvGrpSpPr>
          <p:grpSpPr>
            <a:xfrm>
              <a:off x="2158183" y="6679752"/>
              <a:ext cx="731519" cy="182868"/>
              <a:chOff x="1320161" y="1646796"/>
              <a:chExt cx="731519" cy="182868"/>
            </a:xfrm>
          </p:grpSpPr>
          <p:sp>
            <p:nvSpPr>
              <p:cNvPr id="116" name="No name"/>
              <p:cNvSpPr/>
              <p:nvPr/>
            </p:nvSpPr>
            <p:spPr>
              <a:xfrm>
                <a:off x="1685920" y="1646796"/>
                <a:ext cx="365760" cy="182868"/>
              </a:xfrm>
              <a:custGeom>
                <a:avLst/>
                <a:gdLst/>
                <a:ahLst/>
                <a:cxnLst/>
                <a:rect l="l" t="t" r="r" b="b"/>
                <a:pathLst>
                  <a:path w="365760" h="182868">
                    <a:moveTo>
                      <a:pt x="0" y="0"/>
                    </a:moveTo>
                    <a:lnTo>
                      <a:pt x="0" y="182868"/>
                    </a:lnTo>
                    <a:lnTo>
                      <a:pt x="365760" y="182868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7" name="No name"/>
              <p:cNvSpPr/>
              <p:nvPr/>
            </p:nvSpPr>
            <p:spPr>
              <a:xfrm>
                <a:off x="1320161" y="1646796"/>
                <a:ext cx="365760" cy="182868"/>
              </a:xfrm>
              <a:custGeom>
                <a:avLst/>
                <a:gdLst>
                  <a:gd name="connsiteX0" fmla="*/ 180000 w 365760"/>
                  <a:gd name="connsiteY0" fmla="*/ 0 h 182868"/>
                  <a:gd name="connsiteX1" fmla="*/ 175442 w 365760"/>
                  <a:gd name="connsiteY1" fmla="*/ 0 h 182868"/>
                  <a:gd name="connsiteX2" fmla="*/ 179997 w 365760"/>
                  <a:gd name="connsiteY2" fmla="*/ -0 h 182868"/>
                  <a:gd name="connsiteX3" fmla="*/ 175442 w 365760"/>
                  <a:gd name="connsiteY3" fmla="*/ -0 h 182868"/>
                </a:gdLst>
                <a:ahLst/>
                <a:cxnLst>
                  <a:cxn ang="16091760">
                    <a:pos x="connsiteX0" y="connsiteY0"/>
                  </a:cxn>
                  <a:cxn ang="15920963">
                    <a:pos x="connsiteX1" y="connsiteY1"/>
                  </a:cxn>
                  <a:cxn ang="16091638">
                    <a:pos x="connsiteX2" y="connsiteY2"/>
                  </a:cxn>
                  <a:cxn ang="15920960">
                    <a:pos x="connsiteX3" y="connsiteY3"/>
                  </a:cxn>
                </a:cxnLst>
                <a:rect l="l" t="t" r="r" b="b"/>
                <a:pathLst>
                  <a:path w="365760" h="182868">
                    <a:moveTo>
                      <a:pt x="0" y="0"/>
                    </a:moveTo>
                    <a:lnTo>
                      <a:pt x="0" y="182868"/>
                    </a:lnTo>
                    <a:lnTo>
                      <a:pt x="365760" y="182868"/>
                    </a:lnTo>
                    <a:lnTo>
                      <a:pt x="365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252525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18" name="Smart Connector"/>
              <p:cNvCxnSpPr>
                <a:endCxn id="117" idx="2"/>
              </p:cNvCxnSpPr>
              <p:nvPr/>
            </p:nvCxnSpPr>
            <p:spPr>
              <a:xfrm>
                <a:off x="1500157" y="1525718"/>
                <a:ext cx="0" cy="121077"/>
              </a:xfrm>
              <a:prstGeom prst="line">
                <a:avLst/>
              </a:prstGeom>
              <a:ln w="3600" cap="rnd">
                <a:solidFill>
                  <a:srgbClr val="808080"/>
                </a:solidFill>
                <a:headEnd type="none" w="med" len="med"/>
                <a:tailEnd type="none" w="med" len="med"/>
              </a:ln>
            </p:spPr>
          </p:cxnSp>
          <p:cxnSp>
            <p:nvCxnSpPr>
              <p:cNvPr id="119" name="Smart Connector"/>
              <p:cNvCxnSpPr>
                <a:stCxn id="117" idx="3"/>
              </p:cNvCxnSpPr>
              <p:nvPr/>
            </p:nvCxnSpPr>
            <p:spPr>
              <a:xfrm rot="5400000" flipH="1" flipV="1">
                <a:off x="1442872" y="1582892"/>
                <a:ext cx="116633" cy="11173"/>
              </a:xfrm>
              <a:prstGeom prst="bentConnector2">
                <a:avLst/>
              </a:prstGeom>
              <a:ln w="3600" cap="rnd">
                <a:solidFill>
                  <a:srgbClr val="808080"/>
                </a:solidFill>
                <a:headEnd type="none" w="med" len="med"/>
                <a:tailEnd type="none" w="med" len="med"/>
              </a:ln>
            </p:spPr>
          </p:cxnSp>
          <p:sp>
            <p:nvSpPr>
              <p:cNvPr id="149" name=" "/>
              <p:cNvSpPr/>
              <p:nvPr/>
            </p:nvSpPr>
            <p:spPr>
              <a:xfrm>
                <a:off x="1320160" y="1646796"/>
                <a:ext cx="731519" cy="182868"/>
              </a:xfrm>
              <a:custGeom>
                <a:avLst/>
                <a:gdLst>
                  <a:gd name="connsiteX0" fmla="*/ 731519 w 731519"/>
                  <a:gd name="connsiteY0" fmla="*/ 91432 h 182868"/>
                  <a:gd name="connsiteX1" fmla="*/ 0 w 731519"/>
                  <a:gd name="connsiteY1" fmla="*/ 91435 h 182868"/>
                </a:gdLst>
                <a:ahLst/>
                <a:cxnLst>
                  <a:cxn ang="21599991">
                    <a:pos x="connsiteX0" y="connsiteY0"/>
                  </a:cxn>
                  <a:cxn ang="10799997">
                    <a:pos x="connsiteX1" y="connsiteY1"/>
                  </a:cxn>
                </a:cxnLst>
                <a:pathLst>
                  <a:path w="731519" h="182868">
                    <a:moveTo>
                      <a:pt x="0" y="0"/>
                    </a:moveTo>
                    <a:lnTo>
                      <a:pt x="731519" y="0"/>
                    </a:lnTo>
                    <a:lnTo>
                      <a:pt x="731519" y="182868"/>
                    </a:lnTo>
                    <a:lnTo>
                      <a:pt x="0" y="182868"/>
                    </a:lnTo>
                    <a:lnTo>
                      <a:pt x="0" y="0"/>
                    </a:lnTo>
                  </a:path>
                </a:pathLst>
              </a:custGeom>
              <a:noFill/>
              <a:ln/>
            </p:spPr>
          </p:sp>
        </p:grpSp>
        <p:cxnSp>
          <p:nvCxnSpPr>
            <p:cNvPr id="120" name="Smart Connector"/>
            <p:cNvCxnSpPr>
              <a:stCxn id="97" idx="1"/>
            </p:cNvCxnSpPr>
            <p:nvPr/>
          </p:nvCxnSpPr>
          <p:spPr>
            <a:xfrm rot="16200000" flipH="1">
              <a:off x="1517522" y="5359296"/>
              <a:ext cx="432761" cy="877360"/>
            </a:xfrm>
            <a:prstGeom prst="bentConnector2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cxnSp>
          <p:nvCxnSpPr>
            <p:cNvPr id="121" name="Smart Connector"/>
            <p:cNvCxnSpPr>
              <a:endCxn id="108" idx="0"/>
            </p:cNvCxnSpPr>
            <p:nvPr/>
          </p:nvCxnSpPr>
          <p:spPr>
            <a:xfrm>
              <a:off x="2904102" y="6014356"/>
              <a:ext cx="417414" cy="0"/>
            </a:xfrm>
            <a:prstGeom prst="line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cxnSp>
          <p:nvCxnSpPr>
            <p:cNvPr id="122" name="Smart Connector"/>
            <p:cNvCxnSpPr>
              <a:stCxn id="149" idx="0"/>
              <a:endCxn id="111" idx="0"/>
            </p:cNvCxnSpPr>
            <p:nvPr/>
          </p:nvCxnSpPr>
          <p:spPr>
            <a:xfrm>
              <a:off x="2889702" y="6771183"/>
              <a:ext cx="431814" cy="0"/>
            </a:xfrm>
            <a:prstGeom prst="line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cxnSp>
          <p:nvCxnSpPr>
            <p:cNvPr id="123" name="Smart Connector"/>
            <p:cNvCxnSpPr>
              <a:stCxn id="97" idx="2"/>
              <a:endCxn id="149" idx="1"/>
            </p:cNvCxnSpPr>
            <p:nvPr/>
          </p:nvCxnSpPr>
          <p:spPr>
            <a:xfrm rot="16200000" flipH="1">
              <a:off x="1131907" y="5744911"/>
              <a:ext cx="1189590" cy="862960"/>
            </a:xfrm>
            <a:prstGeom prst="bentConnector2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sp>
          <p:nvSpPr>
            <p:cNvPr id="124" name="No name"/>
            <p:cNvSpPr/>
            <p:nvPr/>
          </p:nvSpPr>
          <p:spPr>
            <a:xfrm>
              <a:off x="2388943" y="6014356"/>
              <a:ext cx="3598" cy="3600"/>
            </a:xfrm>
            <a:custGeom>
              <a:avLst/>
              <a:gdLst/>
              <a:ahLst/>
              <a:cxnLst/>
              <a:rect l="l" t="t" r="r" b="b"/>
              <a:pathLst>
                <a:path w="3598" h="3600">
                  <a:moveTo>
                    <a:pt x="0" y="0"/>
                  </a:moveTo>
                  <a:lnTo>
                    <a:pt x="0" y="3600"/>
                  </a:lnTo>
                  <a:lnTo>
                    <a:pt x="3598" y="3600"/>
                  </a:lnTo>
                  <a:lnTo>
                    <a:pt x="35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3600" cap="rnd">
              <a:solidFill>
                <a:srgbClr val="323232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25" name="H"/>
            <p:cNvGrpSpPr/>
            <p:nvPr/>
          </p:nvGrpSpPr>
          <p:grpSpPr>
            <a:xfrm>
              <a:off x="2172582" y="5729745"/>
              <a:ext cx="362545" cy="174128"/>
              <a:chOff x="1334559" y="696790"/>
              <a:chExt cx="362545" cy="174128"/>
            </a:xfrm>
          </p:grpSpPr>
          <p:sp>
            <p:nvSpPr>
              <p:cNvPr id="126" name="No name"/>
              <p:cNvSpPr/>
              <p:nvPr/>
            </p:nvSpPr>
            <p:spPr>
              <a:xfrm>
                <a:off x="1334559" y="696790"/>
                <a:ext cx="362545" cy="174128"/>
              </a:xfrm>
              <a:custGeom>
                <a:avLst/>
                <a:gdLst/>
                <a:ahLst/>
                <a:cxnLst/>
                <a:rect l="l" t="t" r="r" b="b"/>
                <a:pathLst>
                  <a:path w="362545" h="174128">
                    <a:moveTo>
                      <a:pt x="0" y="0"/>
                    </a:moveTo>
                    <a:lnTo>
                      <a:pt x="0" y="174128"/>
                    </a:lnTo>
                    <a:lnTo>
                      <a:pt x="362545" y="174128"/>
                    </a:lnTo>
                    <a:lnTo>
                      <a:pt x="3625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323232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7" name="@"/>
              <p:cNvSpPr/>
              <p:nvPr/>
            </p:nvSpPr>
            <p:spPr>
              <a:xfrm>
                <a:off x="1334559" y="696790"/>
                <a:ext cx="362545" cy="174128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highlight>
                      <a:srgbClr val="FFFFFF">
                        <a:alpha val="0"/>
                      </a:srgbClr>
                    </a:highlight>
                    <a:latin typeface="Helvetica"/>
                  </a:rPr>
                  <a:t>has</a:t>
                </a:r>
                <a:endParaRPr kern="100" dirty="0"/>
              </a:p>
            </p:txBody>
          </p:sp>
        </p:grpSp>
        <p:sp>
          <p:nvSpPr>
            <p:cNvPr id="128" name="Middle uniqueness constraint"/>
            <p:cNvSpPr/>
            <p:nvPr/>
          </p:nvSpPr>
          <p:spPr>
            <a:xfrm>
              <a:off x="2172582" y="5905406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fill="none" w="365760">
                  <a:moveTo>
                    <a:pt x="0" y="0"/>
                  </a:moveTo>
                  <a:lnTo>
                    <a:pt x="365760" y="0"/>
                  </a:lnTo>
                </a:path>
              </a:pathLst>
            </a:custGeom>
            <a:noFill/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29" name="H"/>
            <p:cNvGrpSpPr/>
            <p:nvPr/>
          </p:nvGrpSpPr>
          <p:grpSpPr>
            <a:xfrm>
              <a:off x="2158182" y="5407466"/>
              <a:ext cx="362545" cy="174128"/>
              <a:chOff x="1320159" y="374510"/>
              <a:chExt cx="362545" cy="174128"/>
            </a:xfrm>
          </p:grpSpPr>
          <p:sp>
            <p:nvSpPr>
              <p:cNvPr id="130" name="No name"/>
              <p:cNvSpPr/>
              <p:nvPr/>
            </p:nvSpPr>
            <p:spPr>
              <a:xfrm>
                <a:off x="1320159" y="374510"/>
                <a:ext cx="362545" cy="174128"/>
              </a:xfrm>
              <a:custGeom>
                <a:avLst/>
                <a:gdLst/>
                <a:ahLst/>
                <a:cxnLst/>
                <a:rect l="l" t="t" r="r" b="b"/>
                <a:pathLst>
                  <a:path w="362545" h="174128">
                    <a:moveTo>
                      <a:pt x="0" y="0"/>
                    </a:moveTo>
                    <a:lnTo>
                      <a:pt x="0" y="174128"/>
                    </a:lnTo>
                    <a:lnTo>
                      <a:pt x="362545" y="174128"/>
                    </a:lnTo>
                    <a:lnTo>
                      <a:pt x="3625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323232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1" name="@"/>
              <p:cNvSpPr/>
              <p:nvPr/>
            </p:nvSpPr>
            <p:spPr>
              <a:xfrm>
                <a:off x="1320159" y="374510"/>
                <a:ext cx="362545" cy="174128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highlight>
                      <a:srgbClr val="FFFFFF">
                        <a:alpha val="0"/>
                      </a:srgbClr>
                    </a:highlight>
                    <a:latin typeface="Helvetica"/>
                  </a:rPr>
                  <a:t>has</a:t>
                </a:r>
                <a:endParaRPr kern="100" dirty="0"/>
              </a:p>
            </p:txBody>
          </p:sp>
        </p:grpSp>
        <p:grpSp>
          <p:nvGrpSpPr>
            <p:cNvPr id="132" name="H"/>
            <p:cNvGrpSpPr/>
            <p:nvPr/>
          </p:nvGrpSpPr>
          <p:grpSpPr>
            <a:xfrm>
              <a:off x="2156907" y="6871375"/>
              <a:ext cx="362545" cy="174128"/>
              <a:chOff x="1318885" y="1838420"/>
              <a:chExt cx="362545" cy="174128"/>
            </a:xfrm>
          </p:grpSpPr>
          <p:sp>
            <p:nvSpPr>
              <p:cNvPr id="133" name="No name"/>
              <p:cNvSpPr/>
              <p:nvPr/>
            </p:nvSpPr>
            <p:spPr>
              <a:xfrm>
                <a:off x="1318885" y="1838420"/>
                <a:ext cx="362545" cy="174128"/>
              </a:xfrm>
              <a:custGeom>
                <a:avLst/>
                <a:gdLst/>
                <a:ahLst/>
                <a:cxnLst/>
                <a:rect l="l" t="t" r="r" b="b"/>
                <a:pathLst>
                  <a:path w="362545" h="174128">
                    <a:moveTo>
                      <a:pt x="0" y="0"/>
                    </a:moveTo>
                    <a:lnTo>
                      <a:pt x="0" y="174128"/>
                    </a:lnTo>
                    <a:lnTo>
                      <a:pt x="362545" y="174128"/>
                    </a:lnTo>
                    <a:lnTo>
                      <a:pt x="3625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323232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4" name="@"/>
              <p:cNvSpPr/>
              <p:nvPr/>
            </p:nvSpPr>
            <p:spPr>
              <a:xfrm>
                <a:off x="1318885" y="1838420"/>
                <a:ext cx="362545" cy="174128"/>
              </a:xfrm>
            </p:spPr>
            <p:txBody>
              <a:bodyPr wrap="square" lIns="10800" tIns="10800" rIns="10800" bIns="10800" rtlCol="0" anchor="ctr"/>
              <a:lstStyle/>
              <a:p>
                <a:pPr defTabSz="457200" algn="ctr"/>
                <a:r>
                  <a:rPr kern="100" spc="-9" dirty="0" sz="1000">
                    <a:solidFill>
                      <a:srgbClr val="252525"/>
                    </a:solidFill>
                    <a:highlight>
                      <a:srgbClr val="FFFFFF">
                        <a:alpha val="0"/>
                      </a:srgbClr>
                    </a:highlight>
                    <a:latin typeface="Helvetica"/>
                  </a:rPr>
                  <a:t>has</a:t>
                </a:r>
                <a:endParaRPr kern="100" dirty="0"/>
              </a:p>
            </p:txBody>
          </p:sp>
        </p:grpSp>
        <p:sp>
          <p:nvSpPr>
            <p:cNvPr id="135" name="Middle uniqueness constraint"/>
            <p:cNvSpPr/>
            <p:nvPr/>
          </p:nvSpPr>
          <p:spPr>
            <a:xfrm>
              <a:off x="2158182" y="6881198"/>
              <a:ext cx="365760" cy="0"/>
            </a:xfrm>
            <a:custGeom>
              <a:avLst/>
              <a:gdLst/>
              <a:ahLst/>
              <a:cxnLst/>
              <a:rect l="l" t="t" r="r" b="b"/>
              <a:pathLst>
                <a:path fill="none" w="365760">
                  <a:moveTo>
                    <a:pt x="0" y="0"/>
                  </a:moveTo>
                  <a:lnTo>
                    <a:pt x="365760" y="0"/>
                  </a:lnTo>
                </a:path>
              </a:pathLst>
            </a:custGeom>
            <a:noFill/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Middle uniqueness constraint"/>
            <p:cNvSpPr/>
            <p:nvPr/>
          </p:nvSpPr>
          <p:spPr>
            <a:xfrm>
              <a:off x="2156907" y="5178207"/>
              <a:ext cx="332474" cy="0"/>
            </a:xfrm>
            <a:custGeom>
              <a:avLst/>
              <a:gdLst/>
              <a:ahLst/>
              <a:cxnLst/>
              <a:rect l="l" t="t" r="r" b="b"/>
              <a:pathLst>
                <a:path fill="none" w="332474">
                  <a:moveTo>
                    <a:pt x="0" y="0"/>
                  </a:moveTo>
                  <a:lnTo>
                    <a:pt x="332474" y="0"/>
                  </a:lnTo>
                </a:path>
              </a:pathLst>
            </a:custGeom>
            <a:noFill/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Middle uniqueness constraint"/>
            <p:cNvSpPr/>
            <p:nvPr/>
          </p:nvSpPr>
          <p:spPr>
            <a:xfrm>
              <a:off x="2549860" y="5178207"/>
              <a:ext cx="339841" cy="0"/>
            </a:xfrm>
            <a:custGeom>
              <a:avLst/>
              <a:gdLst/>
              <a:ahLst/>
              <a:cxnLst/>
              <a:rect l="l" t="t" r="r" b="b"/>
              <a:pathLst>
                <a:path fill="none" w="339841">
                  <a:moveTo>
                    <a:pt x="0" y="0"/>
                  </a:moveTo>
                  <a:lnTo>
                    <a:pt x="339841" y="0"/>
                  </a:lnTo>
                </a:path>
              </a:pathLst>
            </a:custGeom>
            <a:noFill/>
            <a:ln w="3600" cap="rnd">
              <a:solidFill>
                <a:srgbClr val="252525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38" name="Smart Connector"/>
            <p:cNvCxnSpPr>
              <a:stCxn id="114" idx="1"/>
            </p:cNvCxnSpPr>
            <p:nvPr/>
          </p:nvCxnSpPr>
          <p:spPr>
            <a:xfrm>
              <a:off x="2346689" y="6105791"/>
              <a:ext cx="0" cy="187327"/>
            </a:xfrm>
            <a:prstGeom prst="line">
              <a:avLst/>
            </a:prstGeom>
            <a:ln w="3600" cap="rnd">
              <a:solidFill>
                <a:srgbClr val="808080"/>
              </a:solidFill>
              <a:headEnd type="none" w="med" len="med"/>
              <a:tailEnd type="none" w="med" len="med"/>
            </a:ln>
          </p:spPr>
        </p:cxnSp>
        <p:grpSp>
          <p:nvGrpSpPr>
            <p:cNvPr id="139" name="Xor constraint"/>
            <p:cNvGrpSpPr/>
            <p:nvPr/>
          </p:nvGrpSpPr>
          <p:grpSpPr>
            <a:xfrm>
              <a:off x="2209799" y="6297488"/>
              <a:ext cx="270000" cy="269999"/>
              <a:chOff x="1371776" y="1264533"/>
              <a:chExt cx="270000" cy="269999"/>
            </a:xfrm>
          </p:grpSpPr>
          <p:sp>
            <p:nvSpPr>
              <p:cNvPr id="140" name="Exclusion constraint"/>
              <p:cNvSpPr/>
              <p:nvPr/>
            </p:nvSpPr>
            <p:spPr>
              <a:xfrm>
                <a:off x="1371776" y="1264533"/>
                <a:ext cx="270000" cy="269999"/>
              </a:xfrm>
              <a:custGeom>
                <a:avLst/>
                <a:gdLst/>
                <a:ahLst/>
                <a:cxnLst/>
                <a:rect l="l" t="t" r="r" b="b"/>
                <a:pathLst>
                  <a:path w="270000" h="269999">
                    <a:moveTo>
                      <a:pt x="0" y="135000"/>
                    </a:moveTo>
                    <a:arcTo hR="135000" wR="135000" stAng="32400002" swAng="10800002"/>
                    <a:arcTo hR="135000" wR="135000" stAng="21600000" swAng="10800002"/>
                    <a:close/>
                  </a:path>
                  <a:path fill="none" h="269999" w="270000">
                    <a:moveTo>
                      <a:pt x="39550" y="39550"/>
                    </a:moveTo>
                    <a:lnTo>
                      <a:pt x="230450" y="230450"/>
                    </a:lnTo>
                  </a:path>
                  <a:path fill="none" h="269999" w="270000">
                    <a:moveTo>
                      <a:pt x="230450" y="39550"/>
                    </a:moveTo>
                    <a:lnTo>
                      <a:pt x="39550" y="23045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600" cap="rnd">
                <a:solidFill>
                  <a:srgbClr val="9632B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1" name="Index annotation"/>
              <p:cNvSpPr/>
              <p:nvPr/>
            </p:nvSpPr>
            <p:spPr>
              <a:xfrm>
                <a:off x="1439276" y="1332032"/>
                <a:ext cx="135000" cy="135000"/>
              </a:xfrm>
              <a:custGeom>
                <a:avLst/>
                <a:gdLst/>
                <a:ahLst/>
                <a:cxnLst/>
                <a:rect l="l" t="t" r="r" b="b"/>
                <a:pathLst>
                  <a:path w="135000" h="135000">
                    <a:moveTo>
                      <a:pt x="0" y="67500"/>
                    </a:moveTo>
                    <a:arcTo hR="67500" wR="67500" stAng="10800000" swAng="10800000"/>
                    <a:arcTo hR="67500" wR="67500" stAng="21600002" swAng="10800000"/>
                    <a:close/>
                  </a:path>
                </a:pathLst>
              </a:custGeom>
              <a:solidFill>
                <a:srgbClr val="9632B4">
                  <a:alpha val="100000"/>
                </a:srgbClr>
              </a:solidFill>
              <a:ln w="3600" cap="rnd">
                <a:solidFill>
                  <a:srgbClr val="9632B4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</p:spTree>
  </p:cSld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14.0000</AppVersion>
</Properties>
</file>