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5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7AA1777-7AD0-44BB-AA97-A735FCC454E6}" type="datetimeFigureOut">
              <a:rPr lang="de-CH" smtClean="0"/>
              <a:t>12.01.2014</a:t>
            </a:fld>
            <a:endParaRPr lang="de-C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de-CH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777-7AD0-44BB-AA97-A735FCC454E6}" type="datetimeFigureOut">
              <a:rPr lang="de-CH" smtClean="0"/>
              <a:t>12.01.2014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777-7AD0-44BB-AA97-A735FCC454E6}" type="datetimeFigureOut">
              <a:rPr lang="de-CH" smtClean="0"/>
              <a:t>12.01.2014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777-7AD0-44BB-AA97-A735FCC454E6}" type="datetimeFigureOut">
              <a:rPr lang="de-CH" smtClean="0"/>
              <a:t>12.01.2014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7AA1777-7AD0-44BB-AA97-A735FCC454E6}" type="datetimeFigureOut">
              <a:rPr lang="de-CH" smtClean="0"/>
              <a:t>12.01.2014</a:t>
            </a:fld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777-7AD0-44BB-AA97-A735FCC454E6}" type="datetimeFigureOut">
              <a:rPr lang="de-CH" smtClean="0"/>
              <a:t>12.01.2014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777-7AD0-44BB-AA97-A735FCC454E6}" type="datetimeFigureOut">
              <a:rPr lang="de-CH" smtClean="0"/>
              <a:t>12.01.2014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777-7AD0-44BB-AA97-A735FCC454E6}" type="datetimeFigureOut">
              <a:rPr lang="de-CH" smtClean="0"/>
              <a:t>12.01.2014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777-7AD0-44BB-AA97-A735FCC454E6}" type="datetimeFigureOut">
              <a:rPr lang="de-CH" smtClean="0"/>
              <a:t>12.01.2014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777-7AD0-44BB-AA97-A735FCC454E6}" type="datetimeFigureOut">
              <a:rPr lang="de-CH" smtClean="0"/>
              <a:t>12.01.2014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777-7AD0-44BB-AA97-A735FCC454E6}" type="datetimeFigureOut">
              <a:rPr lang="de-CH" smtClean="0"/>
              <a:t>12.01.2014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7AA1777-7AD0-44BB-AA97-A735FCC454E6}" type="datetimeFigureOut">
              <a:rPr lang="de-CH" smtClean="0"/>
              <a:t>12.01.2014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Projekt Web </a:t>
            </a:r>
            <a:r>
              <a:rPr lang="de-CH" dirty="0" err="1" smtClean="0"/>
              <a:t>Programming</a:t>
            </a:r>
            <a:endParaRPr lang="de-CH" dirty="0" smtClean="0"/>
          </a:p>
          <a:p>
            <a:r>
              <a:rPr lang="de-CH" dirty="0" smtClean="0"/>
              <a:t>Stephan Menzi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Gulasch-2-Go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9266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PHP</a:t>
            </a:r>
          </a:p>
          <a:p>
            <a:r>
              <a:rPr lang="de-CH" dirty="0" smtClean="0"/>
              <a:t>JavaScript</a:t>
            </a:r>
          </a:p>
          <a:p>
            <a:r>
              <a:rPr lang="de-CH" dirty="0" err="1" smtClean="0"/>
              <a:t>MySql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Verwendete Technologien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3682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Task 1 bis 5</a:t>
            </a:r>
          </a:p>
          <a:p>
            <a:r>
              <a:rPr lang="de-CH" dirty="0" smtClean="0"/>
              <a:t>Task 6.1,6.3</a:t>
            </a:r>
          </a:p>
          <a:p>
            <a:r>
              <a:rPr lang="de-CH" dirty="0" smtClean="0"/>
              <a:t>Task 7.1, 7.3</a:t>
            </a:r>
          </a:p>
          <a:p>
            <a:r>
              <a:rPr lang="de-CH" dirty="0" smtClean="0"/>
              <a:t>Task 8</a:t>
            </a:r>
          </a:p>
          <a:p>
            <a:r>
              <a:rPr lang="de-CH" dirty="0" smtClean="0"/>
              <a:t>Task 9</a:t>
            </a:r>
          </a:p>
          <a:p>
            <a:r>
              <a:rPr lang="de-CH" dirty="0" smtClean="0"/>
              <a:t>Task 10.1 bis 10.3</a:t>
            </a:r>
          </a:p>
          <a:p>
            <a:r>
              <a:rPr lang="de-CH" dirty="0" smtClean="0"/>
              <a:t>Task 11</a:t>
            </a:r>
          </a:p>
          <a:p>
            <a:r>
              <a:rPr lang="de-CH" dirty="0" smtClean="0"/>
              <a:t>Informationen zu einzelnen Task auf folgenden Folien</a:t>
            </a:r>
          </a:p>
          <a:p>
            <a:pPr marL="45720" indent="0">
              <a:buNone/>
            </a:pPr>
            <a:endParaRPr lang="de-CH" dirty="0" smtClean="0"/>
          </a:p>
          <a:p>
            <a:pPr marL="45720" indent="0">
              <a:buNone/>
            </a:pPr>
            <a:r>
              <a:rPr lang="de-CH" dirty="0"/>
              <a:t>	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Implementierte Features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3281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Task 5.3: Multiple </a:t>
            </a:r>
            <a:r>
              <a:rPr lang="de-CH" dirty="0" err="1" smtClean="0"/>
              <a:t>Languages</a:t>
            </a:r>
            <a:endParaRPr lang="de-CH" dirty="0" smtClean="0"/>
          </a:p>
          <a:p>
            <a:pPr lvl="1"/>
            <a:r>
              <a:rPr lang="de-CH" dirty="0" smtClean="0"/>
              <a:t>Implementierte Sprachen: Deutsch und </a:t>
            </a:r>
            <a:r>
              <a:rPr lang="de-CH" dirty="0" err="1" smtClean="0"/>
              <a:t>Französich</a:t>
            </a:r>
            <a:r>
              <a:rPr lang="de-CH" dirty="0" smtClean="0"/>
              <a:t>.</a:t>
            </a:r>
          </a:p>
          <a:p>
            <a:r>
              <a:rPr lang="de-CH" dirty="0" smtClean="0"/>
              <a:t>Task 9</a:t>
            </a:r>
          </a:p>
          <a:p>
            <a:pPr lvl="1"/>
            <a:r>
              <a:rPr lang="de-CH" dirty="0" smtClean="0"/>
              <a:t>OOPHP Klassen:</a:t>
            </a:r>
          </a:p>
          <a:p>
            <a:pPr lvl="2"/>
            <a:r>
              <a:rPr lang="de-CH" dirty="0" err="1" smtClean="0"/>
              <a:t>Shoppingcart</a:t>
            </a:r>
            <a:r>
              <a:rPr lang="de-CH" dirty="0" smtClean="0"/>
              <a:t>, </a:t>
            </a:r>
            <a:r>
              <a:rPr lang="de-CH" dirty="0" err="1" smtClean="0"/>
              <a:t>Productlist</a:t>
            </a:r>
            <a:r>
              <a:rPr lang="de-CH" dirty="0" smtClean="0"/>
              <a:t>, </a:t>
            </a:r>
            <a:r>
              <a:rPr lang="de-CH" dirty="0" err="1" smtClean="0"/>
              <a:t>Shopitem</a:t>
            </a:r>
            <a:r>
              <a:rPr lang="de-CH" dirty="0" smtClean="0"/>
              <a:t>, </a:t>
            </a:r>
            <a:r>
              <a:rPr lang="de-CH" dirty="0" err="1" smtClean="0"/>
              <a:t>Dbconnection</a:t>
            </a:r>
            <a:r>
              <a:rPr lang="de-CH" dirty="0" smtClean="0"/>
              <a:t> als </a:t>
            </a:r>
            <a:r>
              <a:rPr lang="de-CH" dirty="0"/>
              <a:t>E</a:t>
            </a:r>
            <a:r>
              <a:rPr lang="de-CH" dirty="0" smtClean="0"/>
              <a:t>rweiterung von </a:t>
            </a:r>
            <a:r>
              <a:rPr lang="de-CH" dirty="0" err="1" smtClean="0"/>
              <a:t>Mysqli</a:t>
            </a:r>
            <a:endParaRPr lang="de-CH" dirty="0" smtClean="0"/>
          </a:p>
          <a:p>
            <a:pPr lvl="2"/>
            <a:r>
              <a:rPr lang="de-CH" dirty="0" smtClean="0"/>
              <a:t>Geplant war Formular, nach versuchen nicht verwendet und gelöscht</a:t>
            </a:r>
            <a:endParaRPr lang="de-CH" dirty="0" smtClean="0"/>
          </a:p>
          <a:p>
            <a:r>
              <a:rPr lang="de-CH" dirty="0" smtClean="0"/>
              <a:t>Task 11</a:t>
            </a:r>
          </a:p>
          <a:p>
            <a:pPr lvl="1"/>
            <a:r>
              <a:rPr lang="de-CH" dirty="0" smtClean="0"/>
              <a:t>Google </a:t>
            </a:r>
            <a:r>
              <a:rPr lang="de-CH" dirty="0" err="1" smtClean="0"/>
              <a:t>Maps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Spezielle Tasks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32797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ster">
  <a:themeElements>
    <a:clrScheme name="Raster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Raster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Raster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0</TotalTime>
  <Words>84</Words>
  <Application>Microsoft Office PowerPoint</Application>
  <PresentationFormat>Bildschirmpräsentation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Raster</vt:lpstr>
      <vt:lpstr>Gulasch-2-Go</vt:lpstr>
      <vt:lpstr>Verwendete Technologien</vt:lpstr>
      <vt:lpstr>Implementierte Features</vt:lpstr>
      <vt:lpstr>Spezielle Tasks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Gulasch-2-Go</dc:title>
  <dc:creator>Stephan Menzi</dc:creator>
  <cp:lastModifiedBy>Stephan Menzi</cp:lastModifiedBy>
  <cp:revision>7</cp:revision>
  <dcterms:created xsi:type="dcterms:W3CDTF">2014-01-12T15:59:11Z</dcterms:created>
  <dcterms:modified xsi:type="dcterms:W3CDTF">2014-01-12T21:16:00Z</dcterms:modified>
</cp:coreProperties>
</file>