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Web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r>
              <a:rPr lang="de-CH" dirty="0" smtClean="0"/>
              <a:t>Stephan Menzi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Gulasch-2-Go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26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r>
              <a:rPr lang="de-CH" dirty="0" smtClean="0"/>
              <a:t>JavaScript</a:t>
            </a:r>
          </a:p>
          <a:p>
            <a:r>
              <a:rPr lang="de-CH" dirty="0" err="1" smtClean="0"/>
              <a:t>MySql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68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1 bis 5</a:t>
            </a:r>
          </a:p>
          <a:p>
            <a:r>
              <a:rPr lang="de-CH" smtClean="0"/>
              <a:t>Task 6.1-6.5</a:t>
            </a:r>
            <a:endParaRPr lang="de-CH" dirty="0" smtClean="0"/>
          </a:p>
          <a:p>
            <a:r>
              <a:rPr lang="de-CH" dirty="0" smtClean="0"/>
              <a:t>Task 7.1, 7.3</a:t>
            </a:r>
          </a:p>
          <a:p>
            <a:r>
              <a:rPr lang="de-CH" dirty="0" smtClean="0"/>
              <a:t>Task 8</a:t>
            </a:r>
          </a:p>
          <a:p>
            <a:r>
              <a:rPr lang="de-CH" dirty="0" smtClean="0"/>
              <a:t>Task 9</a:t>
            </a:r>
          </a:p>
          <a:p>
            <a:r>
              <a:rPr lang="de-CH" dirty="0" smtClean="0"/>
              <a:t>Task 10.1 bis 10.3</a:t>
            </a:r>
          </a:p>
          <a:p>
            <a:r>
              <a:rPr lang="de-CH" dirty="0" smtClean="0"/>
              <a:t>Task 11</a:t>
            </a:r>
          </a:p>
          <a:p>
            <a:r>
              <a:rPr lang="de-CH" dirty="0" smtClean="0"/>
              <a:t>Informationen zu einzelnen Task auf folgenden Folien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r>
              <a:rPr lang="de-CH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Implementierte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28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Task 5.3: Multiple </a:t>
            </a:r>
            <a:r>
              <a:rPr lang="de-CH" dirty="0" err="1" smtClean="0"/>
              <a:t>Languages</a:t>
            </a:r>
            <a:endParaRPr lang="de-CH" dirty="0" smtClean="0"/>
          </a:p>
          <a:p>
            <a:pPr lvl="1"/>
            <a:r>
              <a:rPr lang="de-CH" dirty="0" smtClean="0"/>
              <a:t>Implementierte Sprachen: Deutsch und </a:t>
            </a:r>
            <a:r>
              <a:rPr lang="de-CH" dirty="0" err="1" smtClean="0"/>
              <a:t>Französich</a:t>
            </a:r>
            <a:r>
              <a:rPr lang="de-CH" dirty="0" smtClean="0"/>
              <a:t>. Erweiterung möglich.</a:t>
            </a:r>
            <a:endParaRPr lang="de-CH" dirty="0" smtClean="0"/>
          </a:p>
          <a:p>
            <a:r>
              <a:rPr lang="de-CH" dirty="0" smtClean="0"/>
              <a:t>Task 9</a:t>
            </a:r>
          </a:p>
          <a:p>
            <a:pPr lvl="1"/>
            <a:r>
              <a:rPr lang="de-CH" dirty="0" smtClean="0"/>
              <a:t>OOPHP Klassen:</a:t>
            </a:r>
          </a:p>
          <a:p>
            <a:pPr lvl="2"/>
            <a:r>
              <a:rPr lang="de-CH" dirty="0" err="1" smtClean="0"/>
              <a:t>Shoppingcart</a:t>
            </a:r>
            <a:r>
              <a:rPr lang="de-CH" dirty="0" smtClean="0"/>
              <a:t>, </a:t>
            </a:r>
            <a:r>
              <a:rPr lang="de-CH" dirty="0" err="1" smtClean="0"/>
              <a:t>Productlist</a:t>
            </a:r>
            <a:r>
              <a:rPr lang="de-CH" dirty="0" smtClean="0"/>
              <a:t>, </a:t>
            </a:r>
            <a:r>
              <a:rPr lang="de-CH" dirty="0" err="1" smtClean="0"/>
              <a:t>Shopitem</a:t>
            </a:r>
            <a:r>
              <a:rPr lang="de-CH" dirty="0" smtClean="0"/>
              <a:t>, </a:t>
            </a:r>
            <a:r>
              <a:rPr lang="de-CH" dirty="0" err="1" smtClean="0"/>
              <a:t>Dbconnection</a:t>
            </a:r>
            <a:r>
              <a:rPr lang="de-CH" dirty="0" smtClean="0"/>
              <a:t> als </a:t>
            </a:r>
            <a:r>
              <a:rPr lang="de-CH" dirty="0"/>
              <a:t>E</a:t>
            </a:r>
            <a:r>
              <a:rPr lang="de-CH" dirty="0" smtClean="0"/>
              <a:t>rweiterung von </a:t>
            </a:r>
            <a:r>
              <a:rPr lang="de-CH" dirty="0" err="1" smtClean="0"/>
              <a:t>Mysqli</a:t>
            </a:r>
            <a:endParaRPr lang="de-CH" dirty="0" smtClean="0"/>
          </a:p>
          <a:p>
            <a:pPr lvl="2"/>
            <a:r>
              <a:rPr lang="de-CH" dirty="0" smtClean="0"/>
              <a:t>Geplant war Formular, nach versuchen nicht verwendet und gelöscht</a:t>
            </a:r>
          </a:p>
          <a:p>
            <a:r>
              <a:rPr lang="de-CH" dirty="0" smtClean="0"/>
              <a:t>Task 11</a:t>
            </a:r>
          </a:p>
          <a:p>
            <a:pPr lvl="1"/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r>
              <a:rPr lang="de-CH" dirty="0" smtClean="0"/>
              <a:t> API Webservice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Spezielle Tasks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27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10.1 Datenbank Schema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7507224" cy="39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3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92</Words>
  <Application>Microsoft Office PowerPoint</Application>
  <PresentationFormat>Bildschirmpräsentation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Raster</vt:lpstr>
      <vt:lpstr>Gulasch-2-Go</vt:lpstr>
      <vt:lpstr>Verwendete Technologien</vt:lpstr>
      <vt:lpstr>Implementierte Features</vt:lpstr>
      <vt:lpstr>Spezielle Tasks</vt:lpstr>
      <vt:lpstr>PowerPoint-Präsentation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Gulasch-2-Go</dc:title>
  <dc:creator>Stephan Menzi</dc:creator>
  <cp:lastModifiedBy>Stephan Menzi</cp:lastModifiedBy>
  <cp:revision>10</cp:revision>
  <dcterms:created xsi:type="dcterms:W3CDTF">2014-01-12T15:59:11Z</dcterms:created>
  <dcterms:modified xsi:type="dcterms:W3CDTF">2014-01-14T15:01:51Z</dcterms:modified>
</cp:coreProperties>
</file>