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57" r:id="rId6"/>
    <p:sldId id="260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21EC21-0609-44FC-BB93-BE56B567B78D}">
          <p14:sldIdLst>
            <p14:sldId id="256"/>
          </p14:sldIdLst>
        </p14:section>
        <p14:section name="거스름돈" id="{80A36902-FB9E-422E-A362-5CD309F4CCF2}">
          <p14:sldIdLst>
            <p14:sldId id="258"/>
            <p14:sldId id="262"/>
          </p14:sldIdLst>
        </p14:section>
        <p14:section name="서강근육맨" id="{CAFC6B8F-6B94-448E-B65E-9471099DE153}">
          <p14:sldIdLst>
            <p14:sldId id="259"/>
            <p14:sldId id="257"/>
          </p14:sldIdLst>
        </p14:section>
        <p14:section name="블로그" id="{449A025C-D777-4AE3-AD14-F4B716C1566E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FC024-7DD4-45BA-BDE0-AEBB4761D5A8}" v="17" dt="2023-11-12T11:33:38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6CDFC024-7DD4-45BA-BDE0-AEBB4761D5A8}"/>
    <pc:docChg chg="undo custSel addSld delSld modSld sldOrd addSection modSection">
      <pc:chgData name="JuYoung Song" userId="2ab62cc5c92b8695" providerId="LiveId" clId="{6CDFC024-7DD4-45BA-BDE0-AEBB4761D5A8}" dt="2023-11-17T08:29:19.900" v="424" actId="47"/>
      <pc:docMkLst>
        <pc:docMk/>
      </pc:docMkLst>
      <pc:sldChg chg="addSp delSp modSp new mod ord">
        <pc:chgData name="JuYoung Song" userId="2ab62cc5c92b8695" providerId="LiveId" clId="{6CDFC024-7DD4-45BA-BDE0-AEBB4761D5A8}" dt="2023-11-12T11:34:18.267" v="420" actId="1076"/>
        <pc:sldMkLst>
          <pc:docMk/>
          <pc:sldMk cId="1952664712" sldId="256"/>
        </pc:sldMkLst>
        <pc:spChg chg="del mod">
          <ac:chgData name="JuYoung Song" userId="2ab62cc5c92b8695" providerId="LiveId" clId="{6CDFC024-7DD4-45BA-BDE0-AEBB4761D5A8}" dt="2023-11-12T09:41:55.627" v="2" actId="478"/>
          <ac:spMkLst>
            <pc:docMk/>
            <pc:sldMk cId="1952664712" sldId="256"/>
            <ac:spMk id="2" creationId="{21EA9CFD-7549-9E24-694F-80790C35875B}"/>
          </ac:spMkLst>
        </pc:spChg>
        <pc:spChg chg="del">
          <ac:chgData name="JuYoung Song" userId="2ab62cc5c92b8695" providerId="LiveId" clId="{6CDFC024-7DD4-45BA-BDE0-AEBB4761D5A8}" dt="2023-11-12T09:41:55.627" v="2" actId="478"/>
          <ac:spMkLst>
            <pc:docMk/>
            <pc:sldMk cId="1952664712" sldId="256"/>
            <ac:spMk id="3" creationId="{3D945F0B-3995-6E0F-015E-3DE7A34D4673}"/>
          </ac:spMkLst>
        </pc:spChg>
        <pc:spChg chg="add mod">
          <ac:chgData name="JuYoung Song" userId="2ab62cc5c92b8695" providerId="LiveId" clId="{6CDFC024-7DD4-45BA-BDE0-AEBB4761D5A8}" dt="2023-11-12T11:33:28.651" v="267" actId="1076"/>
          <ac:spMkLst>
            <pc:docMk/>
            <pc:sldMk cId="1952664712" sldId="256"/>
            <ac:spMk id="6" creationId="{56D9C78E-B309-CF11-B2E3-2D400CEB63E9}"/>
          </ac:spMkLst>
        </pc:spChg>
        <pc:spChg chg="add mod">
          <ac:chgData name="JuYoung Song" userId="2ab62cc5c92b8695" providerId="LiveId" clId="{6CDFC024-7DD4-45BA-BDE0-AEBB4761D5A8}" dt="2023-11-12T11:34:18.267" v="420" actId="1076"/>
          <ac:spMkLst>
            <pc:docMk/>
            <pc:sldMk cId="1952664712" sldId="256"/>
            <ac:spMk id="7" creationId="{24EB8295-50D6-7B2F-BD33-4691DCAF941F}"/>
          </ac:spMkLst>
        </pc:spChg>
        <pc:picChg chg="add mod modCrop">
          <ac:chgData name="JuYoung Song" userId="2ab62cc5c92b8695" providerId="LiveId" clId="{6CDFC024-7DD4-45BA-BDE0-AEBB4761D5A8}" dt="2023-11-12T11:33:32.348" v="268" actId="732"/>
          <ac:picMkLst>
            <pc:docMk/>
            <pc:sldMk cId="1952664712" sldId="256"/>
            <ac:picMk id="5" creationId="{525F571F-AB77-6587-FA14-2EB57095DF5B}"/>
          </ac:picMkLst>
        </pc:picChg>
      </pc:sldChg>
      <pc:sldChg chg="addSp delSp modSp new mod setBg delDesignElem">
        <pc:chgData name="JuYoung Song" userId="2ab62cc5c92b8695" providerId="LiveId" clId="{6CDFC024-7DD4-45BA-BDE0-AEBB4761D5A8}" dt="2023-11-12T09:59:30.139" v="212" actId="1076"/>
        <pc:sldMkLst>
          <pc:docMk/>
          <pc:sldMk cId="903922025" sldId="257"/>
        </pc:sldMkLst>
        <pc:spChg chg="del">
          <ac:chgData name="JuYoung Song" userId="2ab62cc5c92b8695" providerId="LiveId" clId="{6CDFC024-7DD4-45BA-BDE0-AEBB4761D5A8}" dt="2023-11-12T09:42:49.144" v="10" actId="478"/>
          <ac:spMkLst>
            <pc:docMk/>
            <pc:sldMk cId="903922025" sldId="257"/>
            <ac:spMk id="2" creationId="{8BE9DA7B-00D6-0485-F1E2-210B58E8C35B}"/>
          </ac:spMkLst>
        </pc:spChg>
        <pc:spChg chg="del">
          <ac:chgData name="JuYoung Song" userId="2ab62cc5c92b8695" providerId="LiveId" clId="{6CDFC024-7DD4-45BA-BDE0-AEBB4761D5A8}" dt="2023-11-12T09:42:49.144" v="10" actId="478"/>
          <ac:spMkLst>
            <pc:docMk/>
            <pc:sldMk cId="903922025" sldId="257"/>
            <ac:spMk id="3" creationId="{AB22A3DE-00FF-7971-2A8F-75320A4859E4}"/>
          </ac:spMkLst>
        </pc:spChg>
        <pc:spChg chg="add">
          <ac:chgData name="JuYoung Song" userId="2ab62cc5c92b8695" providerId="LiveId" clId="{6CDFC024-7DD4-45BA-BDE0-AEBB4761D5A8}" dt="2023-11-12T09:44:21.383" v="15" actId="26606"/>
          <ac:spMkLst>
            <pc:docMk/>
            <pc:sldMk cId="903922025" sldId="257"/>
            <ac:spMk id="10" creationId="{42A4FC2C-047E-45A5-965D-8E1E3BF09BC6}"/>
          </ac:spMkLst>
        </pc:spChg>
        <pc:picChg chg="add del mod modCrop">
          <ac:chgData name="JuYoung Song" userId="2ab62cc5c92b8695" providerId="LiveId" clId="{6CDFC024-7DD4-45BA-BDE0-AEBB4761D5A8}" dt="2023-11-12T09:59:27.862" v="209" actId="478"/>
          <ac:picMkLst>
            <pc:docMk/>
            <pc:sldMk cId="903922025" sldId="257"/>
            <ac:picMk id="5" creationId="{10A3206E-F3C4-B1C5-127C-90FC88ADBA9C}"/>
          </ac:picMkLst>
        </pc:picChg>
        <pc:picChg chg="add mod">
          <ac:chgData name="JuYoung Song" userId="2ab62cc5c92b8695" providerId="LiveId" clId="{6CDFC024-7DD4-45BA-BDE0-AEBB4761D5A8}" dt="2023-11-12T09:59:30.139" v="212" actId="1076"/>
          <ac:picMkLst>
            <pc:docMk/>
            <pc:sldMk cId="903922025" sldId="257"/>
            <ac:picMk id="7" creationId="{1852DD60-9350-8E9D-CC4E-B71AC74EEC1F}"/>
          </ac:picMkLst>
        </pc:picChg>
      </pc:sldChg>
      <pc:sldChg chg="addSp delSp modSp new mod ord">
        <pc:chgData name="JuYoung Song" userId="2ab62cc5c92b8695" providerId="LiveId" clId="{6CDFC024-7DD4-45BA-BDE0-AEBB4761D5A8}" dt="2023-11-12T09:49:11.016" v="60" actId="1076"/>
        <pc:sldMkLst>
          <pc:docMk/>
          <pc:sldMk cId="2256914591" sldId="258"/>
        </pc:sldMkLst>
        <pc:spChg chg="del">
          <ac:chgData name="JuYoung Song" userId="2ab62cc5c92b8695" providerId="LiveId" clId="{6CDFC024-7DD4-45BA-BDE0-AEBB4761D5A8}" dt="2023-11-12T09:44:28.328" v="19" actId="478"/>
          <ac:spMkLst>
            <pc:docMk/>
            <pc:sldMk cId="2256914591" sldId="258"/>
            <ac:spMk id="2" creationId="{F116BDE1-5B41-0FF1-66FC-A7CB0202CD8C}"/>
          </ac:spMkLst>
        </pc:spChg>
        <pc:spChg chg="del">
          <ac:chgData name="JuYoung Song" userId="2ab62cc5c92b8695" providerId="LiveId" clId="{6CDFC024-7DD4-45BA-BDE0-AEBB4761D5A8}" dt="2023-11-12T09:44:28.328" v="19" actId="478"/>
          <ac:spMkLst>
            <pc:docMk/>
            <pc:sldMk cId="2256914591" sldId="258"/>
            <ac:spMk id="3" creationId="{36B4DBEF-9A15-09BC-DC43-19E0773BA6C5}"/>
          </ac:spMkLst>
        </pc:spChg>
        <pc:picChg chg="add mod modCrop">
          <ac:chgData name="JuYoung Song" userId="2ab62cc5c92b8695" providerId="LiveId" clId="{6CDFC024-7DD4-45BA-BDE0-AEBB4761D5A8}" dt="2023-11-12T09:49:11.016" v="60" actId="1076"/>
          <ac:picMkLst>
            <pc:docMk/>
            <pc:sldMk cId="2256914591" sldId="258"/>
            <ac:picMk id="5" creationId="{09CCCF75-F4AE-D90A-5A33-93725C295360}"/>
          </ac:picMkLst>
        </pc:picChg>
      </pc:sldChg>
      <pc:sldChg chg="addSp delSp modSp new mod ord">
        <pc:chgData name="JuYoung Song" userId="2ab62cc5c92b8695" providerId="LiveId" clId="{6CDFC024-7DD4-45BA-BDE0-AEBB4761D5A8}" dt="2023-11-12T09:54:31.730" v="142" actId="1076"/>
        <pc:sldMkLst>
          <pc:docMk/>
          <pc:sldMk cId="3528912166" sldId="259"/>
        </pc:sldMkLst>
        <pc:spChg chg="del">
          <ac:chgData name="JuYoung Song" userId="2ab62cc5c92b8695" providerId="LiveId" clId="{6CDFC024-7DD4-45BA-BDE0-AEBB4761D5A8}" dt="2023-11-12T09:45:22.664" v="25" actId="478"/>
          <ac:spMkLst>
            <pc:docMk/>
            <pc:sldMk cId="3528912166" sldId="259"/>
            <ac:spMk id="2" creationId="{9D266548-6904-0213-2ECA-823E375CAA6A}"/>
          </ac:spMkLst>
        </pc:spChg>
        <pc:spChg chg="del">
          <ac:chgData name="JuYoung Song" userId="2ab62cc5c92b8695" providerId="LiveId" clId="{6CDFC024-7DD4-45BA-BDE0-AEBB4761D5A8}" dt="2023-11-12T09:45:22.664" v="25" actId="478"/>
          <ac:spMkLst>
            <pc:docMk/>
            <pc:sldMk cId="3528912166" sldId="259"/>
            <ac:spMk id="3" creationId="{3E6857CA-47CF-3377-5A4A-093543E8C6C4}"/>
          </ac:spMkLst>
        </pc:spChg>
        <pc:picChg chg="add mod">
          <ac:chgData name="JuYoung Song" userId="2ab62cc5c92b8695" providerId="LiveId" clId="{6CDFC024-7DD4-45BA-BDE0-AEBB4761D5A8}" dt="2023-11-12T09:54:31.730" v="142" actId="1076"/>
          <ac:picMkLst>
            <pc:docMk/>
            <pc:sldMk cId="3528912166" sldId="259"/>
            <ac:picMk id="5" creationId="{2A8160F0-4C27-5E27-7466-67E468B72C24}"/>
          </ac:picMkLst>
        </pc:picChg>
      </pc:sldChg>
      <pc:sldChg chg="addSp delSp modSp new mod">
        <pc:chgData name="JuYoung Song" userId="2ab62cc5c92b8695" providerId="LiveId" clId="{6CDFC024-7DD4-45BA-BDE0-AEBB4761D5A8}" dt="2023-11-12T10:08:41.099" v="261" actId="14100"/>
        <pc:sldMkLst>
          <pc:docMk/>
          <pc:sldMk cId="658670352" sldId="260"/>
        </pc:sldMkLst>
        <pc:spChg chg="del">
          <ac:chgData name="JuYoung Song" userId="2ab62cc5c92b8695" providerId="LiveId" clId="{6CDFC024-7DD4-45BA-BDE0-AEBB4761D5A8}" dt="2023-11-12T09:47:16.556" v="34" actId="478"/>
          <ac:spMkLst>
            <pc:docMk/>
            <pc:sldMk cId="658670352" sldId="260"/>
            <ac:spMk id="2" creationId="{BE3661D7-7DC3-A278-3DA1-B1971D4D4788}"/>
          </ac:spMkLst>
        </pc:spChg>
        <pc:spChg chg="del">
          <ac:chgData name="JuYoung Song" userId="2ab62cc5c92b8695" providerId="LiveId" clId="{6CDFC024-7DD4-45BA-BDE0-AEBB4761D5A8}" dt="2023-11-12T09:47:16.556" v="34" actId="478"/>
          <ac:spMkLst>
            <pc:docMk/>
            <pc:sldMk cId="658670352" sldId="260"/>
            <ac:spMk id="3" creationId="{B4E8350E-650E-590F-81BF-F530944335C3}"/>
          </ac:spMkLst>
        </pc:spChg>
        <pc:picChg chg="add mod">
          <ac:chgData name="JuYoung Song" userId="2ab62cc5c92b8695" providerId="LiveId" clId="{6CDFC024-7DD4-45BA-BDE0-AEBB4761D5A8}" dt="2023-11-12T10:08:41.099" v="261" actId="14100"/>
          <ac:picMkLst>
            <pc:docMk/>
            <pc:sldMk cId="658670352" sldId="260"/>
            <ac:picMk id="5" creationId="{9EF89175-268F-F764-84CB-03834424AA89}"/>
          </ac:picMkLst>
        </pc:picChg>
      </pc:sldChg>
      <pc:sldChg chg="addSp delSp modSp new mod">
        <pc:chgData name="JuYoung Song" userId="2ab62cc5c92b8695" providerId="LiveId" clId="{6CDFC024-7DD4-45BA-BDE0-AEBB4761D5A8}" dt="2023-11-12T09:58:49.665" v="208" actId="1076"/>
        <pc:sldMkLst>
          <pc:docMk/>
          <pc:sldMk cId="2120059638" sldId="261"/>
        </pc:sldMkLst>
        <pc:spChg chg="del">
          <ac:chgData name="JuYoung Song" userId="2ab62cc5c92b8695" providerId="LiveId" clId="{6CDFC024-7DD4-45BA-BDE0-AEBB4761D5A8}" dt="2023-11-12T09:47:55.860" v="38" actId="478"/>
          <ac:spMkLst>
            <pc:docMk/>
            <pc:sldMk cId="2120059638" sldId="261"/>
            <ac:spMk id="2" creationId="{1AE3389B-2710-9AF6-0497-89734D3EA797}"/>
          </ac:spMkLst>
        </pc:spChg>
        <pc:spChg chg="del">
          <ac:chgData name="JuYoung Song" userId="2ab62cc5c92b8695" providerId="LiveId" clId="{6CDFC024-7DD4-45BA-BDE0-AEBB4761D5A8}" dt="2023-11-12T09:47:55.860" v="38" actId="478"/>
          <ac:spMkLst>
            <pc:docMk/>
            <pc:sldMk cId="2120059638" sldId="261"/>
            <ac:spMk id="3" creationId="{4EE37F2C-FBC6-3890-FBC7-0BB62A6A6B87}"/>
          </ac:spMkLst>
        </pc:spChg>
        <pc:picChg chg="add mod">
          <ac:chgData name="JuYoung Song" userId="2ab62cc5c92b8695" providerId="LiveId" clId="{6CDFC024-7DD4-45BA-BDE0-AEBB4761D5A8}" dt="2023-11-12T09:58:49.665" v="208" actId="1076"/>
          <ac:picMkLst>
            <pc:docMk/>
            <pc:sldMk cId="2120059638" sldId="261"/>
            <ac:picMk id="5" creationId="{49623254-E907-001D-B761-84F299031435}"/>
          </ac:picMkLst>
        </pc:picChg>
      </pc:sldChg>
      <pc:sldChg chg="addSp delSp modSp new mod">
        <pc:chgData name="JuYoung Song" userId="2ab62cc5c92b8695" providerId="LiveId" clId="{6CDFC024-7DD4-45BA-BDE0-AEBB4761D5A8}" dt="2023-11-12T10:11:15.164" v="266" actId="1076"/>
        <pc:sldMkLst>
          <pc:docMk/>
          <pc:sldMk cId="2590888234" sldId="262"/>
        </pc:sldMkLst>
        <pc:spChg chg="del">
          <ac:chgData name="JuYoung Song" userId="2ab62cc5c92b8695" providerId="LiveId" clId="{6CDFC024-7DD4-45BA-BDE0-AEBB4761D5A8}" dt="2023-11-12T09:49:29.932" v="67" actId="478"/>
          <ac:spMkLst>
            <pc:docMk/>
            <pc:sldMk cId="2590888234" sldId="262"/>
            <ac:spMk id="2" creationId="{2EB0C621-8772-3254-A50B-476F2536CB9B}"/>
          </ac:spMkLst>
        </pc:spChg>
        <pc:spChg chg="del">
          <ac:chgData name="JuYoung Song" userId="2ab62cc5c92b8695" providerId="LiveId" clId="{6CDFC024-7DD4-45BA-BDE0-AEBB4761D5A8}" dt="2023-11-12T09:49:29.932" v="67" actId="478"/>
          <ac:spMkLst>
            <pc:docMk/>
            <pc:sldMk cId="2590888234" sldId="262"/>
            <ac:spMk id="3" creationId="{1CD60469-F9D9-F96C-5738-BE7E0575C0B9}"/>
          </ac:spMkLst>
        </pc:spChg>
        <pc:picChg chg="add del mod">
          <ac:chgData name="JuYoung Song" userId="2ab62cc5c92b8695" providerId="LiveId" clId="{6CDFC024-7DD4-45BA-BDE0-AEBB4761D5A8}" dt="2023-11-12T10:11:12.584" v="262" actId="478"/>
          <ac:picMkLst>
            <pc:docMk/>
            <pc:sldMk cId="2590888234" sldId="262"/>
            <ac:picMk id="5" creationId="{31EEBBDD-4D74-BABA-0254-DC6B2EDEC3E7}"/>
          </ac:picMkLst>
        </pc:picChg>
        <pc:picChg chg="add mod">
          <ac:chgData name="JuYoung Song" userId="2ab62cc5c92b8695" providerId="LiveId" clId="{6CDFC024-7DD4-45BA-BDE0-AEBB4761D5A8}" dt="2023-11-12T10:11:15.164" v="266" actId="1076"/>
          <ac:picMkLst>
            <pc:docMk/>
            <pc:sldMk cId="2590888234" sldId="262"/>
            <ac:picMk id="7" creationId="{DE899F90-EEE3-B513-AC48-A4F2B75D42A8}"/>
          </ac:picMkLst>
        </pc:picChg>
      </pc:sldChg>
      <pc:sldChg chg="addSp delSp modSp new del mod">
        <pc:chgData name="JuYoung Song" userId="2ab62cc5c92b8695" providerId="LiveId" clId="{6CDFC024-7DD4-45BA-BDE0-AEBB4761D5A8}" dt="2023-11-17T08:29:02.663" v="421" actId="47"/>
        <pc:sldMkLst>
          <pc:docMk/>
          <pc:sldMk cId="1822941598" sldId="263"/>
        </pc:sldMkLst>
        <pc:spChg chg="del">
          <ac:chgData name="JuYoung Song" userId="2ab62cc5c92b8695" providerId="LiveId" clId="{6CDFC024-7DD4-45BA-BDE0-AEBB4761D5A8}" dt="2023-11-12T09:49:55.242" v="71" actId="478"/>
          <ac:spMkLst>
            <pc:docMk/>
            <pc:sldMk cId="1822941598" sldId="263"/>
            <ac:spMk id="2" creationId="{F331847F-AA5A-D9A7-1927-C30C4EB54A6F}"/>
          </ac:spMkLst>
        </pc:spChg>
        <pc:spChg chg="del">
          <ac:chgData name="JuYoung Song" userId="2ab62cc5c92b8695" providerId="LiveId" clId="{6CDFC024-7DD4-45BA-BDE0-AEBB4761D5A8}" dt="2023-11-12T09:49:55.242" v="71" actId="478"/>
          <ac:spMkLst>
            <pc:docMk/>
            <pc:sldMk cId="1822941598" sldId="263"/>
            <ac:spMk id="3" creationId="{E2C62E5C-E78D-DB83-3457-87B540F62CA6}"/>
          </ac:spMkLst>
        </pc:spChg>
        <pc:picChg chg="add mod">
          <ac:chgData name="JuYoung Song" userId="2ab62cc5c92b8695" providerId="LiveId" clId="{6CDFC024-7DD4-45BA-BDE0-AEBB4761D5A8}" dt="2023-11-12T09:50:34.081" v="79" actId="1076"/>
          <ac:picMkLst>
            <pc:docMk/>
            <pc:sldMk cId="1822941598" sldId="263"/>
            <ac:picMk id="5" creationId="{224DFD87-4B18-4084-C000-CDF3E3B0379C}"/>
          </ac:picMkLst>
        </pc:picChg>
        <pc:picChg chg="add mod">
          <ac:chgData name="JuYoung Song" userId="2ab62cc5c92b8695" providerId="LiveId" clId="{6CDFC024-7DD4-45BA-BDE0-AEBB4761D5A8}" dt="2023-11-12T09:51:59.930" v="95" actId="14100"/>
          <ac:picMkLst>
            <pc:docMk/>
            <pc:sldMk cId="1822941598" sldId="263"/>
            <ac:picMk id="7" creationId="{1D9D926C-E48C-1D7E-FA4F-861053F38393}"/>
          </ac:picMkLst>
        </pc:picChg>
      </pc:sldChg>
      <pc:sldChg chg="addSp delSp modSp new del mod">
        <pc:chgData name="JuYoung Song" userId="2ab62cc5c92b8695" providerId="LiveId" clId="{6CDFC024-7DD4-45BA-BDE0-AEBB4761D5A8}" dt="2023-11-17T08:29:02.663" v="421" actId="47"/>
        <pc:sldMkLst>
          <pc:docMk/>
          <pc:sldMk cId="1743951378" sldId="264"/>
        </pc:sldMkLst>
        <pc:spChg chg="del">
          <ac:chgData name="JuYoung Song" userId="2ab62cc5c92b8695" providerId="LiveId" clId="{6CDFC024-7DD4-45BA-BDE0-AEBB4761D5A8}" dt="2023-11-12T09:50:38.763" v="81" actId="478"/>
          <ac:spMkLst>
            <pc:docMk/>
            <pc:sldMk cId="1743951378" sldId="264"/>
            <ac:spMk id="2" creationId="{B44D9753-B623-E567-2EAC-A2DBB47BAD02}"/>
          </ac:spMkLst>
        </pc:spChg>
        <pc:spChg chg="del">
          <ac:chgData name="JuYoung Song" userId="2ab62cc5c92b8695" providerId="LiveId" clId="{6CDFC024-7DD4-45BA-BDE0-AEBB4761D5A8}" dt="2023-11-12T09:50:38.763" v="81" actId="478"/>
          <ac:spMkLst>
            <pc:docMk/>
            <pc:sldMk cId="1743951378" sldId="264"/>
            <ac:spMk id="3" creationId="{69F252E1-F5A4-C1C1-A3C3-3DD715459D06}"/>
          </ac:spMkLst>
        </pc:spChg>
        <pc:picChg chg="add mod">
          <ac:chgData name="JuYoung Song" userId="2ab62cc5c92b8695" providerId="LiveId" clId="{6CDFC024-7DD4-45BA-BDE0-AEBB4761D5A8}" dt="2023-11-12T09:51:42.894" v="89" actId="1076"/>
          <ac:picMkLst>
            <pc:docMk/>
            <pc:sldMk cId="1743951378" sldId="264"/>
            <ac:picMk id="5" creationId="{66BCD99B-72A4-4A53-28A6-2A1A74ECEA81}"/>
          </ac:picMkLst>
        </pc:picChg>
        <pc:picChg chg="add mod">
          <ac:chgData name="JuYoung Song" userId="2ab62cc5c92b8695" providerId="LiveId" clId="{6CDFC024-7DD4-45BA-BDE0-AEBB4761D5A8}" dt="2023-11-12T09:51:42.894" v="89" actId="1076"/>
          <ac:picMkLst>
            <pc:docMk/>
            <pc:sldMk cId="1743951378" sldId="264"/>
            <ac:picMk id="7" creationId="{646B30BC-542D-A315-F7AA-495CA038E802}"/>
          </ac:picMkLst>
        </pc:picChg>
        <pc:picChg chg="add mod">
          <ac:chgData name="JuYoung Song" userId="2ab62cc5c92b8695" providerId="LiveId" clId="{6CDFC024-7DD4-45BA-BDE0-AEBB4761D5A8}" dt="2023-11-12T09:52:03.821" v="96" actId="14100"/>
          <ac:picMkLst>
            <pc:docMk/>
            <pc:sldMk cId="1743951378" sldId="264"/>
            <ac:picMk id="9" creationId="{7170A5F3-31E5-8E67-70DF-98AB331FA957}"/>
          </ac:picMkLst>
        </pc:picChg>
      </pc:sldChg>
      <pc:sldChg chg="addSp delSp modSp new del mod">
        <pc:chgData name="JuYoung Song" userId="2ab62cc5c92b8695" providerId="LiveId" clId="{6CDFC024-7DD4-45BA-BDE0-AEBB4761D5A8}" dt="2023-11-17T08:29:02.663" v="421" actId="47"/>
        <pc:sldMkLst>
          <pc:docMk/>
          <pc:sldMk cId="2885187254" sldId="265"/>
        </pc:sldMkLst>
        <pc:spChg chg="del">
          <ac:chgData name="JuYoung Song" userId="2ab62cc5c92b8695" providerId="LiveId" clId="{6CDFC024-7DD4-45BA-BDE0-AEBB4761D5A8}" dt="2023-11-12T09:52:08.337" v="98" actId="478"/>
          <ac:spMkLst>
            <pc:docMk/>
            <pc:sldMk cId="2885187254" sldId="265"/>
            <ac:spMk id="2" creationId="{D38CA527-E10E-3B3E-60EA-E5B72A4B679C}"/>
          </ac:spMkLst>
        </pc:spChg>
        <pc:spChg chg="del">
          <ac:chgData name="JuYoung Song" userId="2ab62cc5c92b8695" providerId="LiveId" clId="{6CDFC024-7DD4-45BA-BDE0-AEBB4761D5A8}" dt="2023-11-12T09:52:08.337" v="98" actId="478"/>
          <ac:spMkLst>
            <pc:docMk/>
            <pc:sldMk cId="2885187254" sldId="265"/>
            <ac:spMk id="3" creationId="{688154C2-4E06-65A8-4443-2311D8FB9D68}"/>
          </ac:spMkLst>
        </pc:spChg>
        <pc:picChg chg="add mod">
          <ac:chgData name="JuYoung Song" userId="2ab62cc5c92b8695" providerId="LiveId" clId="{6CDFC024-7DD4-45BA-BDE0-AEBB4761D5A8}" dt="2023-11-12T09:52:33.484" v="103" actId="14100"/>
          <ac:picMkLst>
            <pc:docMk/>
            <pc:sldMk cId="2885187254" sldId="265"/>
            <ac:picMk id="5" creationId="{C6727E43-073B-C27E-C1BA-61F8D12A082A}"/>
          </ac:picMkLst>
        </pc:picChg>
        <pc:picChg chg="add mod">
          <ac:chgData name="JuYoung Song" userId="2ab62cc5c92b8695" providerId="LiveId" clId="{6CDFC024-7DD4-45BA-BDE0-AEBB4761D5A8}" dt="2023-11-12T09:52:25.587" v="100" actId="1076"/>
          <ac:picMkLst>
            <pc:docMk/>
            <pc:sldMk cId="2885187254" sldId="265"/>
            <ac:picMk id="1026" creationId="{CD8DE08E-2D65-CF44-68A3-26D9998DC27C}"/>
          </ac:picMkLst>
        </pc:picChg>
      </pc:sldChg>
      <pc:sldChg chg="addSp delSp modSp new del mod">
        <pc:chgData name="JuYoung Song" userId="2ab62cc5c92b8695" providerId="LiveId" clId="{6CDFC024-7DD4-45BA-BDE0-AEBB4761D5A8}" dt="2023-11-17T08:29:02.663" v="421" actId="47"/>
        <pc:sldMkLst>
          <pc:docMk/>
          <pc:sldMk cId="4275600765" sldId="266"/>
        </pc:sldMkLst>
        <pc:spChg chg="del">
          <ac:chgData name="JuYoung Song" userId="2ab62cc5c92b8695" providerId="LiveId" clId="{6CDFC024-7DD4-45BA-BDE0-AEBB4761D5A8}" dt="2023-11-12T09:52:42.282" v="105" actId="478"/>
          <ac:spMkLst>
            <pc:docMk/>
            <pc:sldMk cId="4275600765" sldId="266"/>
            <ac:spMk id="2" creationId="{09EA5303-F1A7-3336-AAAF-F44382A0B235}"/>
          </ac:spMkLst>
        </pc:spChg>
        <pc:spChg chg="del">
          <ac:chgData name="JuYoung Song" userId="2ab62cc5c92b8695" providerId="LiveId" clId="{6CDFC024-7DD4-45BA-BDE0-AEBB4761D5A8}" dt="2023-11-12T09:52:42.282" v="105" actId="478"/>
          <ac:spMkLst>
            <pc:docMk/>
            <pc:sldMk cId="4275600765" sldId="266"/>
            <ac:spMk id="3" creationId="{82A7E355-6851-C990-338F-000D134DCEA1}"/>
          </ac:spMkLst>
        </pc:spChg>
        <pc:picChg chg="add mod modCrop">
          <ac:chgData name="JuYoung Song" userId="2ab62cc5c92b8695" providerId="LiveId" clId="{6CDFC024-7DD4-45BA-BDE0-AEBB4761D5A8}" dt="2023-11-12T09:53:04.288" v="114" actId="1076"/>
          <ac:picMkLst>
            <pc:docMk/>
            <pc:sldMk cId="4275600765" sldId="266"/>
            <ac:picMk id="5" creationId="{9D947463-09C3-1D92-F586-846A27BDB494}"/>
          </ac:picMkLst>
        </pc:picChg>
        <pc:picChg chg="add mod modCrop">
          <ac:chgData name="JuYoung Song" userId="2ab62cc5c92b8695" providerId="LiveId" clId="{6CDFC024-7DD4-45BA-BDE0-AEBB4761D5A8}" dt="2023-11-12T09:53:15.672" v="119" actId="14100"/>
          <ac:picMkLst>
            <pc:docMk/>
            <pc:sldMk cId="4275600765" sldId="266"/>
            <ac:picMk id="6" creationId="{EBF0AC9C-1C6F-E8C7-8D29-E7319839CC12}"/>
          </ac:picMkLst>
        </pc:picChg>
      </pc:sldChg>
      <pc:sldChg chg="addSp delSp modSp new del mod">
        <pc:chgData name="JuYoung Song" userId="2ab62cc5c92b8695" providerId="LiveId" clId="{6CDFC024-7DD4-45BA-BDE0-AEBB4761D5A8}" dt="2023-11-17T08:29:05.257" v="422" actId="47"/>
        <pc:sldMkLst>
          <pc:docMk/>
          <pc:sldMk cId="1769704444" sldId="267"/>
        </pc:sldMkLst>
        <pc:spChg chg="del">
          <ac:chgData name="JuYoung Song" userId="2ab62cc5c92b8695" providerId="LiveId" clId="{6CDFC024-7DD4-45BA-BDE0-AEBB4761D5A8}" dt="2023-11-12T09:53:29.859" v="121" actId="478"/>
          <ac:spMkLst>
            <pc:docMk/>
            <pc:sldMk cId="1769704444" sldId="267"/>
            <ac:spMk id="2" creationId="{2552BE83-D321-3A8E-4D5F-9FF8F1DEA0C9}"/>
          </ac:spMkLst>
        </pc:spChg>
        <pc:spChg chg="del">
          <ac:chgData name="JuYoung Song" userId="2ab62cc5c92b8695" providerId="LiveId" clId="{6CDFC024-7DD4-45BA-BDE0-AEBB4761D5A8}" dt="2023-11-12T09:53:29.859" v="121" actId="478"/>
          <ac:spMkLst>
            <pc:docMk/>
            <pc:sldMk cId="1769704444" sldId="267"/>
            <ac:spMk id="3" creationId="{057EB3D7-5107-ED83-B7C8-D50738B8ED15}"/>
          </ac:spMkLst>
        </pc:spChg>
        <pc:picChg chg="add mod">
          <ac:chgData name="JuYoung Song" userId="2ab62cc5c92b8695" providerId="LiveId" clId="{6CDFC024-7DD4-45BA-BDE0-AEBB4761D5A8}" dt="2023-11-12T09:53:37.489" v="124" actId="14100"/>
          <ac:picMkLst>
            <pc:docMk/>
            <pc:sldMk cId="1769704444" sldId="267"/>
            <ac:picMk id="5" creationId="{A476C65B-21D4-359F-7667-798FBA522C14}"/>
          </ac:picMkLst>
        </pc:picChg>
        <pc:picChg chg="add mod">
          <ac:chgData name="JuYoung Song" userId="2ab62cc5c92b8695" providerId="LiveId" clId="{6CDFC024-7DD4-45BA-BDE0-AEBB4761D5A8}" dt="2023-11-12T09:53:43.769" v="130" actId="14100"/>
          <ac:picMkLst>
            <pc:docMk/>
            <pc:sldMk cId="1769704444" sldId="267"/>
            <ac:picMk id="7" creationId="{0FA5CCD2-A0EA-1338-984B-28F3B0446846}"/>
          </ac:picMkLst>
        </pc:picChg>
      </pc:sldChg>
      <pc:sldChg chg="addSp delSp modSp new del mod">
        <pc:chgData name="JuYoung Song" userId="2ab62cc5c92b8695" providerId="LiveId" clId="{6CDFC024-7DD4-45BA-BDE0-AEBB4761D5A8}" dt="2023-11-17T08:29:14.919" v="423" actId="47"/>
        <pc:sldMkLst>
          <pc:docMk/>
          <pc:sldMk cId="2195152165" sldId="268"/>
        </pc:sldMkLst>
        <pc:spChg chg="del">
          <ac:chgData name="JuYoung Song" userId="2ab62cc5c92b8695" providerId="LiveId" clId="{6CDFC024-7DD4-45BA-BDE0-AEBB4761D5A8}" dt="2023-11-12T09:55:39.966" v="152" actId="478"/>
          <ac:spMkLst>
            <pc:docMk/>
            <pc:sldMk cId="2195152165" sldId="268"/>
            <ac:spMk id="2" creationId="{154CBD94-C04F-1029-07BB-A0D197789566}"/>
          </ac:spMkLst>
        </pc:spChg>
        <pc:spChg chg="del">
          <ac:chgData name="JuYoung Song" userId="2ab62cc5c92b8695" providerId="LiveId" clId="{6CDFC024-7DD4-45BA-BDE0-AEBB4761D5A8}" dt="2023-11-12T09:55:39.966" v="152" actId="478"/>
          <ac:spMkLst>
            <pc:docMk/>
            <pc:sldMk cId="2195152165" sldId="268"/>
            <ac:spMk id="3" creationId="{3909FB08-29D8-0AAC-9EE8-C75ADC4C6470}"/>
          </ac:spMkLst>
        </pc:spChg>
        <pc:picChg chg="add mod">
          <ac:chgData name="JuYoung Song" userId="2ab62cc5c92b8695" providerId="LiveId" clId="{6CDFC024-7DD4-45BA-BDE0-AEBB4761D5A8}" dt="2023-11-12T09:55:54.845" v="157" actId="1076"/>
          <ac:picMkLst>
            <pc:docMk/>
            <pc:sldMk cId="2195152165" sldId="268"/>
            <ac:picMk id="5" creationId="{074F837C-8305-6CDE-0FF5-0E6AEBF64218}"/>
          </ac:picMkLst>
        </pc:picChg>
        <pc:picChg chg="add mod">
          <ac:chgData name="JuYoung Song" userId="2ab62cc5c92b8695" providerId="LiveId" clId="{6CDFC024-7DD4-45BA-BDE0-AEBB4761D5A8}" dt="2023-11-12T09:55:53.568" v="156" actId="14100"/>
          <ac:picMkLst>
            <pc:docMk/>
            <pc:sldMk cId="2195152165" sldId="268"/>
            <ac:picMk id="7" creationId="{892829F7-97B3-22CE-D938-B152EBDCCBE4}"/>
          </ac:picMkLst>
        </pc:picChg>
      </pc:sldChg>
      <pc:sldChg chg="addSp delSp modSp new del mod">
        <pc:chgData name="JuYoung Song" userId="2ab62cc5c92b8695" providerId="LiveId" clId="{6CDFC024-7DD4-45BA-BDE0-AEBB4761D5A8}" dt="2023-11-17T08:29:14.919" v="423" actId="47"/>
        <pc:sldMkLst>
          <pc:docMk/>
          <pc:sldMk cId="3554781737" sldId="269"/>
        </pc:sldMkLst>
        <pc:spChg chg="del">
          <ac:chgData name="JuYoung Song" userId="2ab62cc5c92b8695" providerId="LiveId" clId="{6CDFC024-7DD4-45BA-BDE0-AEBB4761D5A8}" dt="2023-11-12T09:56:04.450" v="159" actId="478"/>
          <ac:spMkLst>
            <pc:docMk/>
            <pc:sldMk cId="3554781737" sldId="269"/>
            <ac:spMk id="2" creationId="{E7699DAA-031B-9D47-F980-E9C49B588434}"/>
          </ac:spMkLst>
        </pc:spChg>
        <pc:spChg chg="del">
          <ac:chgData name="JuYoung Song" userId="2ab62cc5c92b8695" providerId="LiveId" clId="{6CDFC024-7DD4-45BA-BDE0-AEBB4761D5A8}" dt="2023-11-12T09:56:04.450" v="159" actId="478"/>
          <ac:spMkLst>
            <pc:docMk/>
            <pc:sldMk cId="3554781737" sldId="269"/>
            <ac:spMk id="3" creationId="{B7CD7D04-BD54-4CA8-EF73-26F6DEAE52D2}"/>
          </ac:spMkLst>
        </pc:spChg>
        <pc:picChg chg="add mod">
          <ac:chgData name="JuYoung Song" userId="2ab62cc5c92b8695" providerId="LiveId" clId="{6CDFC024-7DD4-45BA-BDE0-AEBB4761D5A8}" dt="2023-11-12T09:56:05.125" v="162" actId="14100"/>
          <ac:picMkLst>
            <pc:docMk/>
            <pc:sldMk cId="3554781737" sldId="269"/>
            <ac:picMk id="5" creationId="{D8D635BD-7A38-7155-966C-448D760CFB5E}"/>
          </ac:picMkLst>
        </pc:picChg>
        <pc:picChg chg="add mod">
          <ac:chgData name="JuYoung Song" userId="2ab62cc5c92b8695" providerId="LiveId" clId="{6CDFC024-7DD4-45BA-BDE0-AEBB4761D5A8}" dt="2023-11-12T09:56:15.427" v="165" actId="14100"/>
          <ac:picMkLst>
            <pc:docMk/>
            <pc:sldMk cId="3554781737" sldId="269"/>
            <ac:picMk id="7" creationId="{3B8CBE12-6160-4F07-726D-EE2B20909BBA}"/>
          </ac:picMkLst>
        </pc:picChg>
      </pc:sldChg>
      <pc:sldChg chg="addSp delSp modSp new del mod">
        <pc:chgData name="JuYoung Song" userId="2ab62cc5c92b8695" providerId="LiveId" clId="{6CDFC024-7DD4-45BA-BDE0-AEBB4761D5A8}" dt="2023-11-12T09:56:47.648" v="175" actId="47"/>
        <pc:sldMkLst>
          <pc:docMk/>
          <pc:sldMk cId="2158936692" sldId="270"/>
        </pc:sldMkLst>
        <pc:spChg chg="del">
          <ac:chgData name="JuYoung Song" userId="2ab62cc5c92b8695" providerId="LiveId" clId="{6CDFC024-7DD4-45BA-BDE0-AEBB4761D5A8}" dt="2023-11-12T09:56:25.603" v="167" actId="478"/>
          <ac:spMkLst>
            <pc:docMk/>
            <pc:sldMk cId="2158936692" sldId="270"/>
            <ac:spMk id="2" creationId="{B6ED3CA9-2923-221C-F693-7FAD3FF9E949}"/>
          </ac:spMkLst>
        </pc:spChg>
        <pc:spChg chg="del">
          <ac:chgData name="JuYoung Song" userId="2ab62cc5c92b8695" providerId="LiveId" clId="{6CDFC024-7DD4-45BA-BDE0-AEBB4761D5A8}" dt="2023-11-12T09:56:25.603" v="167" actId="478"/>
          <ac:spMkLst>
            <pc:docMk/>
            <pc:sldMk cId="2158936692" sldId="270"/>
            <ac:spMk id="3" creationId="{F4A61435-A627-BA30-E179-349F892EA6D5}"/>
          </ac:spMkLst>
        </pc:spChg>
        <pc:picChg chg="add mod">
          <ac:chgData name="JuYoung Song" userId="2ab62cc5c92b8695" providerId="LiveId" clId="{6CDFC024-7DD4-45BA-BDE0-AEBB4761D5A8}" dt="2023-11-12T09:56:35.494" v="170"/>
          <ac:picMkLst>
            <pc:docMk/>
            <pc:sldMk cId="2158936692" sldId="270"/>
            <ac:picMk id="4" creationId="{9007AF29-AB10-E052-CDC5-CEEF69ACAAB0}"/>
          </ac:picMkLst>
        </pc:picChg>
        <pc:picChg chg="add mod">
          <ac:chgData name="JuYoung Song" userId="2ab62cc5c92b8695" providerId="LiveId" clId="{6CDFC024-7DD4-45BA-BDE0-AEBB4761D5A8}" dt="2023-11-12T09:56:27.196" v="169" actId="1076"/>
          <ac:picMkLst>
            <pc:docMk/>
            <pc:sldMk cId="2158936692" sldId="270"/>
            <ac:picMk id="2050" creationId="{B3FC560E-F9BD-56CE-977B-7D2E2BF75345}"/>
          </ac:picMkLst>
        </pc:picChg>
      </pc:sldChg>
      <pc:sldChg chg="add del ord">
        <pc:chgData name="JuYoung Song" userId="2ab62cc5c92b8695" providerId="LiveId" clId="{6CDFC024-7DD4-45BA-BDE0-AEBB4761D5A8}" dt="2023-11-17T08:29:14.919" v="423" actId="47"/>
        <pc:sldMkLst>
          <pc:docMk/>
          <pc:sldMk cId="271241051" sldId="271"/>
        </pc:sldMkLst>
      </pc:sldChg>
      <pc:sldChg chg="addSp delSp modSp new del mod">
        <pc:chgData name="JuYoung Song" userId="2ab62cc5c92b8695" providerId="LiveId" clId="{6CDFC024-7DD4-45BA-BDE0-AEBB4761D5A8}" dt="2023-11-17T08:29:14.919" v="423" actId="47"/>
        <pc:sldMkLst>
          <pc:docMk/>
          <pc:sldMk cId="1019574030" sldId="272"/>
        </pc:sldMkLst>
        <pc:spChg chg="del">
          <ac:chgData name="JuYoung Song" userId="2ab62cc5c92b8695" providerId="LiveId" clId="{6CDFC024-7DD4-45BA-BDE0-AEBB4761D5A8}" dt="2023-11-12T09:56:53.872" v="177" actId="478"/>
          <ac:spMkLst>
            <pc:docMk/>
            <pc:sldMk cId="1019574030" sldId="272"/>
            <ac:spMk id="2" creationId="{2943C4F9-5A84-746C-C05A-AD7FFA17C146}"/>
          </ac:spMkLst>
        </pc:spChg>
        <pc:spChg chg="del">
          <ac:chgData name="JuYoung Song" userId="2ab62cc5c92b8695" providerId="LiveId" clId="{6CDFC024-7DD4-45BA-BDE0-AEBB4761D5A8}" dt="2023-11-12T09:56:53.872" v="177" actId="478"/>
          <ac:spMkLst>
            <pc:docMk/>
            <pc:sldMk cId="1019574030" sldId="272"/>
            <ac:spMk id="3" creationId="{B2C8196E-474A-0C18-CBAB-D1F5763E4D63}"/>
          </ac:spMkLst>
        </pc:spChg>
        <pc:picChg chg="add mod modCrop">
          <ac:chgData name="JuYoung Song" userId="2ab62cc5c92b8695" providerId="LiveId" clId="{6CDFC024-7DD4-45BA-BDE0-AEBB4761D5A8}" dt="2023-11-12T09:57:38.376" v="184" actId="14100"/>
          <ac:picMkLst>
            <pc:docMk/>
            <pc:sldMk cId="1019574030" sldId="272"/>
            <ac:picMk id="5" creationId="{76A8FE64-56E9-8BCF-5480-0FDBBC608E42}"/>
          </ac:picMkLst>
        </pc:picChg>
        <pc:picChg chg="add mod modCrop">
          <ac:chgData name="JuYoung Song" userId="2ab62cc5c92b8695" providerId="LiveId" clId="{6CDFC024-7DD4-45BA-BDE0-AEBB4761D5A8}" dt="2023-11-12T09:57:41.648" v="189" actId="1076"/>
          <ac:picMkLst>
            <pc:docMk/>
            <pc:sldMk cId="1019574030" sldId="272"/>
            <ac:picMk id="6" creationId="{28B989D1-FF82-0B91-91EA-EE8486BB5116}"/>
          </ac:picMkLst>
        </pc:picChg>
      </pc:sldChg>
      <pc:sldChg chg="addSp delSp modSp new del mod">
        <pc:chgData name="JuYoung Song" userId="2ab62cc5c92b8695" providerId="LiveId" clId="{6CDFC024-7DD4-45BA-BDE0-AEBB4761D5A8}" dt="2023-11-17T08:29:14.919" v="423" actId="47"/>
        <pc:sldMkLst>
          <pc:docMk/>
          <pc:sldMk cId="675107632" sldId="273"/>
        </pc:sldMkLst>
        <pc:spChg chg="del">
          <ac:chgData name="JuYoung Song" userId="2ab62cc5c92b8695" providerId="LiveId" clId="{6CDFC024-7DD4-45BA-BDE0-AEBB4761D5A8}" dt="2023-11-12T09:57:59.567" v="191" actId="478"/>
          <ac:spMkLst>
            <pc:docMk/>
            <pc:sldMk cId="675107632" sldId="273"/>
            <ac:spMk id="2" creationId="{9B9033A6-DBCA-74D9-7EA8-22E977D15555}"/>
          </ac:spMkLst>
        </pc:spChg>
        <pc:spChg chg="del">
          <ac:chgData name="JuYoung Song" userId="2ab62cc5c92b8695" providerId="LiveId" clId="{6CDFC024-7DD4-45BA-BDE0-AEBB4761D5A8}" dt="2023-11-12T09:57:59.567" v="191" actId="478"/>
          <ac:spMkLst>
            <pc:docMk/>
            <pc:sldMk cId="675107632" sldId="273"/>
            <ac:spMk id="3" creationId="{C9526FCE-36E0-0DC3-FAB8-6A4FC7573CDD}"/>
          </ac:spMkLst>
        </pc:spChg>
        <pc:picChg chg="add mod modCrop">
          <ac:chgData name="JuYoung Song" userId="2ab62cc5c92b8695" providerId="LiveId" clId="{6CDFC024-7DD4-45BA-BDE0-AEBB4761D5A8}" dt="2023-11-12T09:58:12.053" v="200" actId="14100"/>
          <ac:picMkLst>
            <pc:docMk/>
            <pc:sldMk cId="675107632" sldId="273"/>
            <ac:picMk id="5" creationId="{CF346B8E-F30D-8A53-283F-FAFD0A6A87DC}"/>
          </ac:picMkLst>
        </pc:picChg>
        <pc:picChg chg="add mod modCrop">
          <ac:chgData name="JuYoung Song" userId="2ab62cc5c92b8695" providerId="LiveId" clId="{6CDFC024-7DD4-45BA-BDE0-AEBB4761D5A8}" dt="2023-11-12T09:58:25.974" v="206" actId="14100"/>
          <ac:picMkLst>
            <pc:docMk/>
            <pc:sldMk cId="675107632" sldId="273"/>
            <ac:picMk id="6" creationId="{F3EF427F-DD8C-F1CA-6D5E-7543944597C2}"/>
          </ac:picMkLst>
        </pc:picChg>
      </pc:sldChg>
      <pc:sldChg chg="addSp delSp modSp new del mod">
        <pc:chgData name="JuYoung Song" userId="2ab62cc5c92b8695" providerId="LiveId" clId="{6CDFC024-7DD4-45BA-BDE0-AEBB4761D5A8}" dt="2023-11-17T08:29:19.900" v="424" actId="47"/>
        <pc:sldMkLst>
          <pc:docMk/>
          <pc:sldMk cId="3805319403" sldId="274"/>
        </pc:sldMkLst>
        <pc:spChg chg="del">
          <ac:chgData name="JuYoung Song" userId="2ab62cc5c92b8695" providerId="LiveId" clId="{6CDFC024-7DD4-45BA-BDE0-AEBB4761D5A8}" dt="2023-11-12T10:00:15.043" v="214" actId="478"/>
          <ac:spMkLst>
            <pc:docMk/>
            <pc:sldMk cId="3805319403" sldId="274"/>
            <ac:spMk id="2" creationId="{50DF1097-4CF5-CBB0-CD19-89C3BF8FC760}"/>
          </ac:spMkLst>
        </pc:spChg>
        <pc:spChg chg="del">
          <ac:chgData name="JuYoung Song" userId="2ab62cc5c92b8695" providerId="LiveId" clId="{6CDFC024-7DD4-45BA-BDE0-AEBB4761D5A8}" dt="2023-11-12T10:00:15.043" v="214" actId="478"/>
          <ac:spMkLst>
            <pc:docMk/>
            <pc:sldMk cId="3805319403" sldId="274"/>
            <ac:spMk id="3" creationId="{D38A17EF-F1D2-5113-36A7-E4D529981C42}"/>
          </ac:spMkLst>
        </pc:spChg>
        <pc:picChg chg="add mod">
          <ac:chgData name="JuYoung Song" userId="2ab62cc5c92b8695" providerId="LiveId" clId="{6CDFC024-7DD4-45BA-BDE0-AEBB4761D5A8}" dt="2023-11-12T10:05:03.658" v="226" actId="1076"/>
          <ac:picMkLst>
            <pc:docMk/>
            <pc:sldMk cId="3805319403" sldId="274"/>
            <ac:picMk id="5" creationId="{C3EB65C3-66AF-6270-3D66-467FF0DA68F1}"/>
          </ac:picMkLst>
        </pc:picChg>
        <pc:picChg chg="add mod modCrop">
          <ac:chgData name="JuYoung Song" userId="2ab62cc5c92b8695" providerId="LiveId" clId="{6CDFC024-7DD4-45BA-BDE0-AEBB4761D5A8}" dt="2023-11-12T10:05:03.658" v="226" actId="1076"/>
          <ac:picMkLst>
            <pc:docMk/>
            <pc:sldMk cId="3805319403" sldId="274"/>
            <ac:picMk id="7" creationId="{7B7A47FD-CEA8-CA88-77C5-9D9E0A93B45E}"/>
          </ac:picMkLst>
        </pc:picChg>
        <pc:picChg chg="add mod">
          <ac:chgData name="JuYoung Song" userId="2ab62cc5c92b8695" providerId="LiveId" clId="{6CDFC024-7DD4-45BA-BDE0-AEBB4761D5A8}" dt="2023-11-12T10:05:07.992" v="229" actId="14100"/>
          <ac:picMkLst>
            <pc:docMk/>
            <pc:sldMk cId="3805319403" sldId="274"/>
            <ac:picMk id="9" creationId="{FC67BAA9-9095-93E8-C630-E99B3A387A51}"/>
          </ac:picMkLst>
        </pc:picChg>
      </pc:sldChg>
      <pc:sldChg chg="addSp delSp modSp new del mod">
        <pc:chgData name="JuYoung Song" userId="2ab62cc5c92b8695" providerId="LiveId" clId="{6CDFC024-7DD4-45BA-BDE0-AEBB4761D5A8}" dt="2023-11-17T08:29:19.900" v="424" actId="47"/>
        <pc:sldMkLst>
          <pc:docMk/>
          <pc:sldMk cId="1529076064" sldId="275"/>
        </pc:sldMkLst>
        <pc:spChg chg="del">
          <ac:chgData name="JuYoung Song" userId="2ab62cc5c92b8695" providerId="LiveId" clId="{6CDFC024-7DD4-45BA-BDE0-AEBB4761D5A8}" dt="2023-11-12T10:05:12.449" v="231" actId="478"/>
          <ac:spMkLst>
            <pc:docMk/>
            <pc:sldMk cId="1529076064" sldId="275"/>
            <ac:spMk id="2" creationId="{5FEE9E3F-F547-2E32-DEC2-8A78BC5B1FD4}"/>
          </ac:spMkLst>
        </pc:spChg>
        <pc:spChg chg="del">
          <ac:chgData name="JuYoung Song" userId="2ab62cc5c92b8695" providerId="LiveId" clId="{6CDFC024-7DD4-45BA-BDE0-AEBB4761D5A8}" dt="2023-11-12T10:05:12.449" v="231" actId="478"/>
          <ac:spMkLst>
            <pc:docMk/>
            <pc:sldMk cId="1529076064" sldId="275"/>
            <ac:spMk id="3" creationId="{C516D38B-43EA-EB55-9B37-19C927178D86}"/>
          </ac:spMkLst>
        </pc:spChg>
        <pc:picChg chg="add mod">
          <ac:chgData name="JuYoung Song" userId="2ab62cc5c92b8695" providerId="LiveId" clId="{6CDFC024-7DD4-45BA-BDE0-AEBB4761D5A8}" dt="2023-11-12T10:06:23.771" v="237"/>
          <ac:picMkLst>
            <pc:docMk/>
            <pc:sldMk cId="1529076064" sldId="275"/>
            <ac:picMk id="4" creationId="{581E0BBE-035B-7958-0615-BA2B4108AF2E}"/>
          </ac:picMkLst>
        </pc:picChg>
        <pc:picChg chg="add mod">
          <ac:chgData name="JuYoung Song" userId="2ab62cc5c92b8695" providerId="LiveId" clId="{6CDFC024-7DD4-45BA-BDE0-AEBB4761D5A8}" dt="2023-11-12T10:06:11.974" v="236" actId="1076"/>
          <ac:picMkLst>
            <pc:docMk/>
            <pc:sldMk cId="1529076064" sldId="275"/>
            <ac:picMk id="3074" creationId="{C29797C2-16EC-2E52-2CAE-37DB08F92414}"/>
          </ac:picMkLst>
        </pc:picChg>
      </pc:sldChg>
      <pc:sldChg chg="addSp delSp modSp new del mod">
        <pc:chgData name="JuYoung Song" userId="2ab62cc5c92b8695" providerId="LiveId" clId="{6CDFC024-7DD4-45BA-BDE0-AEBB4761D5A8}" dt="2023-11-17T08:29:19.900" v="424" actId="47"/>
        <pc:sldMkLst>
          <pc:docMk/>
          <pc:sldMk cId="1918791529" sldId="276"/>
        </pc:sldMkLst>
        <pc:spChg chg="del">
          <ac:chgData name="JuYoung Song" userId="2ab62cc5c92b8695" providerId="LiveId" clId="{6CDFC024-7DD4-45BA-BDE0-AEBB4761D5A8}" dt="2023-11-12T10:06:35.153" v="239" actId="478"/>
          <ac:spMkLst>
            <pc:docMk/>
            <pc:sldMk cId="1918791529" sldId="276"/>
            <ac:spMk id="2" creationId="{6CBCC1A7-FBCA-D173-3CC3-49FD61E0CDD3}"/>
          </ac:spMkLst>
        </pc:spChg>
        <pc:spChg chg="del">
          <ac:chgData name="JuYoung Song" userId="2ab62cc5c92b8695" providerId="LiveId" clId="{6CDFC024-7DD4-45BA-BDE0-AEBB4761D5A8}" dt="2023-11-12T10:06:35.153" v="239" actId="478"/>
          <ac:spMkLst>
            <pc:docMk/>
            <pc:sldMk cId="1918791529" sldId="276"/>
            <ac:spMk id="3" creationId="{1B2125A7-C6EF-55CE-04B8-70E2BCFEFF46}"/>
          </ac:spMkLst>
        </pc:spChg>
        <pc:picChg chg="add mod">
          <ac:chgData name="JuYoung Song" userId="2ab62cc5c92b8695" providerId="LiveId" clId="{6CDFC024-7DD4-45BA-BDE0-AEBB4761D5A8}" dt="2023-11-12T10:06:41.510" v="243" actId="14100"/>
          <ac:picMkLst>
            <pc:docMk/>
            <pc:sldMk cId="1918791529" sldId="276"/>
            <ac:picMk id="5" creationId="{E4B0E07D-BDC6-C836-CD17-81244B69F713}"/>
          </ac:picMkLst>
        </pc:picChg>
        <pc:picChg chg="add mod">
          <ac:chgData name="JuYoung Song" userId="2ab62cc5c92b8695" providerId="LiveId" clId="{6CDFC024-7DD4-45BA-BDE0-AEBB4761D5A8}" dt="2023-11-12T10:06:57.298" v="246" actId="1076"/>
          <ac:picMkLst>
            <pc:docMk/>
            <pc:sldMk cId="1918791529" sldId="276"/>
            <ac:picMk id="7" creationId="{047A579D-B52D-FC74-2AC0-B740C6776CA4}"/>
          </ac:picMkLst>
        </pc:picChg>
      </pc:sldChg>
      <pc:sldChg chg="addSp delSp modSp new del mod">
        <pc:chgData name="JuYoung Song" userId="2ab62cc5c92b8695" providerId="LiveId" clId="{6CDFC024-7DD4-45BA-BDE0-AEBB4761D5A8}" dt="2023-11-17T08:29:19.900" v="424" actId="47"/>
        <pc:sldMkLst>
          <pc:docMk/>
          <pc:sldMk cId="2040171177" sldId="277"/>
        </pc:sldMkLst>
        <pc:spChg chg="del">
          <ac:chgData name="JuYoung Song" userId="2ab62cc5c92b8695" providerId="LiveId" clId="{6CDFC024-7DD4-45BA-BDE0-AEBB4761D5A8}" dt="2023-11-12T10:07:02.998" v="248" actId="478"/>
          <ac:spMkLst>
            <pc:docMk/>
            <pc:sldMk cId="2040171177" sldId="277"/>
            <ac:spMk id="2" creationId="{EF1A7B4A-F52B-4726-CD5B-11BE5EE84432}"/>
          </ac:spMkLst>
        </pc:spChg>
        <pc:spChg chg="del">
          <ac:chgData name="JuYoung Song" userId="2ab62cc5c92b8695" providerId="LiveId" clId="{6CDFC024-7DD4-45BA-BDE0-AEBB4761D5A8}" dt="2023-11-12T10:07:02.998" v="248" actId="478"/>
          <ac:spMkLst>
            <pc:docMk/>
            <pc:sldMk cId="2040171177" sldId="277"/>
            <ac:spMk id="3" creationId="{B25BCCE7-1548-3C0B-3930-3A582499D86E}"/>
          </ac:spMkLst>
        </pc:spChg>
        <pc:picChg chg="add mod">
          <ac:chgData name="JuYoung Song" userId="2ab62cc5c92b8695" providerId="LiveId" clId="{6CDFC024-7DD4-45BA-BDE0-AEBB4761D5A8}" dt="2023-11-12T10:07:34.952" v="254" actId="14100"/>
          <ac:picMkLst>
            <pc:docMk/>
            <pc:sldMk cId="2040171177" sldId="277"/>
            <ac:picMk id="5" creationId="{21510F23-C29B-5053-9179-F154054C679F}"/>
          </ac:picMkLst>
        </pc:picChg>
        <pc:picChg chg="add mod">
          <ac:chgData name="JuYoung Song" userId="2ab62cc5c92b8695" providerId="LiveId" clId="{6CDFC024-7DD4-45BA-BDE0-AEBB4761D5A8}" dt="2023-11-12T10:07:48.618" v="257" actId="14100"/>
          <ac:picMkLst>
            <pc:docMk/>
            <pc:sldMk cId="2040171177" sldId="277"/>
            <ac:picMk id="7" creationId="{BFCC26F3-DF8D-3B95-F9A9-396B6AB86C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6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5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375C-2EE6-4820-926E-FE4639FC296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3ED6-D874-40D2-A775-C4A16233C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5F571F-AB77-6587-FA14-2EB57095D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48"/>
          <a:stretch/>
        </p:blipFill>
        <p:spPr>
          <a:xfrm>
            <a:off x="48051" y="1615012"/>
            <a:ext cx="6761899" cy="2436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9C78E-B309-CF11-B2E3-2D400CEB63E9}"/>
              </a:ext>
            </a:extLst>
          </p:cNvPr>
          <p:cNvSpPr/>
          <p:nvPr/>
        </p:nvSpPr>
        <p:spPr>
          <a:xfrm>
            <a:off x="245815" y="3253654"/>
            <a:ext cx="1289772" cy="475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B8295-50D6-7B2F-BD33-4691DCAF941F}"/>
              </a:ext>
            </a:extLst>
          </p:cNvPr>
          <p:cNvSpPr txBox="1"/>
          <p:nvPr/>
        </p:nvSpPr>
        <p:spPr>
          <a:xfrm>
            <a:off x="1966665" y="2251710"/>
            <a:ext cx="414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돌아오는 주에는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주식</a:t>
            </a:r>
            <a:r>
              <a:rPr lang="en-US" altLang="ko-KR" dirty="0"/>
              <a:t>”, “</a:t>
            </a:r>
            <a:r>
              <a:rPr lang="ko-KR" altLang="en-US" dirty="0"/>
              <a:t>강의실 배정</a:t>
            </a:r>
            <a:r>
              <a:rPr lang="en-US" altLang="ko-KR" dirty="0"/>
              <a:t>”, “</a:t>
            </a:r>
            <a:r>
              <a:rPr lang="ko-KR" altLang="en-US" dirty="0"/>
              <a:t>센서</a:t>
            </a:r>
            <a:r>
              <a:rPr lang="en-US" altLang="ko-KR" dirty="0"/>
              <a:t>“ </a:t>
            </a:r>
          </a:p>
          <a:p>
            <a:endParaRPr lang="en-US" altLang="ko-KR" dirty="0"/>
          </a:p>
          <a:p>
            <a:r>
              <a:rPr lang="ko-KR" altLang="en-US" dirty="0"/>
              <a:t>풀도록 하겠습니다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66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CCCF75-F4AE-D90A-5A33-93725C295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r="4329"/>
          <a:stretch/>
        </p:blipFill>
        <p:spPr>
          <a:xfrm>
            <a:off x="0" y="800925"/>
            <a:ext cx="6858000" cy="59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899F90-EEE3-B513-AC48-A4F2B75D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546"/>
            <a:ext cx="6858000" cy="41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8160F0-4C27-5E27-7466-67E468B7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8" y="1157135"/>
            <a:ext cx="6671664" cy="56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852DD60-9350-8E9D-CC4E-B71AC74E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162"/>
            <a:ext cx="6858000" cy="55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F89175-268F-F764-84CB-03834424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9" y="2138811"/>
            <a:ext cx="6479502" cy="56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623254-E907-001D-B761-84F29903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458"/>
            <a:ext cx="6858000" cy="50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</TotalTime>
  <Words>15</Words>
  <Application>Microsoft Office PowerPoint</Application>
  <PresentationFormat>A4 용지(210x297mm)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JuYoung Song</cp:lastModifiedBy>
  <cp:revision>1</cp:revision>
  <dcterms:created xsi:type="dcterms:W3CDTF">2023-11-12T09:41:52Z</dcterms:created>
  <dcterms:modified xsi:type="dcterms:W3CDTF">2023-11-17T08:29:20Z</dcterms:modified>
</cp:coreProperties>
</file>