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1" r:id="rId3"/>
    <p:sldId id="256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BC828A6-A4D0-458E-AAD8-EA99AD748822}">
          <p14:sldIdLst>
            <p14:sldId id="257"/>
          </p14:sldIdLst>
        </p14:section>
        <p14:section name="정수 삼각형" id="{D28834F3-484B-4751-BE8F-693C411D9C76}">
          <p14:sldIdLst>
            <p14:sldId id="261"/>
            <p14:sldId id="256"/>
          </p14:sldIdLst>
        </p14:section>
        <p14:section name="연속합" id="{DD7B035B-E73C-4D02-AB26-5A77CA34CA33}">
          <p14:sldIdLst>
            <p14:sldId id="259"/>
            <p14:sldId id="260"/>
          </p14:sldIdLst>
        </p14:section>
        <p14:section name="파도반 수열" id="{54D11008-568C-4CD9-B5AF-F234341F0498}">
          <p14:sldIdLst>
            <p14:sldId id="262"/>
            <p14:sldId id="263"/>
          </p14:sldIdLst>
        </p14:section>
        <p14:section name="DFS와 BFS" id="{3181984C-1328-4787-A4BD-3BC0FFAFF38B}">
          <p14:sldIdLst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2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Young Song" userId="2ab62cc5c92b8695" providerId="LiveId" clId="{DD3DFE4E-FE4D-4FD2-A028-D077903093AB}"/>
    <pc:docChg chg="delSld modSection">
      <pc:chgData name="JuYoung Song" userId="2ab62cc5c92b8695" providerId="LiveId" clId="{DD3DFE4E-FE4D-4FD2-A028-D077903093AB}" dt="2023-11-17T08:28:40.714" v="0" actId="47"/>
      <pc:docMkLst>
        <pc:docMk/>
      </pc:docMkLst>
      <pc:sldChg chg="del">
        <pc:chgData name="JuYoung Song" userId="2ab62cc5c92b8695" providerId="LiveId" clId="{DD3DFE4E-FE4D-4FD2-A028-D077903093AB}" dt="2023-11-17T08:28:40.714" v="0" actId="47"/>
        <pc:sldMkLst>
          <pc:docMk/>
          <pc:sldMk cId="2677880729" sldId="258"/>
        </pc:sldMkLst>
      </pc:sldChg>
    </pc:docChg>
  </pc:docChgLst>
  <pc:docChgLst>
    <pc:chgData userId="2ab62cc5c92b8695" providerId="LiveId" clId="{EBF9E410-E080-4A15-A322-57C8B96EC03E}"/>
    <pc:docChg chg="undo custSel addSld modSld sldOrd">
      <pc:chgData name="" userId="2ab62cc5c92b8695" providerId="LiveId" clId="{EBF9E410-E080-4A15-A322-57C8B96EC03E}" dt="2023-10-15T09:55:17.328" v="2423" actId="20577"/>
      <pc:docMkLst>
        <pc:docMk/>
      </pc:docMkLst>
      <pc:sldChg chg="addSp delSp modSp add">
        <pc:chgData name="" userId="2ab62cc5c92b8695" providerId="LiveId" clId="{EBF9E410-E080-4A15-A322-57C8B96EC03E}" dt="2023-10-15T08:33:15.323" v="1743" actId="20577"/>
        <pc:sldMkLst>
          <pc:docMk/>
          <pc:sldMk cId="2403656428" sldId="256"/>
        </pc:sldMkLst>
        <pc:spChg chg="del">
          <ac:chgData name="" userId="2ab62cc5c92b8695" providerId="LiveId" clId="{EBF9E410-E080-4A15-A322-57C8B96EC03E}" dt="2023-10-13T14:42:15.429" v="1" actId="478"/>
          <ac:spMkLst>
            <pc:docMk/>
            <pc:sldMk cId="2403656428" sldId="256"/>
            <ac:spMk id="2" creationId="{553FA32A-DBC6-42E5-8683-93F6AB2ED6C4}"/>
          </ac:spMkLst>
        </pc:spChg>
        <pc:spChg chg="add mod">
          <ac:chgData name="" userId="2ab62cc5c92b8695" providerId="LiveId" clId="{EBF9E410-E080-4A15-A322-57C8B96EC03E}" dt="2023-10-15T06:20:40.650" v="767" actId="208"/>
          <ac:spMkLst>
            <pc:docMk/>
            <pc:sldMk cId="2403656428" sldId="256"/>
            <ac:spMk id="2" creationId="{91B45FA4-19C3-4D64-82D7-8DBF975A94D3}"/>
          </ac:spMkLst>
        </pc:spChg>
        <pc:spChg chg="add del">
          <ac:chgData name="" userId="2ab62cc5c92b8695" providerId="LiveId" clId="{EBF9E410-E080-4A15-A322-57C8B96EC03E}" dt="2023-10-14T08:53:14.249" v="392"/>
          <ac:spMkLst>
            <pc:docMk/>
            <pc:sldMk cId="2403656428" sldId="256"/>
            <ac:spMk id="2" creationId="{BACC6AE5-FF71-4C46-B6F5-8A1E33A9F6EE}"/>
          </ac:spMkLst>
        </pc:spChg>
        <pc:spChg chg="del">
          <ac:chgData name="" userId="2ab62cc5c92b8695" providerId="LiveId" clId="{EBF9E410-E080-4A15-A322-57C8B96EC03E}" dt="2023-10-13T14:42:15.429" v="1" actId="478"/>
          <ac:spMkLst>
            <pc:docMk/>
            <pc:sldMk cId="2403656428" sldId="256"/>
            <ac:spMk id="3" creationId="{CFCD9042-D8C1-4229-8856-6F499FFA2796}"/>
          </ac:spMkLst>
        </pc:spChg>
        <pc:spChg chg="add del mod">
          <ac:chgData name="" userId="2ab62cc5c92b8695" providerId="LiveId" clId="{EBF9E410-E080-4A15-A322-57C8B96EC03E}" dt="2023-10-14T08:53:08.864" v="390" actId="478"/>
          <ac:spMkLst>
            <pc:docMk/>
            <pc:sldMk cId="2403656428" sldId="256"/>
            <ac:spMk id="4" creationId="{18115AEA-2742-457E-B2A2-C7B9E0A60BC4}"/>
          </ac:spMkLst>
        </pc:spChg>
        <pc:spChg chg="add del mod">
          <ac:chgData name="" userId="2ab62cc5c92b8695" providerId="LiveId" clId="{EBF9E410-E080-4A15-A322-57C8B96EC03E}" dt="2023-10-13T14:43:13.805" v="38" actId="478"/>
          <ac:spMkLst>
            <pc:docMk/>
            <pc:sldMk cId="2403656428" sldId="256"/>
            <ac:spMk id="5" creationId="{A2847BD0-82F5-42DF-916D-5B2ABDC74BB9}"/>
          </ac:spMkLst>
        </pc:spChg>
        <pc:spChg chg="add mod">
          <ac:chgData name="" userId="2ab62cc5c92b8695" providerId="LiveId" clId="{EBF9E410-E080-4A15-A322-57C8B96EC03E}" dt="2023-10-15T06:52:49.500" v="1163" actId="1076"/>
          <ac:spMkLst>
            <pc:docMk/>
            <pc:sldMk cId="2403656428" sldId="256"/>
            <ac:spMk id="6" creationId="{A4E4956A-5FC8-4ADF-8094-60E7FF60EADE}"/>
          </ac:spMkLst>
        </pc:spChg>
        <pc:spChg chg="add mod">
          <ac:chgData name="" userId="2ab62cc5c92b8695" providerId="LiveId" clId="{EBF9E410-E080-4A15-A322-57C8B96EC03E}" dt="2023-10-15T06:53:11.848" v="1167" actId="208"/>
          <ac:spMkLst>
            <pc:docMk/>
            <pc:sldMk cId="2403656428" sldId="256"/>
            <ac:spMk id="7" creationId="{637791C3-33C3-4C58-A893-EFAE14404884}"/>
          </ac:spMkLst>
        </pc:spChg>
        <pc:spChg chg="add mod">
          <ac:chgData name="" userId="2ab62cc5c92b8695" providerId="LiveId" clId="{EBF9E410-E080-4A15-A322-57C8B96EC03E}" dt="2023-10-15T06:53:11.848" v="1167" actId="208"/>
          <ac:spMkLst>
            <pc:docMk/>
            <pc:sldMk cId="2403656428" sldId="256"/>
            <ac:spMk id="9" creationId="{A14FF6B6-95F0-4AF4-9378-06D84A490D0A}"/>
          </ac:spMkLst>
        </pc:spChg>
        <pc:spChg chg="add del mod">
          <ac:chgData name="" userId="2ab62cc5c92b8695" providerId="LiveId" clId="{EBF9E410-E080-4A15-A322-57C8B96EC03E}" dt="2023-10-14T08:53:08.864" v="390" actId="478"/>
          <ac:spMkLst>
            <pc:docMk/>
            <pc:sldMk cId="2403656428" sldId="256"/>
            <ac:spMk id="14" creationId="{81C8FDB9-B590-4C2B-8817-36C9E5515F5A}"/>
          </ac:spMkLst>
        </pc:spChg>
        <pc:spChg chg="add mod">
          <ac:chgData name="" userId="2ab62cc5c92b8695" providerId="LiveId" clId="{EBF9E410-E080-4A15-A322-57C8B96EC03E}" dt="2023-10-15T06:30:25.445" v="810" actId="1076"/>
          <ac:spMkLst>
            <pc:docMk/>
            <pc:sldMk cId="2403656428" sldId="256"/>
            <ac:spMk id="14" creationId="{8DA39413-18BE-4671-929D-F65834B33BA8}"/>
          </ac:spMkLst>
        </pc:spChg>
        <pc:spChg chg="add mod">
          <ac:chgData name="" userId="2ab62cc5c92b8695" providerId="LiveId" clId="{EBF9E410-E080-4A15-A322-57C8B96EC03E}" dt="2023-10-15T06:53:11.848" v="1167" actId="208"/>
          <ac:spMkLst>
            <pc:docMk/>
            <pc:sldMk cId="2403656428" sldId="256"/>
            <ac:spMk id="15" creationId="{F463D766-91CB-4CE0-8A1D-64D505B5BD53}"/>
          </ac:spMkLst>
        </pc:spChg>
        <pc:spChg chg="add mod">
          <ac:chgData name="" userId="2ab62cc5c92b8695" providerId="LiveId" clId="{EBF9E410-E080-4A15-A322-57C8B96EC03E}" dt="2023-10-15T07:02:38.307" v="1193" actId="1076"/>
          <ac:spMkLst>
            <pc:docMk/>
            <pc:sldMk cId="2403656428" sldId="256"/>
            <ac:spMk id="19" creationId="{0363D6CA-DCD0-450E-913D-AA1F93D46CCB}"/>
          </ac:spMkLst>
        </pc:spChg>
        <pc:spChg chg="add del">
          <ac:chgData name="" userId="2ab62cc5c92b8695" providerId="LiveId" clId="{EBF9E410-E080-4A15-A322-57C8B96EC03E}" dt="2023-10-15T06:30:18.062" v="807"/>
          <ac:spMkLst>
            <pc:docMk/>
            <pc:sldMk cId="2403656428" sldId="256"/>
            <ac:spMk id="26" creationId="{854D76D3-533F-498D-8359-CC259ECC04BE}"/>
          </ac:spMkLst>
        </pc:spChg>
        <pc:spChg chg="add mod">
          <ac:chgData name="" userId="2ab62cc5c92b8695" providerId="LiveId" clId="{EBF9E410-E080-4A15-A322-57C8B96EC03E}" dt="2023-10-15T06:30:30.171" v="829" actId="20577"/>
          <ac:spMkLst>
            <pc:docMk/>
            <pc:sldMk cId="2403656428" sldId="256"/>
            <ac:spMk id="27" creationId="{4D48572D-5A0A-4A1E-8FEF-0EC2114B7965}"/>
          </ac:spMkLst>
        </pc:spChg>
        <pc:spChg chg="add mod">
          <ac:chgData name="" userId="2ab62cc5c92b8695" providerId="LiveId" clId="{EBF9E410-E080-4A15-A322-57C8B96EC03E}" dt="2023-10-15T06:52:08.864" v="1127" actId="1076"/>
          <ac:spMkLst>
            <pc:docMk/>
            <pc:sldMk cId="2403656428" sldId="256"/>
            <ac:spMk id="28" creationId="{FB966221-908B-45BF-9436-876CA3B462C6}"/>
          </ac:spMkLst>
        </pc:spChg>
        <pc:spChg chg="add mod">
          <ac:chgData name="" userId="2ab62cc5c92b8695" providerId="LiveId" clId="{EBF9E410-E080-4A15-A322-57C8B96EC03E}" dt="2023-10-15T08:33:15.323" v="1743" actId="20577"/>
          <ac:spMkLst>
            <pc:docMk/>
            <pc:sldMk cId="2403656428" sldId="256"/>
            <ac:spMk id="29" creationId="{FC03A89F-0133-486C-98A5-B5ED2436ED90}"/>
          </ac:spMkLst>
        </pc:spChg>
        <pc:grpChg chg="add del mod">
          <ac:chgData name="" userId="2ab62cc5c92b8695" providerId="LiveId" clId="{EBF9E410-E080-4A15-A322-57C8B96EC03E}" dt="2023-10-15T06:30:18.062" v="807"/>
          <ac:grpSpMkLst>
            <pc:docMk/>
            <pc:sldMk cId="2403656428" sldId="256"/>
            <ac:grpSpMk id="16" creationId="{A55D174E-0CCD-4BF0-B9F1-C8366F8E9BAA}"/>
          </ac:grpSpMkLst>
        </pc:grpChg>
        <pc:grpChg chg="add mod">
          <ac:chgData name="" userId="2ab62cc5c92b8695" providerId="LiveId" clId="{EBF9E410-E080-4A15-A322-57C8B96EC03E}" dt="2023-10-15T06:21:17.317" v="796" actId="1076"/>
          <ac:grpSpMkLst>
            <pc:docMk/>
            <pc:sldMk cId="2403656428" sldId="256"/>
            <ac:grpSpMk id="21" creationId="{9EA03408-2A93-4898-8480-99A23FD4A8CE}"/>
          </ac:grpSpMkLst>
        </pc:grpChg>
        <pc:graphicFrameChg chg="add del mod modGraphic">
          <ac:chgData name="" userId="2ab62cc5c92b8695" providerId="LiveId" clId="{EBF9E410-E080-4A15-A322-57C8B96EC03E}" dt="2023-10-14T08:53:08.864" v="390" actId="478"/>
          <ac:graphicFrameMkLst>
            <pc:docMk/>
            <pc:sldMk cId="2403656428" sldId="256"/>
            <ac:graphicFrameMk id="6" creationId="{682C8EDB-1E7C-4BDE-B8FD-7E410ED31497}"/>
          </ac:graphicFrameMkLst>
        </pc:graphicFrameChg>
        <pc:graphicFrameChg chg="add del mod modGraphic">
          <ac:chgData name="" userId="2ab62cc5c92b8695" providerId="LiveId" clId="{EBF9E410-E080-4A15-A322-57C8B96EC03E}" dt="2023-10-13T14:43:32.736" v="60" actId="478"/>
          <ac:graphicFrameMkLst>
            <pc:docMk/>
            <pc:sldMk cId="2403656428" sldId="256"/>
            <ac:graphicFrameMk id="7" creationId="{A6099FD4-B8A3-495E-8F34-DF7D0438EA82}"/>
          </ac:graphicFrameMkLst>
        </pc:graphicFrameChg>
        <pc:graphicFrameChg chg="add del mod modGraphic">
          <ac:chgData name="" userId="2ab62cc5c92b8695" providerId="LiveId" clId="{EBF9E410-E080-4A15-A322-57C8B96EC03E}" dt="2023-10-14T08:53:08.864" v="390" actId="478"/>
          <ac:graphicFrameMkLst>
            <pc:docMk/>
            <pc:sldMk cId="2403656428" sldId="256"/>
            <ac:graphicFrameMk id="8" creationId="{91BD2008-ACFD-4257-974F-D5F8B7664838}"/>
          </ac:graphicFrameMkLst>
        </pc:graphicFrameChg>
        <pc:graphicFrameChg chg="add del mod modGraphic">
          <ac:chgData name="" userId="2ab62cc5c92b8695" providerId="LiveId" clId="{EBF9E410-E080-4A15-A322-57C8B96EC03E}" dt="2023-10-13T14:43:50.144" v="67" actId="478"/>
          <ac:graphicFrameMkLst>
            <pc:docMk/>
            <pc:sldMk cId="2403656428" sldId="256"/>
            <ac:graphicFrameMk id="9" creationId="{13436E8D-A8EB-4800-A02F-251CFB1DC4C0}"/>
          </ac:graphicFrameMkLst>
        </pc:graphicFrameChg>
        <pc:graphicFrameChg chg="add del mod modGraphic">
          <ac:chgData name="" userId="2ab62cc5c92b8695" providerId="LiveId" clId="{EBF9E410-E080-4A15-A322-57C8B96EC03E}" dt="2023-10-14T08:53:08.864" v="390" actId="478"/>
          <ac:graphicFrameMkLst>
            <pc:docMk/>
            <pc:sldMk cId="2403656428" sldId="256"/>
            <ac:graphicFrameMk id="10" creationId="{524B2AA1-208F-4A58-A1C8-80FE348DBB8F}"/>
          </ac:graphicFrameMkLst>
        </pc:graphicFrameChg>
        <pc:graphicFrameChg chg="add del mod">
          <ac:chgData name="" userId="2ab62cc5c92b8695" providerId="LiveId" clId="{EBF9E410-E080-4A15-A322-57C8B96EC03E}" dt="2023-10-13T14:44:15.059" v="72" actId="478"/>
          <ac:graphicFrameMkLst>
            <pc:docMk/>
            <pc:sldMk cId="2403656428" sldId="256"/>
            <ac:graphicFrameMk id="11" creationId="{2A278F1D-C1B6-409E-A365-941B1480E50B}"/>
          </ac:graphicFrameMkLst>
        </pc:graphicFrameChg>
        <pc:graphicFrameChg chg="add del mod modGraphic">
          <ac:chgData name="" userId="2ab62cc5c92b8695" providerId="LiveId" clId="{EBF9E410-E080-4A15-A322-57C8B96EC03E}" dt="2023-10-14T08:53:08.864" v="390" actId="478"/>
          <ac:graphicFrameMkLst>
            <pc:docMk/>
            <pc:sldMk cId="2403656428" sldId="256"/>
            <ac:graphicFrameMk id="12" creationId="{C085943B-87F9-417E-AA7A-1AFED3F3F97B}"/>
          </ac:graphicFrameMkLst>
        </pc:graphicFrameChg>
        <pc:graphicFrameChg chg="add del mod modGraphic">
          <ac:chgData name="" userId="2ab62cc5c92b8695" providerId="LiveId" clId="{EBF9E410-E080-4A15-A322-57C8B96EC03E}" dt="2023-10-14T08:53:08.864" v="390" actId="478"/>
          <ac:graphicFrameMkLst>
            <pc:docMk/>
            <pc:sldMk cId="2403656428" sldId="256"/>
            <ac:graphicFrameMk id="13" creationId="{7F33AEFC-5827-47DE-B8AD-46FD32B08DF4}"/>
          </ac:graphicFrameMkLst>
        </pc:graphicFrameChg>
        <pc:picChg chg="add mod">
          <ac:chgData name="" userId="2ab62cc5c92b8695" providerId="LiveId" clId="{EBF9E410-E080-4A15-A322-57C8B96EC03E}" dt="2023-10-15T06:53:11.848" v="1167" actId="208"/>
          <ac:picMkLst>
            <pc:docMk/>
            <pc:sldMk cId="2403656428" sldId="256"/>
            <ac:picMk id="3" creationId="{57DA05C0-73D4-4E4A-91D3-A75EC8DC5638}"/>
          </ac:picMkLst>
        </pc:picChg>
        <pc:picChg chg="add mod">
          <ac:chgData name="" userId="2ab62cc5c92b8695" providerId="LiveId" clId="{EBF9E410-E080-4A15-A322-57C8B96EC03E}" dt="2023-10-15T06:42:43.006" v="851" actId="1076"/>
          <ac:picMkLst>
            <pc:docMk/>
            <pc:sldMk cId="2403656428" sldId="256"/>
            <ac:picMk id="4" creationId="{18D05259-890A-4996-8F1E-1D7B14F5CAEF}"/>
          </ac:picMkLst>
        </pc:picChg>
        <pc:picChg chg="add mod">
          <ac:chgData name="" userId="2ab62cc5c92b8695" providerId="LiveId" clId="{EBF9E410-E080-4A15-A322-57C8B96EC03E}" dt="2023-10-15T06:53:11.848" v="1167" actId="208"/>
          <ac:picMkLst>
            <pc:docMk/>
            <pc:sldMk cId="2403656428" sldId="256"/>
            <ac:picMk id="5" creationId="{90F97915-301E-4A9C-8343-13DDB5BE0435}"/>
          </ac:picMkLst>
        </pc:picChg>
        <pc:picChg chg="add del">
          <ac:chgData name="" userId="2ab62cc5c92b8695" providerId="LiveId" clId="{EBF9E410-E080-4A15-A322-57C8B96EC03E}" dt="2023-10-15T06:43:37.234" v="931"/>
          <ac:picMkLst>
            <pc:docMk/>
            <pc:sldMk cId="2403656428" sldId="256"/>
            <ac:picMk id="8" creationId="{FFEA3CD6-B8B7-46C4-A216-30319A9D1931}"/>
          </ac:picMkLst>
        </pc:picChg>
        <pc:picChg chg="add mod modCrop">
          <ac:chgData name="" userId="2ab62cc5c92b8695" providerId="LiveId" clId="{EBF9E410-E080-4A15-A322-57C8B96EC03E}" dt="2023-10-15T06:53:23.917" v="1169" actId="1076"/>
          <ac:picMkLst>
            <pc:docMk/>
            <pc:sldMk cId="2403656428" sldId="256"/>
            <ac:picMk id="10" creationId="{EDDBAFAC-A870-4EB4-9C7D-67BFCC905BC2}"/>
          </ac:picMkLst>
        </pc:picChg>
        <pc:picChg chg="add del mod">
          <ac:chgData name="" userId="2ab62cc5c92b8695" providerId="LiveId" clId="{EBF9E410-E080-4A15-A322-57C8B96EC03E}" dt="2023-10-15T06:23:00.297" v="805" actId="478"/>
          <ac:picMkLst>
            <pc:docMk/>
            <pc:sldMk cId="2403656428" sldId="256"/>
            <ac:picMk id="12" creationId="{BC302591-5CB9-410B-88C9-5F0FC677A2D2}"/>
          </ac:picMkLst>
        </pc:picChg>
        <pc:picChg chg="add mod modCrop">
          <ac:chgData name="" userId="2ab62cc5c92b8695" providerId="LiveId" clId="{EBF9E410-E080-4A15-A322-57C8B96EC03E}" dt="2023-10-15T06:53:20.474" v="1168" actId="1076"/>
          <ac:picMkLst>
            <pc:docMk/>
            <pc:sldMk cId="2403656428" sldId="256"/>
            <ac:picMk id="13" creationId="{7ED6549C-9274-44FC-A353-82C690D07EB9}"/>
          </ac:picMkLst>
        </pc:picChg>
        <pc:picChg chg="add del mod">
          <ac:chgData name="" userId="2ab62cc5c92b8695" providerId="LiveId" clId="{EBF9E410-E080-4A15-A322-57C8B96EC03E}" dt="2023-10-14T08:57:32.965" v="422"/>
          <ac:picMkLst>
            <pc:docMk/>
            <pc:sldMk cId="2403656428" sldId="256"/>
            <ac:picMk id="19" creationId="{5E6B9BD4-EBE4-4591-A728-6679034E951C}"/>
          </ac:picMkLst>
        </pc:picChg>
        <pc:picChg chg="add mod modCrop">
          <ac:chgData name="" userId="2ab62cc5c92b8695" providerId="LiveId" clId="{EBF9E410-E080-4A15-A322-57C8B96EC03E}" dt="2023-10-15T06:53:11.848" v="1167" actId="208"/>
          <ac:picMkLst>
            <pc:docMk/>
            <pc:sldMk cId="2403656428" sldId="256"/>
            <ac:picMk id="20" creationId="{3B3AF6CE-CDC6-498F-BC6F-3B1FE01B19B7}"/>
          </ac:picMkLst>
        </pc:picChg>
        <pc:cxnChg chg="add mod">
          <ac:chgData name="" userId="2ab62cc5c92b8695" providerId="LiveId" clId="{EBF9E410-E080-4A15-A322-57C8B96EC03E}" dt="2023-10-15T06:53:11.848" v="1167" actId="208"/>
          <ac:cxnSpMkLst>
            <pc:docMk/>
            <pc:sldMk cId="2403656428" sldId="256"/>
            <ac:cxnSpMk id="11" creationId="{1AEDA95A-5530-4658-851E-611955760178}"/>
          </ac:cxnSpMkLst>
        </pc:cxnChg>
      </pc:sldChg>
      <pc:sldChg chg="addSp delSp modSp add ord">
        <pc:chgData name="" userId="2ab62cc5c92b8695" providerId="LiveId" clId="{EBF9E410-E080-4A15-A322-57C8B96EC03E}" dt="2023-10-15T08:31:16.979" v="1711" actId="1076"/>
        <pc:sldMkLst>
          <pc:docMk/>
          <pc:sldMk cId="1864206819" sldId="257"/>
        </pc:sldMkLst>
        <pc:spChg chg="mod">
          <ac:chgData name="" userId="2ab62cc5c92b8695" providerId="LiveId" clId="{EBF9E410-E080-4A15-A322-57C8B96EC03E}" dt="2023-10-15T02:45:09.962" v="506" actId="20577"/>
          <ac:spMkLst>
            <pc:docMk/>
            <pc:sldMk cId="1864206819" sldId="257"/>
            <ac:spMk id="2" creationId="{6341AA05-B9E9-45ED-986F-036632869906}"/>
          </ac:spMkLst>
        </pc:spChg>
        <pc:spChg chg="mod">
          <ac:chgData name="" userId="2ab62cc5c92b8695" providerId="LiveId" clId="{EBF9E410-E080-4A15-A322-57C8B96EC03E}" dt="2023-10-15T08:31:16.979" v="1711" actId="1076"/>
          <ac:spMkLst>
            <pc:docMk/>
            <pc:sldMk cId="1864206819" sldId="257"/>
            <ac:spMk id="3" creationId="{B4D83AF5-E3D8-43F2-A9F3-2169088F47F9}"/>
          </ac:spMkLst>
        </pc:spChg>
        <pc:spChg chg="add del mod">
          <ac:chgData name="" userId="2ab62cc5c92b8695" providerId="LiveId" clId="{EBF9E410-E080-4A15-A322-57C8B96EC03E}" dt="2023-10-15T08:31:12.088" v="1706" actId="478"/>
          <ac:spMkLst>
            <pc:docMk/>
            <pc:sldMk cId="1864206819" sldId="257"/>
            <ac:spMk id="4" creationId="{FEC49B3D-665C-4B4A-970E-F2EE5849377A}"/>
          </ac:spMkLst>
        </pc:spChg>
      </pc:sldChg>
      <pc:sldChg chg="addSp delSp modSp add">
        <pc:chgData name="" userId="2ab62cc5c92b8695" providerId="LiveId" clId="{EBF9E410-E080-4A15-A322-57C8B96EC03E}" dt="2023-10-15T06:39:50.709" v="833" actId="478"/>
        <pc:sldMkLst>
          <pc:docMk/>
          <pc:sldMk cId="2677880729" sldId="258"/>
        </pc:sldMkLst>
        <pc:spChg chg="del">
          <ac:chgData name="" userId="2ab62cc5c92b8695" providerId="LiveId" clId="{EBF9E410-E080-4A15-A322-57C8B96EC03E}" dt="2023-10-15T02:45:24.035" v="508" actId="478"/>
          <ac:spMkLst>
            <pc:docMk/>
            <pc:sldMk cId="2677880729" sldId="258"/>
            <ac:spMk id="2" creationId="{7A50FAA9-A68F-4D6D-8974-6BE1F45100A6}"/>
          </ac:spMkLst>
        </pc:spChg>
        <pc:spChg chg="del">
          <ac:chgData name="" userId="2ab62cc5c92b8695" providerId="LiveId" clId="{EBF9E410-E080-4A15-A322-57C8B96EC03E}" dt="2023-10-15T02:45:24.035" v="508" actId="478"/>
          <ac:spMkLst>
            <pc:docMk/>
            <pc:sldMk cId="2677880729" sldId="258"/>
            <ac:spMk id="3" creationId="{5841463C-555E-493F-BBF3-9E25916F7202}"/>
          </ac:spMkLst>
        </pc:spChg>
        <pc:picChg chg="add del mod">
          <ac:chgData name="" userId="2ab62cc5c92b8695" providerId="LiveId" clId="{EBF9E410-E080-4A15-A322-57C8B96EC03E}" dt="2023-10-15T06:39:50.709" v="833" actId="478"/>
          <ac:picMkLst>
            <pc:docMk/>
            <pc:sldMk cId="2677880729" sldId="258"/>
            <ac:picMk id="2" creationId="{C803B1DF-7C81-4DFD-9B74-DB27C3965EBF}"/>
          </ac:picMkLst>
        </pc:picChg>
      </pc:sldChg>
      <pc:sldChg chg="addSp delSp add">
        <pc:chgData name="" userId="2ab62cc5c92b8695" providerId="LiveId" clId="{EBF9E410-E080-4A15-A322-57C8B96EC03E}" dt="2023-10-15T05:49:42.512" v="524"/>
        <pc:sldMkLst>
          <pc:docMk/>
          <pc:sldMk cId="1986178856" sldId="259"/>
        </pc:sldMkLst>
        <pc:spChg chg="del">
          <ac:chgData name="" userId="2ab62cc5c92b8695" providerId="LiveId" clId="{EBF9E410-E080-4A15-A322-57C8B96EC03E}" dt="2023-10-15T05:49:42.307" v="523" actId="478"/>
          <ac:spMkLst>
            <pc:docMk/>
            <pc:sldMk cId="1986178856" sldId="259"/>
            <ac:spMk id="2" creationId="{00C3D035-3F9E-4022-85D9-3FFDEA12F928}"/>
          </ac:spMkLst>
        </pc:spChg>
        <pc:spChg chg="del">
          <ac:chgData name="" userId="2ab62cc5c92b8695" providerId="LiveId" clId="{EBF9E410-E080-4A15-A322-57C8B96EC03E}" dt="2023-10-15T05:49:42.307" v="523" actId="478"/>
          <ac:spMkLst>
            <pc:docMk/>
            <pc:sldMk cId="1986178856" sldId="259"/>
            <ac:spMk id="3" creationId="{34A638A5-4FE3-4289-B102-16995A680B90}"/>
          </ac:spMkLst>
        </pc:spChg>
        <pc:picChg chg="add">
          <ac:chgData name="" userId="2ab62cc5c92b8695" providerId="LiveId" clId="{EBF9E410-E080-4A15-A322-57C8B96EC03E}" dt="2023-10-15T05:49:42.512" v="524"/>
          <ac:picMkLst>
            <pc:docMk/>
            <pc:sldMk cId="1986178856" sldId="259"/>
            <ac:picMk id="4" creationId="{222E5977-59DC-423C-B9E1-5C0BBB104B56}"/>
          </ac:picMkLst>
        </pc:picChg>
      </pc:sldChg>
      <pc:sldChg chg="addSp delSp modSp add">
        <pc:chgData name="" userId="2ab62cc5c92b8695" providerId="LiveId" clId="{EBF9E410-E080-4A15-A322-57C8B96EC03E}" dt="2023-10-15T08:31:52.501" v="1716" actId="1076"/>
        <pc:sldMkLst>
          <pc:docMk/>
          <pc:sldMk cId="2633841562" sldId="260"/>
        </pc:sldMkLst>
        <pc:spChg chg="del">
          <ac:chgData name="" userId="2ab62cc5c92b8695" providerId="LiveId" clId="{EBF9E410-E080-4A15-A322-57C8B96EC03E}" dt="2023-10-15T05:49:46.203" v="526" actId="478"/>
          <ac:spMkLst>
            <pc:docMk/>
            <pc:sldMk cId="2633841562" sldId="260"/>
            <ac:spMk id="2" creationId="{30C2A0C4-03C4-41D1-9F40-A5210A41E1C4}"/>
          </ac:spMkLst>
        </pc:spChg>
        <pc:spChg chg="del">
          <ac:chgData name="" userId="2ab62cc5c92b8695" providerId="LiveId" clId="{EBF9E410-E080-4A15-A322-57C8B96EC03E}" dt="2023-10-15T05:49:46.203" v="526" actId="478"/>
          <ac:spMkLst>
            <pc:docMk/>
            <pc:sldMk cId="2633841562" sldId="260"/>
            <ac:spMk id="3" creationId="{FBFE0E6A-8E6D-44D2-A043-4CA3FA160564}"/>
          </ac:spMkLst>
        </pc:spChg>
        <pc:spChg chg="add mod">
          <ac:chgData name="" userId="2ab62cc5c92b8695" providerId="LiveId" clId="{EBF9E410-E080-4A15-A322-57C8B96EC03E}" dt="2023-10-15T08:31:46.258" v="1714" actId="208"/>
          <ac:spMkLst>
            <pc:docMk/>
            <pc:sldMk cId="2633841562" sldId="260"/>
            <ac:spMk id="7" creationId="{75523DAA-49DF-4586-86F2-C08240759DD5}"/>
          </ac:spMkLst>
        </pc:spChg>
        <pc:grpChg chg="add mod">
          <ac:chgData name="" userId="2ab62cc5c92b8695" providerId="LiveId" clId="{EBF9E410-E080-4A15-A322-57C8B96EC03E}" dt="2023-10-15T08:31:41.558" v="1712" actId="1076"/>
          <ac:grpSpMkLst>
            <pc:docMk/>
            <pc:sldMk cId="2633841562" sldId="260"/>
            <ac:grpSpMk id="8" creationId="{18055A5C-353F-40D1-9D65-EF082CD91632}"/>
          </ac:grpSpMkLst>
        </pc:grpChg>
        <pc:picChg chg="add mod modCrop">
          <ac:chgData name="" userId="2ab62cc5c92b8695" providerId="LiveId" clId="{EBF9E410-E080-4A15-A322-57C8B96EC03E}" dt="2023-10-15T06:06:10.957" v="692" actId="164"/>
          <ac:picMkLst>
            <pc:docMk/>
            <pc:sldMk cId="2633841562" sldId="260"/>
            <ac:picMk id="4" creationId="{9CACDF59-C64D-41FA-88DD-B5DC6C7AA0CD}"/>
          </ac:picMkLst>
        </pc:picChg>
        <pc:picChg chg="add del mod modCrop">
          <ac:chgData name="" userId="2ab62cc5c92b8695" providerId="LiveId" clId="{EBF9E410-E080-4A15-A322-57C8B96EC03E}" dt="2023-10-15T06:02:12.028" v="543" actId="478"/>
          <ac:picMkLst>
            <pc:docMk/>
            <pc:sldMk cId="2633841562" sldId="260"/>
            <ac:picMk id="5" creationId="{1806507E-3C8D-4276-9A79-1443CA4D5A6E}"/>
          </ac:picMkLst>
        </pc:picChg>
        <pc:picChg chg="add mod">
          <ac:chgData name="" userId="2ab62cc5c92b8695" providerId="LiveId" clId="{EBF9E410-E080-4A15-A322-57C8B96EC03E}" dt="2023-10-15T08:31:52.501" v="1716" actId="1076"/>
          <ac:picMkLst>
            <pc:docMk/>
            <pc:sldMk cId="2633841562" sldId="260"/>
            <ac:picMk id="6" creationId="{A24B816F-716A-4969-97E1-8E4FC29A9224}"/>
          </ac:picMkLst>
        </pc:picChg>
      </pc:sldChg>
      <pc:sldChg chg="addSp delSp add ord">
        <pc:chgData name="" userId="2ab62cc5c92b8695" providerId="LiveId" clId="{EBF9E410-E080-4A15-A322-57C8B96EC03E}" dt="2023-10-15T06:40:27.884" v="834"/>
        <pc:sldMkLst>
          <pc:docMk/>
          <pc:sldMk cId="3122585936" sldId="261"/>
        </pc:sldMkLst>
        <pc:spChg chg="del">
          <ac:chgData name="" userId="2ab62cc5c92b8695" providerId="LiveId" clId="{EBF9E410-E080-4A15-A322-57C8B96EC03E}" dt="2023-10-15T06:16:25.186" v="719" actId="478"/>
          <ac:spMkLst>
            <pc:docMk/>
            <pc:sldMk cId="3122585936" sldId="261"/>
            <ac:spMk id="2" creationId="{25D6257E-D493-4A33-A659-57806B8FD0E0}"/>
          </ac:spMkLst>
        </pc:spChg>
        <pc:spChg chg="del">
          <ac:chgData name="" userId="2ab62cc5c92b8695" providerId="LiveId" clId="{EBF9E410-E080-4A15-A322-57C8B96EC03E}" dt="2023-10-15T06:16:25.186" v="719" actId="478"/>
          <ac:spMkLst>
            <pc:docMk/>
            <pc:sldMk cId="3122585936" sldId="261"/>
            <ac:spMk id="3" creationId="{E9361446-CD10-427B-A8F9-F2492C184634}"/>
          </ac:spMkLst>
        </pc:spChg>
        <pc:picChg chg="add">
          <ac:chgData name="" userId="2ab62cc5c92b8695" providerId="LiveId" clId="{EBF9E410-E080-4A15-A322-57C8B96EC03E}" dt="2023-10-15T06:40:27.884" v="834"/>
          <ac:picMkLst>
            <pc:docMk/>
            <pc:sldMk cId="3122585936" sldId="261"/>
            <ac:picMk id="4" creationId="{0F113327-CDDF-4E6C-90FD-59996D183A81}"/>
          </ac:picMkLst>
        </pc:picChg>
      </pc:sldChg>
      <pc:sldChg chg="addSp delSp modSp add">
        <pc:chgData name="" userId="2ab62cc5c92b8695" providerId="LiveId" clId="{EBF9E410-E080-4A15-A322-57C8B96EC03E}" dt="2023-10-15T06:42:01.746" v="838" actId="1076"/>
        <pc:sldMkLst>
          <pc:docMk/>
          <pc:sldMk cId="1249086557" sldId="262"/>
        </pc:sldMkLst>
        <pc:spChg chg="del">
          <ac:chgData name="" userId="2ab62cc5c92b8695" providerId="LiveId" clId="{EBF9E410-E080-4A15-A322-57C8B96EC03E}" dt="2023-10-15T06:42:00.316" v="836" actId="478"/>
          <ac:spMkLst>
            <pc:docMk/>
            <pc:sldMk cId="1249086557" sldId="262"/>
            <ac:spMk id="2" creationId="{C865B7F5-5C7B-4CDD-A1A8-227B04D51910}"/>
          </ac:spMkLst>
        </pc:spChg>
        <pc:spChg chg="del">
          <ac:chgData name="" userId="2ab62cc5c92b8695" providerId="LiveId" clId="{EBF9E410-E080-4A15-A322-57C8B96EC03E}" dt="2023-10-15T06:42:00.316" v="836" actId="478"/>
          <ac:spMkLst>
            <pc:docMk/>
            <pc:sldMk cId="1249086557" sldId="262"/>
            <ac:spMk id="3" creationId="{074FF57B-FF77-458A-94BE-078ED3FD2291}"/>
          </ac:spMkLst>
        </pc:spChg>
        <pc:picChg chg="add mod">
          <ac:chgData name="" userId="2ab62cc5c92b8695" providerId="LiveId" clId="{EBF9E410-E080-4A15-A322-57C8B96EC03E}" dt="2023-10-15T06:42:01.746" v="838" actId="1076"/>
          <ac:picMkLst>
            <pc:docMk/>
            <pc:sldMk cId="1249086557" sldId="262"/>
            <ac:picMk id="4" creationId="{47751282-65F3-48D4-8A90-5ABCC5F7F313}"/>
          </ac:picMkLst>
        </pc:picChg>
      </pc:sldChg>
      <pc:sldChg chg="addSp delSp modSp add">
        <pc:chgData name="" userId="2ab62cc5c92b8695" providerId="LiveId" clId="{EBF9E410-E080-4A15-A322-57C8B96EC03E}" dt="2023-10-15T08:27:46.762" v="1695" actId="1037"/>
        <pc:sldMkLst>
          <pc:docMk/>
          <pc:sldMk cId="1404308943" sldId="263"/>
        </pc:sldMkLst>
        <pc:spChg chg="del">
          <ac:chgData name="" userId="2ab62cc5c92b8695" providerId="LiveId" clId="{EBF9E410-E080-4A15-A322-57C8B96EC03E}" dt="2023-10-15T06:55:43.133" v="1171" actId="478"/>
          <ac:spMkLst>
            <pc:docMk/>
            <pc:sldMk cId="1404308943" sldId="263"/>
            <ac:spMk id="2" creationId="{6C1AF4CC-0DD7-46CC-B19A-E68A9643FDFA}"/>
          </ac:spMkLst>
        </pc:spChg>
        <pc:spChg chg="add mod">
          <ac:chgData name="" userId="2ab62cc5c92b8695" providerId="LiveId" clId="{EBF9E410-E080-4A15-A322-57C8B96EC03E}" dt="2023-10-15T08:27:40.946" v="1690" actId="1076"/>
          <ac:spMkLst>
            <pc:docMk/>
            <pc:sldMk cId="1404308943" sldId="263"/>
            <ac:spMk id="3" creationId="{4B78DC01-220A-4EB1-89A7-BEF66AAD6618}"/>
          </ac:spMkLst>
        </pc:spChg>
        <pc:spChg chg="del">
          <ac:chgData name="" userId="2ab62cc5c92b8695" providerId="LiveId" clId="{EBF9E410-E080-4A15-A322-57C8B96EC03E}" dt="2023-10-15T06:55:43.133" v="1171" actId="478"/>
          <ac:spMkLst>
            <pc:docMk/>
            <pc:sldMk cId="1404308943" sldId="263"/>
            <ac:spMk id="3" creationId="{ECB68C5F-9D92-437A-80A0-C20A8978D9F4}"/>
          </ac:spMkLst>
        </pc:spChg>
        <pc:spChg chg="add mod">
          <ac:chgData name="" userId="2ab62cc5c92b8695" providerId="LiveId" clId="{EBF9E410-E080-4A15-A322-57C8B96EC03E}" dt="2023-10-15T08:27:13.064" v="1590" actId="1076"/>
          <ac:spMkLst>
            <pc:docMk/>
            <pc:sldMk cId="1404308943" sldId="263"/>
            <ac:spMk id="4" creationId="{EFF21123-4461-4055-A312-85C3FCFE2EC4}"/>
          </ac:spMkLst>
        </pc:spChg>
        <pc:spChg chg="add mod">
          <ac:chgData name="" userId="2ab62cc5c92b8695" providerId="LiveId" clId="{EBF9E410-E080-4A15-A322-57C8B96EC03E}" dt="2023-10-15T08:27:08.679" v="1589" actId="20577"/>
          <ac:spMkLst>
            <pc:docMk/>
            <pc:sldMk cId="1404308943" sldId="263"/>
            <ac:spMk id="5" creationId="{1233B4FA-4F7D-4A3C-8A25-3D2E19BA4CA1}"/>
          </ac:spMkLst>
        </pc:spChg>
        <pc:spChg chg="add mod">
          <ac:chgData name="" userId="2ab62cc5c92b8695" providerId="LiveId" clId="{EBF9E410-E080-4A15-A322-57C8B96EC03E}" dt="2023-10-15T08:27:46.762" v="1695" actId="1037"/>
          <ac:spMkLst>
            <pc:docMk/>
            <pc:sldMk cId="1404308943" sldId="263"/>
            <ac:spMk id="6" creationId="{56FB2306-05CD-4691-BB1D-941624CAFDD1}"/>
          </ac:spMkLst>
        </pc:spChg>
        <pc:picChg chg="add mod">
          <ac:chgData name="" userId="2ab62cc5c92b8695" providerId="LiveId" clId="{EBF9E410-E080-4A15-A322-57C8B96EC03E}" dt="2023-10-15T08:25:13.520" v="1196" actId="1076"/>
          <ac:picMkLst>
            <pc:docMk/>
            <pc:sldMk cId="1404308943" sldId="263"/>
            <ac:picMk id="2" creationId="{B7BDDC5F-7841-4E27-AD9D-87A812FB6807}"/>
          </ac:picMkLst>
        </pc:picChg>
      </pc:sldChg>
      <pc:sldChg chg="addSp delSp add">
        <pc:chgData name="" userId="2ab62cc5c92b8695" providerId="LiveId" clId="{EBF9E410-E080-4A15-A322-57C8B96EC03E}" dt="2023-10-15T08:30:48.778" v="1698"/>
        <pc:sldMkLst>
          <pc:docMk/>
          <pc:sldMk cId="2612017954" sldId="264"/>
        </pc:sldMkLst>
        <pc:spChg chg="del">
          <ac:chgData name="" userId="2ab62cc5c92b8695" providerId="LiveId" clId="{EBF9E410-E080-4A15-A322-57C8B96EC03E}" dt="2023-10-15T08:29:50.520" v="1697" actId="478"/>
          <ac:spMkLst>
            <pc:docMk/>
            <pc:sldMk cId="2612017954" sldId="264"/>
            <ac:spMk id="2" creationId="{B1619FD4-5E65-4A9D-A9BA-70C72D83914F}"/>
          </ac:spMkLst>
        </pc:spChg>
        <pc:spChg chg="del">
          <ac:chgData name="" userId="2ab62cc5c92b8695" providerId="LiveId" clId="{EBF9E410-E080-4A15-A322-57C8B96EC03E}" dt="2023-10-15T08:29:50.520" v="1697" actId="478"/>
          <ac:spMkLst>
            <pc:docMk/>
            <pc:sldMk cId="2612017954" sldId="264"/>
            <ac:spMk id="3" creationId="{9B112698-0F2C-40E8-899B-6BDBC15CD754}"/>
          </ac:spMkLst>
        </pc:spChg>
        <pc:picChg chg="add">
          <ac:chgData name="" userId="2ab62cc5c92b8695" providerId="LiveId" clId="{EBF9E410-E080-4A15-A322-57C8B96EC03E}" dt="2023-10-15T08:30:48.778" v="1698"/>
          <ac:picMkLst>
            <pc:docMk/>
            <pc:sldMk cId="2612017954" sldId="264"/>
            <ac:picMk id="4" creationId="{9E12BF69-2E11-4F09-9A38-3B830C983CA6}"/>
          </ac:picMkLst>
        </pc:picChg>
      </pc:sldChg>
      <pc:sldChg chg="addSp delSp modSp add">
        <pc:chgData name="" userId="2ab62cc5c92b8695" providerId="LiveId" clId="{EBF9E410-E080-4A15-A322-57C8B96EC03E}" dt="2023-10-15T09:35:57.575" v="1860" actId="732"/>
        <pc:sldMkLst>
          <pc:docMk/>
          <pc:sldMk cId="542978827" sldId="265"/>
        </pc:sldMkLst>
        <pc:spChg chg="del">
          <ac:chgData name="" userId="2ab62cc5c92b8695" providerId="LiveId" clId="{EBF9E410-E080-4A15-A322-57C8B96EC03E}" dt="2023-10-15T09:29:18.508" v="1745" actId="478"/>
          <ac:spMkLst>
            <pc:docMk/>
            <pc:sldMk cId="542978827" sldId="265"/>
            <ac:spMk id="2" creationId="{4024A116-8021-43AD-8F35-3701B033D358}"/>
          </ac:spMkLst>
        </pc:spChg>
        <pc:spChg chg="del">
          <ac:chgData name="" userId="2ab62cc5c92b8695" providerId="LiveId" clId="{EBF9E410-E080-4A15-A322-57C8B96EC03E}" dt="2023-10-15T09:29:18.508" v="1745" actId="478"/>
          <ac:spMkLst>
            <pc:docMk/>
            <pc:sldMk cId="542978827" sldId="265"/>
            <ac:spMk id="3" creationId="{0DDAAB6E-A981-45C5-BDF0-E6903D3DA596}"/>
          </ac:spMkLst>
        </pc:spChg>
        <pc:spChg chg="add mod">
          <ac:chgData name="" userId="2ab62cc5c92b8695" providerId="LiveId" clId="{EBF9E410-E080-4A15-A322-57C8B96EC03E}" dt="2023-10-15T09:35:49.620" v="1859" actId="208"/>
          <ac:spMkLst>
            <pc:docMk/>
            <pc:sldMk cId="542978827" sldId="265"/>
            <ac:spMk id="7" creationId="{07A2CB61-19CC-4D7A-885A-97E5BCEF1922}"/>
          </ac:spMkLst>
        </pc:spChg>
        <pc:spChg chg="add mod">
          <ac:chgData name="" userId="2ab62cc5c92b8695" providerId="LiveId" clId="{EBF9E410-E080-4A15-A322-57C8B96EC03E}" dt="2023-10-15T09:35:49.620" v="1859" actId="208"/>
          <ac:spMkLst>
            <pc:docMk/>
            <pc:sldMk cId="542978827" sldId="265"/>
            <ac:spMk id="8" creationId="{6E3F2A02-4F41-4638-BD27-1F15371864B1}"/>
          </ac:spMkLst>
        </pc:spChg>
        <pc:spChg chg="add mod">
          <ac:chgData name="" userId="2ab62cc5c92b8695" providerId="LiveId" clId="{EBF9E410-E080-4A15-A322-57C8B96EC03E}" dt="2023-10-15T09:35:49.620" v="1859" actId="208"/>
          <ac:spMkLst>
            <pc:docMk/>
            <pc:sldMk cId="542978827" sldId="265"/>
            <ac:spMk id="9" creationId="{5E732475-1103-4CD9-B8D5-1ABB285359F4}"/>
          </ac:spMkLst>
        </pc:spChg>
        <pc:spChg chg="add mod">
          <ac:chgData name="" userId="2ab62cc5c92b8695" providerId="LiveId" clId="{EBF9E410-E080-4A15-A322-57C8B96EC03E}" dt="2023-10-15T09:35:49.620" v="1859" actId="208"/>
          <ac:spMkLst>
            <pc:docMk/>
            <pc:sldMk cId="542978827" sldId="265"/>
            <ac:spMk id="10" creationId="{AB535466-1640-4D23-A399-28D263685568}"/>
          </ac:spMkLst>
        </pc:spChg>
        <pc:spChg chg="add mod">
          <ac:chgData name="" userId="2ab62cc5c92b8695" providerId="LiveId" clId="{EBF9E410-E080-4A15-A322-57C8B96EC03E}" dt="2023-10-15T09:35:49.620" v="1859" actId="208"/>
          <ac:spMkLst>
            <pc:docMk/>
            <pc:sldMk cId="542978827" sldId="265"/>
            <ac:spMk id="11" creationId="{75E1BA92-D013-49D0-90F1-7081256FD484}"/>
          </ac:spMkLst>
        </pc:spChg>
        <pc:spChg chg="add mod">
          <ac:chgData name="" userId="2ab62cc5c92b8695" providerId="LiveId" clId="{EBF9E410-E080-4A15-A322-57C8B96EC03E}" dt="2023-10-15T09:35:49.620" v="1859" actId="208"/>
          <ac:spMkLst>
            <pc:docMk/>
            <pc:sldMk cId="542978827" sldId="265"/>
            <ac:spMk id="12" creationId="{D2B4A732-B60B-4F41-BCDE-08F9B3AF92B5}"/>
          </ac:spMkLst>
        </pc:spChg>
        <pc:grpChg chg="add mod">
          <ac:chgData name="" userId="2ab62cc5c92b8695" providerId="LiveId" clId="{EBF9E410-E080-4A15-A322-57C8B96EC03E}" dt="2023-10-15T09:35:47.640" v="1857" actId="1076"/>
          <ac:grpSpMkLst>
            <pc:docMk/>
            <pc:sldMk cId="542978827" sldId="265"/>
            <ac:grpSpMk id="14" creationId="{428AD86A-A5E4-402E-A2B6-6535032BC4E9}"/>
          </ac:grpSpMkLst>
        </pc:grpChg>
        <pc:picChg chg="add mod modCrop">
          <ac:chgData name="" userId="2ab62cc5c92b8695" providerId="LiveId" clId="{EBF9E410-E080-4A15-A322-57C8B96EC03E}" dt="2023-10-15T09:35:57.575" v="1860" actId="732"/>
          <ac:picMkLst>
            <pc:docMk/>
            <pc:sldMk cId="542978827" sldId="265"/>
            <ac:picMk id="4" creationId="{3778F59C-F9D3-4F84-B26F-9C79BD015813}"/>
          </ac:picMkLst>
        </pc:picChg>
        <pc:picChg chg="add mod modCrop">
          <ac:chgData name="" userId="2ab62cc5c92b8695" providerId="LiveId" clId="{EBF9E410-E080-4A15-A322-57C8B96EC03E}" dt="2023-10-15T09:35:34.325" v="1853" actId="1076"/>
          <ac:picMkLst>
            <pc:docMk/>
            <pc:sldMk cId="542978827" sldId="265"/>
            <ac:picMk id="5" creationId="{7CAF8964-D187-4EA8-BB52-A277B6508912}"/>
          </ac:picMkLst>
        </pc:picChg>
        <pc:picChg chg="add mod modCrop">
          <ac:chgData name="" userId="2ab62cc5c92b8695" providerId="LiveId" clId="{EBF9E410-E080-4A15-A322-57C8B96EC03E}" dt="2023-10-15T09:35:49.620" v="1859" actId="208"/>
          <ac:picMkLst>
            <pc:docMk/>
            <pc:sldMk cId="542978827" sldId="265"/>
            <ac:picMk id="6" creationId="{20EF6E07-8454-4241-83E3-BD25ECE6EF82}"/>
          </ac:picMkLst>
        </pc:picChg>
        <pc:picChg chg="add mod modCrop">
          <ac:chgData name="" userId="2ab62cc5c92b8695" providerId="LiveId" clId="{EBF9E410-E080-4A15-A322-57C8B96EC03E}" dt="2023-10-15T09:35:36.464" v="1854" actId="1076"/>
          <ac:picMkLst>
            <pc:docMk/>
            <pc:sldMk cId="542978827" sldId="265"/>
            <ac:picMk id="13" creationId="{942EAEC0-491B-49B3-A509-5818846EA015}"/>
          </ac:picMkLst>
        </pc:picChg>
      </pc:sldChg>
      <pc:sldChg chg="addSp delSp modSp add">
        <pc:chgData name="" userId="2ab62cc5c92b8695" providerId="LiveId" clId="{EBF9E410-E080-4A15-A322-57C8B96EC03E}" dt="2023-10-15T09:55:17.328" v="2423" actId="20577"/>
        <pc:sldMkLst>
          <pc:docMk/>
          <pc:sldMk cId="2408824483" sldId="266"/>
        </pc:sldMkLst>
        <pc:spChg chg="del">
          <ac:chgData name="" userId="2ab62cc5c92b8695" providerId="LiveId" clId="{EBF9E410-E080-4A15-A322-57C8B96EC03E}" dt="2023-10-15T09:33:39.020" v="1822" actId="478"/>
          <ac:spMkLst>
            <pc:docMk/>
            <pc:sldMk cId="2408824483" sldId="266"/>
            <ac:spMk id="2" creationId="{EB269BD9-2FF9-492B-9944-F773E58170B8}"/>
          </ac:spMkLst>
        </pc:spChg>
        <pc:spChg chg="del">
          <ac:chgData name="" userId="2ab62cc5c92b8695" providerId="LiveId" clId="{EBF9E410-E080-4A15-A322-57C8B96EC03E}" dt="2023-10-15T09:33:39.020" v="1822" actId="478"/>
          <ac:spMkLst>
            <pc:docMk/>
            <pc:sldMk cId="2408824483" sldId="266"/>
            <ac:spMk id="3" creationId="{D2836CF4-980E-411F-9203-835DD6CBBC14}"/>
          </ac:spMkLst>
        </pc:spChg>
        <pc:spChg chg="add mod">
          <ac:chgData name="" userId="2ab62cc5c92b8695" providerId="LiveId" clId="{EBF9E410-E080-4A15-A322-57C8B96EC03E}" dt="2023-10-15T09:55:17.328" v="2423" actId="20577"/>
          <ac:spMkLst>
            <pc:docMk/>
            <pc:sldMk cId="2408824483" sldId="266"/>
            <ac:spMk id="5" creationId="{3788A60D-1373-416E-A91A-F233E4B0D668}"/>
          </ac:spMkLst>
        </pc:spChg>
        <pc:spChg chg="del">
          <ac:chgData name="" userId="2ab62cc5c92b8695" providerId="LiveId" clId="{EBF9E410-E080-4A15-A322-57C8B96EC03E}" dt="2023-10-15T09:52:18.133" v="2342" actId="478"/>
          <ac:spMkLst>
            <pc:docMk/>
            <pc:sldMk cId="2408824483" sldId="266"/>
            <ac:spMk id="8" creationId="{A29663A1-52EE-44E6-9079-A3AD651AAAF2}"/>
          </ac:spMkLst>
        </pc:spChg>
        <pc:spChg chg="del">
          <ac:chgData name="" userId="2ab62cc5c92b8695" providerId="LiveId" clId="{EBF9E410-E080-4A15-A322-57C8B96EC03E}" dt="2023-10-15T09:52:20.381" v="2343" actId="478"/>
          <ac:spMkLst>
            <pc:docMk/>
            <pc:sldMk cId="2408824483" sldId="266"/>
            <ac:spMk id="9" creationId="{7FF782FC-169D-4164-9564-604811EA31FD}"/>
          </ac:spMkLst>
        </pc:spChg>
        <pc:grpChg chg="add del mod">
          <ac:chgData name="" userId="2ab62cc5c92b8695" providerId="LiveId" clId="{EBF9E410-E080-4A15-A322-57C8B96EC03E}" dt="2023-10-15T09:53:05.984" v="2345" actId="478"/>
          <ac:grpSpMkLst>
            <pc:docMk/>
            <pc:sldMk cId="2408824483" sldId="266"/>
            <ac:grpSpMk id="6" creationId="{A842815B-1A09-4781-AD93-EF3CBB01CC6B}"/>
          </ac:grpSpMkLst>
        </pc:grpChg>
        <pc:picChg chg="add mod">
          <ac:chgData name="" userId="2ab62cc5c92b8695" providerId="LiveId" clId="{EBF9E410-E080-4A15-A322-57C8B96EC03E}" dt="2023-10-15T09:46:58.908" v="1862" actId="1076"/>
          <ac:picMkLst>
            <pc:docMk/>
            <pc:sldMk cId="2408824483" sldId="266"/>
            <ac:picMk id="4" creationId="{BA8E33CF-3520-4428-86F9-891218627B23}"/>
          </ac:picMkLst>
        </pc:picChg>
        <pc:picChg chg="del">
          <ac:chgData name="" userId="2ab62cc5c92b8695" providerId="LiveId" clId="{EBF9E410-E080-4A15-A322-57C8B96EC03E}" dt="2023-10-15T09:53:01.849" v="2344" actId="478"/>
          <ac:picMkLst>
            <pc:docMk/>
            <pc:sldMk cId="2408824483" sldId="266"/>
            <ac:picMk id="7" creationId="{BB3CFE9D-6A8A-44B1-8780-4C04184D7EC0}"/>
          </ac:picMkLst>
        </pc:picChg>
        <pc:picChg chg="add mod">
          <ac:chgData name="" userId="2ab62cc5c92b8695" providerId="LiveId" clId="{EBF9E410-E080-4A15-A322-57C8B96EC03E}" dt="2023-10-15T09:53:48.802" v="2400" actId="1035"/>
          <ac:picMkLst>
            <pc:docMk/>
            <pc:sldMk cId="2408824483" sldId="266"/>
            <ac:picMk id="14" creationId="{22ACCABF-C0E2-45FC-837E-778FBEA18D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96F91-98AE-4EE7-B48D-DECD90206C82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DE9FF-60D5-4218-A929-C6EBCA9CE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1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DE9FF-60D5-4218-A929-C6EBCA9CEF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8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0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2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0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60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10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2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29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17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59D4-37CA-4A6D-A331-C40DB37986F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38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59D4-37CA-4A6D-A331-C40DB37986F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4971-1151-4E63-B956-D028A023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95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1AA05-B9E9-45ED-986F-03663286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10.15(</a:t>
            </a:r>
            <a:r>
              <a:rPr lang="ko-KR" altLang="en-US" dirty="0"/>
              <a:t>일</a:t>
            </a:r>
            <a:r>
              <a:rPr lang="en-US" altLang="ko-KR" dirty="0"/>
              <a:t>) </a:t>
            </a:r>
            <a:r>
              <a:rPr lang="ko-KR" altLang="en-US" dirty="0"/>
              <a:t>스터디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83AF5-E3D8-43F2-A9F3-2169088F4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2172557"/>
            <a:ext cx="5915025" cy="6285266"/>
          </a:xfrm>
        </p:spPr>
        <p:txBody>
          <a:bodyPr/>
          <a:lstStyle/>
          <a:p>
            <a:r>
              <a:rPr lang="ko-KR" altLang="en-US" dirty="0"/>
              <a:t>정수삼각형</a:t>
            </a:r>
            <a:endParaRPr lang="en-US" altLang="ko-KR" dirty="0"/>
          </a:p>
          <a:p>
            <a:r>
              <a:rPr lang="ko-KR" altLang="en-US" dirty="0" err="1"/>
              <a:t>연속합</a:t>
            </a:r>
            <a:endParaRPr lang="en-US" altLang="ko-KR" dirty="0"/>
          </a:p>
          <a:p>
            <a:r>
              <a:rPr lang="ko-KR" altLang="en-US" dirty="0" err="1"/>
              <a:t>파도반수열</a:t>
            </a:r>
            <a:endParaRPr lang="en-US" altLang="ko-KR" dirty="0"/>
          </a:p>
          <a:p>
            <a:r>
              <a:rPr lang="en-US" altLang="ko-KR" dirty="0"/>
              <a:t>DFS</a:t>
            </a:r>
            <a:r>
              <a:rPr lang="ko-KR" altLang="en-US" dirty="0"/>
              <a:t>와 </a:t>
            </a:r>
            <a:r>
              <a:rPr lang="en-US" altLang="ko-KR" dirty="0"/>
              <a:t>BFS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https://coding-grandpa.tistory.com/122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20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8E33CF-3520-4428-86F9-891218627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80" y="490329"/>
            <a:ext cx="5296639" cy="2981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88A60D-1373-416E-A91A-F233E4B0D668}"/>
              </a:ext>
            </a:extLst>
          </p:cNvPr>
          <p:cNvSpPr txBox="1"/>
          <p:nvPr/>
        </p:nvSpPr>
        <p:spPr>
          <a:xfrm>
            <a:off x="4022559" y="3096028"/>
            <a:ext cx="2671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/>
              <a:t>(</a:t>
            </a:r>
            <a:r>
              <a:rPr lang="ko-KR" altLang="en-US" sz="800" dirty="0"/>
              <a:t>방문 기록 </a:t>
            </a:r>
            <a:r>
              <a:rPr lang="en-US" altLang="ko-KR" sz="800" dirty="0"/>
              <a:t>X )</a:t>
            </a:r>
            <a:r>
              <a:rPr lang="ko-KR" altLang="en-US" sz="800" dirty="0"/>
              <a:t>  </a:t>
            </a:r>
            <a:r>
              <a:rPr lang="en-US" altLang="ko-KR" sz="800" dirty="0"/>
              <a:t>And   (graph</a:t>
            </a:r>
            <a:r>
              <a:rPr lang="ko-KR" altLang="en-US" sz="800" dirty="0"/>
              <a:t>에는 방문 표시</a:t>
            </a:r>
            <a:r>
              <a:rPr lang="en-US" altLang="ko-KR" sz="800" dirty="0"/>
              <a:t>)</a:t>
            </a:r>
          </a:p>
          <a:p>
            <a:pPr algn="l"/>
            <a:endParaRPr lang="en-US" altLang="ko-KR" sz="800" dirty="0"/>
          </a:p>
          <a:p>
            <a:pPr algn="l"/>
            <a:r>
              <a:rPr lang="ko-KR" altLang="en-US" sz="800" dirty="0"/>
              <a:t>방문을 했다면</a:t>
            </a:r>
            <a:r>
              <a:rPr lang="en-US" altLang="ko-KR" sz="800" dirty="0"/>
              <a:t>,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sz="800" dirty="0" err="1"/>
              <a:t>dfs</a:t>
            </a:r>
            <a:r>
              <a:rPr lang="ko-KR" altLang="en-US" sz="800" dirty="0"/>
              <a:t>에 해당 노드를 대입하고 다시 </a:t>
            </a:r>
            <a:r>
              <a:rPr lang="en-US" altLang="ko-KR" sz="800" dirty="0" err="1"/>
              <a:t>dfs</a:t>
            </a:r>
            <a:r>
              <a:rPr lang="en-US" altLang="ko-KR" sz="800" dirty="0"/>
              <a:t> </a:t>
            </a:r>
            <a:r>
              <a:rPr lang="ko-KR" altLang="en-US" sz="800" dirty="0"/>
              <a:t>시작</a:t>
            </a:r>
            <a:endParaRPr lang="en-US" altLang="ko-KR" sz="800" dirty="0"/>
          </a:p>
          <a:p>
            <a:pPr algn="l"/>
            <a:endParaRPr lang="en-US" altLang="ko-KR" sz="800" dirty="0"/>
          </a:p>
          <a:p>
            <a:pPr algn="l"/>
            <a:r>
              <a:rPr lang="ko-KR" altLang="en-US" sz="800" dirty="0"/>
              <a:t>출력</a:t>
            </a:r>
            <a:endParaRPr lang="en-US" altLang="ko-KR" sz="800" dirty="0"/>
          </a:p>
          <a:p>
            <a:pPr algn="l"/>
            <a:endParaRPr lang="en-US" altLang="ko-KR" sz="800" dirty="0"/>
          </a:p>
          <a:p>
            <a:pPr algn="l"/>
            <a:r>
              <a:rPr lang="en-US" altLang="ko-KR" sz="800" dirty="0"/>
              <a:t>1   </a:t>
            </a:r>
            <a:r>
              <a:rPr lang="en-US" altLang="ko-KR" sz="800" dirty="0">
                <a:sym typeface="Wingdings" panose="05000000000000000000" pitchFamily="2" charset="2"/>
              </a:rPr>
              <a:t>  2  3   4</a:t>
            </a:r>
            <a:endParaRPr lang="en-US" altLang="ko-KR" sz="800" dirty="0"/>
          </a:p>
          <a:p>
            <a:pPr algn="l"/>
            <a:endParaRPr lang="en-US" altLang="ko-KR" sz="8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ACCABF-C0E2-45FC-837E-778FBEA18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127"/>
          <a:stretch/>
        </p:blipFill>
        <p:spPr>
          <a:xfrm>
            <a:off x="72192" y="3550431"/>
            <a:ext cx="3856714" cy="17380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882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113327-CDDF-4E6C-90FD-59996D18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5500"/>
            <a:ext cx="6858000" cy="489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8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9EA03408-2A93-4898-8480-99A23FD4A8CE}"/>
              </a:ext>
            </a:extLst>
          </p:cNvPr>
          <p:cNvGrpSpPr/>
          <p:nvPr/>
        </p:nvGrpSpPr>
        <p:grpSpPr>
          <a:xfrm>
            <a:off x="0" y="199571"/>
            <a:ext cx="6858000" cy="9393278"/>
            <a:chOff x="0" y="199571"/>
            <a:chExt cx="6858000" cy="93932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7DA05C0-73D4-4E4A-91D3-A75EC8DC5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9571"/>
              <a:ext cx="6858000" cy="558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F97915-301E-4A9C-8343-13DDB5BE0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0610" y="5181366"/>
              <a:ext cx="3572130" cy="44114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37791C3-33C3-4C58-A893-EFAE14404884}"/>
                </a:ext>
              </a:extLst>
            </p:cNvPr>
            <p:cNvSpPr/>
            <p:nvPr/>
          </p:nvSpPr>
          <p:spPr>
            <a:xfrm>
              <a:off x="4073912" y="5724293"/>
              <a:ext cx="1412488" cy="3568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463D766-91CB-4CE0-8A1D-64D505B5BD53}"/>
                </a:ext>
              </a:extLst>
            </p:cNvPr>
            <p:cNvSpPr/>
            <p:nvPr/>
          </p:nvSpPr>
          <p:spPr>
            <a:xfrm>
              <a:off x="4073912" y="6334215"/>
              <a:ext cx="1412488" cy="3568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14FF6B6-95F0-4AF4-9378-06D84A490D0A}"/>
                </a:ext>
              </a:extLst>
            </p:cNvPr>
            <p:cNvSpPr/>
            <p:nvPr/>
          </p:nvSpPr>
          <p:spPr>
            <a:xfrm>
              <a:off x="3951215" y="6081132"/>
              <a:ext cx="2600587" cy="2493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AEDA95A-5530-4658-851E-611955760178}"/>
                </a:ext>
              </a:extLst>
            </p:cNvPr>
            <p:cNvCxnSpPr>
              <a:cxnSpLocks/>
            </p:cNvCxnSpPr>
            <p:nvPr/>
          </p:nvCxnSpPr>
          <p:spPr>
            <a:xfrm>
              <a:off x="2784089" y="5025006"/>
              <a:ext cx="1167126" cy="12080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B3AF6CE-CDC6-498F-BC6F-3B1FE01B19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624" t="3817" r="18586" b="6638"/>
            <a:stretch/>
          </p:blipFill>
          <p:spPr>
            <a:xfrm>
              <a:off x="5244910" y="1288554"/>
              <a:ext cx="1486589" cy="17522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DDBAFAC-A870-4EB4-9C7D-67BFCC905B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47" t="52400" r="37514" b="41040"/>
          <a:stretch/>
        </p:blipFill>
        <p:spPr>
          <a:xfrm>
            <a:off x="3036692" y="4290195"/>
            <a:ext cx="1380230" cy="2893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D6549C-9274-44FC-A353-82C690D07E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47" t="35115" r="37514" b="59407"/>
          <a:stretch/>
        </p:blipFill>
        <p:spPr>
          <a:xfrm>
            <a:off x="3036691" y="3488795"/>
            <a:ext cx="1380231" cy="2416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B45FA4-19C3-4D64-82D7-8DBF975A94D3}"/>
              </a:ext>
            </a:extLst>
          </p:cNvPr>
          <p:cNvSpPr txBox="1"/>
          <p:nvPr/>
        </p:nvSpPr>
        <p:spPr>
          <a:xfrm>
            <a:off x="1989826" y="2984841"/>
            <a:ext cx="9144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/>
              <a:t>왼쪽 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39413-18BE-4671-929D-F65834B33BA8}"/>
              </a:ext>
            </a:extLst>
          </p:cNvPr>
          <p:cNvSpPr txBox="1"/>
          <p:nvPr/>
        </p:nvSpPr>
        <p:spPr>
          <a:xfrm>
            <a:off x="1989826" y="3750421"/>
            <a:ext cx="9144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/>
              <a:t>오른쪽 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48572D-5A0A-4A1E-8FEF-0EC2114B7965}"/>
              </a:ext>
            </a:extLst>
          </p:cNvPr>
          <p:cNvSpPr txBox="1"/>
          <p:nvPr/>
        </p:nvSpPr>
        <p:spPr>
          <a:xfrm>
            <a:off x="1989826" y="4516001"/>
            <a:ext cx="9144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/>
              <a:t>가운데 부분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D05259-890A-4996-8F1E-1D7B14F5C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696" y="6126425"/>
            <a:ext cx="3199306" cy="1406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4956A-5FC8-4ADF-8094-60E7FF60EADE}"/>
              </a:ext>
            </a:extLst>
          </p:cNvPr>
          <p:cNvSpPr txBox="1"/>
          <p:nvPr/>
        </p:nvSpPr>
        <p:spPr>
          <a:xfrm>
            <a:off x="223891" y="2237134"/>
            <a:ext cx="2812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/>
              <a:t>2</a:t>
            </a:r>
            <a:r>
              <a:rPr lang="ko-KR" altLang="en-US" sz="1000" b="1" dirty="0"/>
              <a:t>번째 줄부터 시작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cnt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업데이트 하며 줄 채우기</a:t>
            </a:r>
            <a:endParaRPr lang="en-US" altLang="ko-KR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966221-908B-45BF-9436-876CA3B462C6}"/>
              </a:ext>
            </a:extLst>
          </p:cNvPr>
          <p:cNvSpPr txBox="1"/>
          <p:nvPr/>
        </p:nvSpPr>
        <p:spPr>
          <a:xfrm>
            <a:off x="1516664" y="1222875"/>
            <a:ext cx="32634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 err="1"/>
              <a:t>dp</a:t>
            </a:r>
            <a:r>
              <a:rPr lang="ko-KR" altLang="en-US" sz="1000" b="1" dirty="0"/>
              <a:t>에 숫자 채우고 시작해서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안에 있는 값들을 업데이트</a:t>
            </a:r>
            <a:endParaRPr lang="en-US" altLang="ko-KR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3A89F-0133-486C-98A5-B5ED2436ED90}"/>
              </a:ext>
            </a:extLst>
          </p:cNvPr>
          <p:cNvSpPr txBox="1"/>
          <p:nvPr/>
        </p:nvSpPr>
        <p:spPr>
          <a:xfrm>
            <a:off x="223891" y="1711606"/>
            <a:ext cx="914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/>
              <a:t>범위 조절용</a:t>
            </a:r>
            <a:endParaRPr lang="en-US" altLang="ko-KR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63D6CA-DCD0-450E-913D-AA1F93D46CCB}"/>
              </a:ext>
            </a:extLst>
          </p:cNvPr>
          <p:cNvSpPr txBox="1"/>
          <p:nvPr/>
        </p:nvSpPr>
        <p:spPr>
          <a:xfrm>
            <a:off x="1458005" y="5281581"/>
            <a:ext cx="9144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dirty="0" err="1"/>
              <a:t>cnt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240365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2E5977-59DC-423C-B9E1-5C0BBB104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022"/>
            <a:ext cx="6858000" cy="456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7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8055A5C-353F-40D1-9D65-EF082CD91632}"/>
              </a:ext>
            </a:extLst>
          </p:cNvPr>
          <p:cNvGrpSpPr/>
          <p:nvPr/>
        </p:nvGrpSpPr>
        <p:grpSpPr>
          <a:xfrm>
            <a:off x="106470" y="318159"/>
            <a:ext cx="6682637" cy="3747949"/>
            <a:chOff x="106470" y="-187531"/>
            <a:chExt cx="6682637" cy="374794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ACDF59-C64D-41FA-88DD-B5DC6C7AA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3942" b="26692"/>
            <a:stretch/>
          </p:blipFill>
          <p:spPr>
            <a:xfrm>
              <a:off x="106470" y="360370"/>
              <a:ext cx="3093057" cy="320004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24B816F-716A-4969-97E1-8E4FC29A9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9870" y="360370"/>
              <a:ext cx="3519237" cy="196735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523DAA-49DF-4586-86F2-C08240759DD5}"/>
                </a:ext>
              </a:extLst>
            </p:cNvPr>
            <p:cNvSpPr txBox="1"/>
            <p:nvPr/>
          </p:nvSpPr>
          <p:spPr>
            <a:xfrm>
              <a:off x="106470" y="-187531"/>
              <a:ext cx="221653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b="1" dirty="0"/>
                <a:t>seq : </a:t>
              </a:r>
              <a:r>
                <a:rPr lang="ko-KR" altLang="en-US" sz="800" b="1" dirty="0"/>
                <a:t>숫자가 들어 있는 공간</a:t>
              </a:r>
              <a:endParaRPr lang="en-US" altLang="ko-KR" sz="800" b="1" dirty="0"/>
            </a:p>
            <a:p>
              <a:pPr algn="l"/>
              <a:endParaRPr lang="en-US" altLang="ko-KR" sz="800" b="1" dirty="0"/>
            </a:p>
            <a:p>
              <a:pPr algn="l"/>
              <a:r>
                <a:rPr lang="en-US" altLang="ko-KR" sz="800" b="1" dirty="0" err="1"/>
                <a:t>dp</a:t>
              </a:r>
              <a:r>
                <a:rPr lang="ko-KR" altLang="en-US" sz="800" b="1" dirty="0"/>
                <a:t> </a:t>
              </a:r>
              <a:r>
                <a:rPr lang="en-US" altLang="ko-KR" sz="800" b="1" dirty="0"/>
                <a:t>:</a:t>
              </a:r>
              <a:r>
                <a:rPr lang="ko-KR" altLang="en-US" sz="800" b="1" dirty="0"/>
                <a:t> 계산 결과가 쌓여가는 공간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84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751282-65F3-48D4-8A90-5ABCC5F7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2394"/>
            <a:ext cx="6858000" cy="498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8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7BDDC5F-7841-4E27-AD9D-87A812FB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60" y="1318434"/>
            <a:ext cx="5115639" cy="38486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78DC01-220A-4EB1-89A7-BEF66AAD6618}"/>
              </a:ext>
            </a:extLst>
          </p:cNvPr>
          <p:cNvSpPr txBox="1"/>
          <p:nvPr/>
        </p:nvSpPr>
        <p:spPr>
          <a:xfrm>
            <a:off x="3614460" y="1369234"/>
            <a:ext cx="25222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dirty="0"/>
              <a:t>&lt;</a:t>
            </a:r>
            <a:r>
              <a:rPr lang="ko-KR" altLang="en-US" sz="800" b="1" dirty="0"/>
              <a:t>점화식은　인터넷　참고</a:t>
            </a:r>
            <a:r>
              <a:rPr lang="en-US" altLang="ko-KR" sz="800" b="1" dirty="0"/>
              <a:t>&gt;</a:t>
            </a:r>
          </a:p>
          <a:p>
            <a:pPr algn="l"/>
            <a:endParaRPr lang="en-US" altLang="ko-KR" sz="800" b="1" dirty="0"/>
          </a:p>
          <a:p>
            <a:pPr algn="l"/>
            <a:r>
              <a:rPr lang="ko-KR" altLang="en-US" sz="800" b="1" dirty="0"/>
              <a:t>새로 추가되는 숫자는 이전 숫자 </a:t>
            </a:r>
            <a:r>
              <a:rPr lang="en-US" altLang="ko-KR" sz="800" b="1" dirty="0"/>
              <a:t>+ 5</a:t>
            </a:r>
            <a:r>
              <a:rPr lang="ko-KR" altLang="en-US" sz="800" b="1" dirty="0"/>
              <a:t>번째 전 숫자</a:t>
            </a:r>
            <a:endParaRPr lang="en-US" altLang="ko-KR" sz="800" b="1" dirty="0"/>
          </a:p>
          <a:p>
            <a:pPr algn="l"/>
            <a:endParaRPr lang="en-US" altLang="ko-KR" sz="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21123-4461-4055-A312-85C3FCFE2EC4}"/>
              </a:ext>
            </a:extLst>
          </p:cNvPr>
          <p:cNvSpPr txBox="1"/>
          <p:nvPr/>
        </p:nvSpPr>
        <p:spPr>
          <a:xfrm>
            <a:off x="1271270" y="3027308"/>
            <a:ext cx="358648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/>
              <a:t>점화식을 따라야 하므로</a:t>
            </a:r>
            <a:r>
              <a:rPr lang="en-US" altLang="ko-KR" sz="800" b="1" dirty="0"/>
              <a:t>, 5</a:t>
            </a:r>
            <a:r>
              <a:rPr lang="ko-KR" altLang="en-US" sz="800" b="1" dirty="0"/>
              <a:t>보다 작거나 같은 경우를 보고 싶으면 그냥 출력</a:t>
            </a:r>
            <a:endParaRPr lang="en-US" altLang="ko-KR" sz="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3B4FA-4F7D-4A3C-8A25-3D2E19BA4CA1}"/>
              </a:ext>
            </a:extLst>
          </p:cNvPr>
          <p:cNvSpPr txBox="1"/>
          <p:nvPr/>
        </p:nvSpPr>
        <p:spPr>
          <a:xfrm>
            <a:off x="1271270" y="4404514"/>
            <a:ext cx="358648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dirty="0"/>
              <a:t>if </a:t>
            </a:r>
            <a:r>
              <a:rPr lang="ko-KR" altLang="en-US" sz="800" b="1" dirty="0"/>
              <a:t>경우를 제외하면 위의 점화식을 따라 출력한다</a:t>
            </a:r>
            <a:r>
              <a:rPr lang="en-US" altLang="ko-KR" sz="800" b="1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B2306-05CD-4691-BB1D-941624CAFDD1}"/>
              </a:ext>
            </a:extLst>
          </p:cNvPr>
          <p:cNvSpPr txBox="1"/>
          <p:nvPr/>
        </p:nvSpPr>
        <p:spPr>
          <a:xfrm>
            <a:off x="887730" y="1852637"/>
            <a:ext cx="252222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/>
              <a:t>계산의 편의성을 위해 앞에 </a:t>
            </a:r>
            <a:r>
              <a:rPr lang="en-US" altLang="ko-KR" sz="800" b="1" dirty="0"/>
              <a:t>0 </a:t>
            </a:r>
            <a:r>
              <a:rPr lang="ko-KR" altLang="en-US" sz="800" b="1" dirty="0"/>
              <a:t>추가해서 숫자 맞추기</a:t>
            </a:r>
            <a:endParaRPr lang="en-US" altLang="ko-KR" sz="800" b="1" dirty="0"/>
          </a:p>
        </p:txBody>
      </p:sp>
    </p:spTree>
    <p:extLst>
      <p:ext uri="{BB962C8B-B14F-4D97-AF65-F5344CB8AC3E}">
        <p14:creationId xmlns:p14="http://schemas.microsoft.com/office/powerpoint/2010/main" val="140430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12BF69-2E11-4F09-9A38-3B830C98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3267"/>
            <a:ext cx="6858000" cy="483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1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78F59C-F9D3-4F84-B26F-9C79BD0158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0"/>
          <a:stretch/>
        </p:blipFill>
        <p:spPr>
          <a:xfrm>
            <a:off x="316448" y="521207"/>
            <a:ext cx="5325218" cy="56591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AF8964-D187-4EA8-BB52-A277B6508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127"/>
          <a:stretch/>
        </p:blipFill>
        <p:spPr>
          <a:xfrm>
            <a:off x="1623671" y="4087286"/>
            <a:ext cx="5234329" cy="23589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28AD86A-A5E4-402E-A2B6-6535032BC4E9}"/>
              </a:ext>
            </a:extLst>
          </p:cNvPr>
          <p:cNvGrpSpPr/>
          <p:nvPr/>
        </p:nvGrpSpPr>
        <p:grpSpPr>
          <a:xfrm>
            <a:off x="1623671" y="6582473"/>
            <a:ext cx="3945957" cy="1704521"/>
            <a:chOff x="415615" y="6694434"/>
            <a:chExt cx="3945957" cy="17045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0EF6E07-8454-4241-83E3-BD25ECE6EF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43" t="64773" r="38518"/>
            <a:stretch/>
          </p:blipFill>
          <p:spPr>
            <a:xfrm>
              <a:off x="415615" y="6694434"/>
              <a:ext cx="3945957" cy="170452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A2CB61-19CC-4D7A-885A-97E5BCEF1922}"/>
                </a:ext>
              </a:extLst>
            </p:cNvPr>
            <p:cNvSpPr txBox="1"/>
            <p:nvPr/>
          </p:nvSpPr>
          <p:spPr>
            <a:xfrm>
              <a:off x="1444403" y="7772400"/>
              <a:ext cx="361383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3F2A02-4F41-4638-BD27-1F15371864B1}"/>
                </a:ext>
              </a:extLst>
            </p:cNvPr>
            <p:cNvSpPr txBox="1"/>
            <p:nvPr/>
          </p:nvSpPr>
          <p:spPr>
            <a:xfrm>
              <a:off x="1961880" y="7772400"/>
              <a:ext cx="361383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732475-1103-4CD9-B8D5-1ABB285359F4}"/>
                </a:ext>
              </a:extLst>
            </p:cNvPr>
            <p:cNvSpPr txBox="1"/>
            <p:nvPr/>
          </p:nvSpPr>
          <p:spPr>
            <a:xfrm>
              <a:off x="2502060" y="7772400"/>
              <a:ext cx="361383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535466-1640-4D23-A399-28D263685568}"/>
                </a:ext>
              </a:extLst>
            </p:cNvPr>
            <p:cNvSpPr txBox="1"/>
            <p:nvPr/>
          </p:nvSpPr>
          <p:spPr>
            <a:xfrm>
              <a:off x="2979057" y="7772400"/>
              <a:ext cx="361383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E1BA92-D013-49D0-90F1-7081256FD484}"/>
                </a:ext>
              </a:extLst>
            </p:cNvPr>
            <p:cNvSpPr txBox="1"/>
            <p:nvPr/>
          </p:nvSpPr>
          <p:spPr>
            <a:xfrm>
              <a:off x="824282" y="7772399"/>
              <a:ext cx="361383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B4A732-B60B-4F41-BCDE-08F9B3AF92B5}"/>
                </a:ext>
              </a:extLst>
            </p:cNvPr>
            <p:cNvSpPr txBox="1"/>
            <p:nvPr/>
          </p:nvSpPr>
          <p:spPr>
            <a:xfrm>
              <a:off x="3396916" y="7541566"/>
              <a:ext cx="8382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400" b="1" dirty="0"/>
            </a:p>
            <a:p>
              <a:pPr algn="ctr"/>
              <a:endParaRPr lang="en-US" altLang="ko-KR" sz="2400" b="1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942EAEC0-491B-49B3-A509-5818846EA0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09" t="13077" r="17216" b="18631"/>
          <a:stretch/>
        </p:blipFill>
        <p:spPr>
          <a:xfrm>
            <a:off x="-62350" y="4056448"/>
            <a:ext cx="1686021" cy="14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7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141</Words>
  <Application>Microsoft Office PowerPoint</Application>
  <PresentationFormat>A4 용지(210x297mm)</PresentationFormat>
  <Paragraphs>42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10.15(일) 스터디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송주영</dc:creator>
  <cp:lastModifiedBy>JuYoung Song</cp:lastModifiedBy>
  <cp:revision>5</cp:revision>
  <dcterms:created xsi:type="dcterms:W3CDTF">2023-10-13T14:42:04Z</dcterms:created>
  <dcterms:modified xsi:type="dcterms:W3CDTF">2023-11-17T08:28:41Z</dcterms:modified>
</cp:coreProperties>
</file>