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405" y="-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ab62cc5c92b8695" providerId="LiveId" clId="{728CCC35-90EB-4A67-95B6-8A4B9D7463DA}"/>
    <pc:docChg chg="custSel addSld modSld">
      <pc:chgData name="" userId="2ab62cc5c92b8695" providerId="LiveId" clId="{728CCC35-90EB-4A67-95B6-8A4B9D7463DA}" dt="2023-10-01T12:02:25.586" v="340" actId="1076"/>
      <pc:docMkLst>
        <pc:docMk/>
      </pc:docMkLst>
      <pc:sldChg chg="addSp delSp modSp add">
        <pc:chgData name="" userId="2ab62cc5c92b8695" providerId="LiveId" clId="{728CCC35-90EB-4A67-95B6-8A4B9D7463DA}" dt="2023-10-01T12:02:25.586" v="340" actId="1076"/>
        <pc:sldMkLst>
          <pc:docMk/>
          <pc:sldMk cId="2263015201" sldId="256"/>
        </pc:sldMkLst>
        <pc:spChg chg="del">
          <ac:chgData name="" userId="2ab62cc5c92b8695" providerId="LiveId" clId="{728CCC35-90EB-4A67-95B6-8A4B9D7463DA}" dt="2023-10-01T10:58:51.796" v="1" actId="478"/>
          <ac:spMkLst>
            <pc:docMk/>
            <pc:sldMk cId="2263015201" sldId="256"/>
            <ac:spMk id="2" creationId="{A773B107-4757-449E-A998-89335546A107}"/>
          </ac:spMkLst>
        </pc:spChg>
        <pc:spChg chg="del">
          <ac:chgData name="" userId="2ab62cc5c92b8695" providerId="LiveId" clId="{728CCC35-90EB-4A67-95B6-8A4B9D7463DA}" dt="2023-10-01T10:58:51.796" v="1" actId="478"/>
          <ac:spMkLst>
            <pc:docMk/>
            <pc:sldMk cId="2263015201" sldId="256"/>
            <ac:spMk id="3" creationId="{6EFC47CC-2AEE-4913-9E76-C8D9FD6C0F4B}"/>
          </ac:spMkLst>
        </pc:spChg>
        <pc:spChg chg="add mod">
          <ac:chgData name="" userId="2ab62cc5c92b8695" providerId="LiveId" clId="{728CCC35-90EB-4A67-95B6-8A4B9D7463DA}" dt="2023-10-01T12:02:25.586" v="340" actId="1076"/>
          <ac:spMkLst>
            <pc:docMk/>
            <pc:sldMk cId="2263015201" sldId="256"/>
            <ac:spMk id="4" creationId="{E9A56312-D03C-46DD-85A9-1B63ED5704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AC99-111F-4E5D-8D60-C062E18326BD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6F03-CCBF-475E-B287-EFF2DA82C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28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AC99-111F-4E5D-8D60-C062E18326BD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6F03-CCBF-475E-B287-EFF2DA82C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30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AC99-111F-4E5D-8D60-C062E18326BD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6F03-CCBF-475E-B287-EFF2DA82C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AC99-111F-4E5D-8D60-C062E18326BD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6F03-CCBF-475E-B287-EFF2DA82C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77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AC99-111F-4E5D-8D60-C062E18326BD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6F03-CCBF-475E-B287-EFF2DA82C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3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AC99-111F-4E5D-8D60-C062E18326BD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6F03-CCBF-475E-B287-EFF2DA82C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28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AC99-111F-4E5D-8D60-C062E18326BD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6F03-CCBF-475E-B287-EFF2DA82C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2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AC99-111F-4E5D-8D60-C062E18326BD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6F03-CCBF-475E-B287-EFF2DA82C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5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AC99-111F-4E5D-8D60-C062E18326BD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6F03-CCBF-475E-B287-EFF2DA82C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8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AC99-111F-4E5D-8D60-C062E18326BD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6F03-CCBF-475E-B287-EFF2DA82C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57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AC99-111F-4E5D-8D60-C062E18326BD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6F03-CCBF-475E-B287-EFF2DA82C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3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4AC99-111F-4E5D-8D60-C062E18326BD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6F03-CCBF-475E-B287-EFF2DA82C6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7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A56312-D03C-46DD-85A9-1B63ED5704B8}"/>
              </a:ext>
            </a:extLst>
          </p:cNvPr>
          <p:cNvSpPr txBox="1"/>
          <p:nvPr/>
        </p:nvSpPr>
        <p:spPr>
          <a:xfrm>
            <a:off x="567159" y="723417"/>
            <a:ext cx="51623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10.01(</a:t>
            </a:r>
            <a:r>
              <a:rPr lang="ko-KR" altLang="en-US" b="1" dirty="0"/>
              <a:t>일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r>
              <a:rPr lang="ko-KR" altLang="en-US" b="1" dirty="0"/>
              <a:t>참석</a:t>
            </a:r>
            <a:endParaRPr lang="en-US" altLang="ko-KR" b="1" dirty="0"/>
          </a:p>
          <a:p>
            <a:r>
              <a:rPr lang="en-US" altLang="ko-KR" dirty="0"/>
              <a:t>: </a:t>
            </a:r>
            <a:r>
              <a:rPr lang="ko-KR" altLang="en-US" dirty="0"/>
              <a:t>주영</a:t>
            </a:r>
            <a:r>
              <a:rPr lang="en-US" altLang="ko-KR" dirty="0"/>
              <a:t>, </a:t>
            </a:r>
            <a:r>
              <a:rPr lang="ko-KR" altLang="en-US" dirty="0"/>
              <a:t>도영</a:t>
            </a:r>
            <a:r>
              <a:rPr lang="en-US" altLang="ko-KR" dirty="0"/>
              <a:t>, </a:t>
            </a:r>
            <a:r>
              <a:rPr lang="ko-KR" altLang="en-US" dirty="0"/>
              <a:t>창수</a:t>
            </a:r>
            <a:r>
              <a:rPr lang="en-US" altLang="ko-KR" dirty="0"/>
              <a:t>, </a:t>
            </a:r>
            <a:r>
              <a:rPr lang="ko-KR" altLang="en-US" dirty="0"/>
              <a:t>진실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다음 주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u="sng" dirty="0" err="1"/>
              <a:t>창수님</a:t>
            </a:r>
            <a:r>
              <a:rPr lang="ko-KR" altLang="en-US" b="1" u="sng" dirty="0"/>
              <a:t> 문제 </a:t>
            </a:r>
            <a:r>
              <a:rPr lang="en-US" altLang="ko-KR" b="1" u="sng" dirty="0"/>
              <a:t>2</a:t>
            </a:r>
            <a:r>
              <a:rPr lang="ko-KR" altLang="en-US" b="1" u="sng" dirty="0"/>
              <a:t>개 추가</a:t>
            </a:r>
            <a:endParaRPr lang="en-US" altLang="ko-KR" b="1" u="sng" dirty="0"/>
          </a:p>
          <a:p>
            <a:endParaRPr lang="en-US" altLang="ko-KR" dirty="0"/>
          </a:p>
          <a:p>
            <a:r>
              <a:rPr lang="ko-KR" altLang="en-US" b="1" u="sng" dirty="0"/>
              <a:t>다이나믹 프로그래밍</a:t>
            </a:r>
            <a:r>
              <a:rPr lang="en-US" altLang="ko-KR" b="1" u="sng" dirty="0"/>
              <a:t>? 1</a:t>
            </a:r>
          </a:p>
          <a:p>
            <a:endParaRPr lang="en-US" altLang="ko-KR" dirty="0"/>
          </a:p>
          <a:p>
            <a:r>
              <a:rPr lang="ko-KR" altLang="en-US" dirty="0"/>
              <a:t>새로운 주제</a:t>
            </a:r>
            <a:r>
              <a:rPr lang="en-US" altLang="ko-KR" dirty="0"/>
              <a:t>? 2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 + </a:t>
            </a:r>
            <a:r>
              <a:rPr lang="en-US" altLang="ko-KR" dirty="0" err="1"/>
              <a:t>dp</a:t>
            </a:r>
            <a:r>
              <a:rPr lang="en-US" altLang="ko-KR" dirty="0"/>
              <a:t> 4 = 6</a:t>
            </a:r>
            <a:r>
              <a:rPr lang="ko-KR" altLang="en-US" dirty="0"/>
              <a:t>문제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기타 의견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X..?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01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40</Words>
  <Application>Microsoft Office PowerPoint</Application>
  <PresentationFormat>A4 용지(210x297mm)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송주영</dc:creator>
  <cp:lastModifiedBy>송주영</cp:lastModifiedBy>
  <cp:revision>3</cp:revision>
  <dcterms:created xsi:type="dcterms:W3CDTF">2023-10-01T10:58:49Z</dcterms:created>
  <dcterms:modified xsi:type="dcterms:W3CDTF">2023-10-01T12:02:28Z</dcterms:modified>
</cp:coreProperties>
</file>