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>
        <p:scale>
          <a:sx n="100" d="100"/>
          <a:sy n="100" d="100"/>
        </p:scale>
        <p:origin x="26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6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9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7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0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8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4E36-4E51-45A5-B972-6666F7B33ADE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5818-3AE0-4605-B651-C9CED8DA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4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D39F4A-0913-1361-26F4-D6937ECF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28974" cy="5227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A9FA23-3784-41EA-1A8D-5E6D6523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7320"/>
            <a:ext cx="5168900" cy="13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JuYoung Song</dc:creator>
  <cp:lastModifiedBy>Song JuYoung</cp:lastModifiedBy>
  <cp:revision>1</cp:revision>
  <dcterms:created xsi:type="dcterms:W3CDTF">2023-10-29T08:43:09Z</dcterms:created>
  <dcterms:modified xsi:type="dcterms:W3CDTF">2023-10-29T08:44:32Z</dcterms:modified>
</cp:coreProperties>
</file>