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EB793-91DD-450C-BEB3-BD5AAFD6B694}" v="2" dt="2023-11-04T14:13:43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JuYoung" userId="2ab62cc5c92b8695" providerId="LiveId" clId="{4C8EB793-91DD-450C-BEB3-BD5AAFD6B694}"/>
    <pc:docChg chg="custSel addSld modSld">
      <pc:chgData name="Song JuYoung" userId="2ab62cc5c92b8695" providerId="LiveId" clId="{4C8EB793-91DD-450C-BEB3-BD5AAFD6B694}" dt="2023-11-04T14:18:05.300" v="13" actId="1076"/>
      <pc:docMkLst>
        <pc:docMk/>
      </pc:docMkLst>
      <pc:sldChg chg="addSp delSp modSp new mod modClrScheme chgLayout">
        <pc:chgData name="Song JuYoung" userId="2ab62cc5c92b8695" providerId="LiveId" clId="{4C8EB793-91DD-450C-BEB3-BD5AAFD6B694}" dt="2023-11-04T14:18:05.300" v="13" actId="1076"/>
        <pc:sldMkLst>
          <pc:docMk/>
          <pc:sldMk cId="3791272243" sldId="256"/>
        </pc:sldMkLst>
        <pc:spChg chg="del mod">
          <ac:chgData name="Song JuYoung" userId="2ab62cc5c92b8695" providerId="LiveId" clId="{4C8EB793-91DD-450C-BEB3-BD5AAFD6B694}" dt="2023-11-04T14:13:12.712" v="2" actId="478"/>
          <ac:spMkLst>
            <pc:docMk/>
            <pc:sldMk cId="3791272243" sldId="256"/>
            <ac:spMk id="2" creationId="{650C01B5-575C-A0B9-67D7-2A02C22268AD}"/>
          </ac:spMkLst>
        </pc:spChg>
        <pc:spChg chg="del">
          <ac:chgData name="Song JuYoung" userId="2ab62cc5c92b8695" providerId="LiveId" clId="{4C8EB793-91DD-450C-BEB3-BD5AAFD6B694}" dt="2023-11-04T14:13:12.712" v="2" actId="478"/>
          <ac:spMkLst>
            <pc:docMk/>
            <pc:sldMk cId="3791272243" sldId="256"/>
            <ac:spMk id="3" creationId="{DE7678C6-94C9-7631-662C-D071E7962058}"/>
          </ac:spMkLst>
        </pc:spChg>
        <pc:picChg chg="add mod modCrop">
          <ac:chgData name="Song JuYoung" userId="2ab62cc5c92b8695" providerId="LiveId" clId="{4C8EB793-91DD-450C-BEB3-BD5AAFD6B694}" dt="2023-11-04T14:18:05.300" v="13" actId="1076"/>
          <ac:picMkLst>
            <pc:docMk/>
            <pc:sldMk cId="3791272243" sldId="256"/>
            <ac:picMk id="5" creationId="{8F097350-B24E-0349-8973-21532C2C7DE7}"/>
          </ac:picMkLst>
        </pc:picChg>
        <pc:picChg chg="add mod modCrop">
          <ac:chgData name="Song JuYoung" userId="2ab62cc5c92b8695" providerId="LiveId" clId="{4C8EB793-91DD-450C-BEB3-BD5AAFD6B694}" dt="2023-11-04T14:18:05.300" v="13" actId="1076"/>
          <ac:picMkLst>
            <pc:docMk/>
            <pc:sldMk cId="3791272243" sldId="256"/>
            <ac:picMk id="6" creationId="{F5DA60D4-53AF-B05C-F367-94902E126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3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7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4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1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1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1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1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BFBD-3010-4D43-B6EA-475E9EABF7E4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F4D1-09B3-42CC-97AD-00132B7BD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097350-B24E-0349-8973-21532C2C7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74"/>
          <a:stretch/>
        </p:blipFill>
        <p:spPr>
          <a:xfrm>
            <a:off x="0" y="0"/>
            <a:ext cx="6858000" cy="5591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A60D4-53AF-B05C-F367-94902E126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83" r="45927"/>
          <a:stretch/>
        </p:blipFill>
        <p:spPr>
          <a:xfrm>
            <a:off x="1332774" y="3835615"/>
            <a:ext cx="3708400" cy="12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JuYoung</dc:creator>
  <cp:lastModifiedBy>Song JuYoung</cp:lastModifiedBy>
  <cp:revision>1</cp:revision>
  <dcterms:created xsi:type="dcterms:W3CDTF">2023-11-04T14:13:08Z</dcterms:created>
  <dcterms:modified xsi:type="dcterms:W3CDTF">2023-11-04T14:18:06Z</dcterms:modified>
</cp:coreProperties>
</file>