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39CFA-A356-4A3D-A08D-AAC1EF6F22D5}" v="3" dt="2023-11-19T08:51:1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94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BB039CFA-A356-4A3D-A08D-AAC1EF6F22D5}"/>
    <pc:docChg chg="undo custSel addSld modSld">
      <pc:chgData name="JuYoung Song" userId="2ab62cc5c92b8695" providerId="LiveId" clId="{BB039CFA-A356-4A3D-A08D-AAC1EF6F22D5}" dt="2023-11-19T11:31:36.085" v="316" actId="207"/>
      <pc:docMkLst>
        <pc:docMk/>
      </pc:docMkLst>
      <pc:sldChg chg="addSp delSp modSp new mod modClrScheme chgLayout">
        <pc:chgData name="JuYoung Song" userId="2ab62cc5c92b8695" providerId="LiveId" clId="{BB039CFA-A356-4A3D-A08D-AAC1EF6F22D5}" dt="2023-11-19T11:31:36.085" v="316" actId="207"/>
        <pc:sldMkLst>
          <pc:docMk/>
          <pc:sldMk cId="87586885" sldId="256"/>
        </pc:sldMkLst>
        <pc:spChg chg="del">
          <ac:chgData name="JuYoung Song" userId="2ab62cc5c92b8695" providerId="LiveId" clId="{BB039CFA-A356-4A3D-A08D-AAC1EF6F22D5}" dt="2023-11-19T08:14:15.529" v="1" actId="478"/>
          <ac:spMkLst>
            <pc:docMk/>
            <pc:sldMk cId="87586885" sldId="256"/>
            <ac:spMk id="2" creationId="{DCD1969A-D8B7-ACFC-7964-B0F915186132}"/>
          </ac:spMkLst>
        </pc:spChg>
        <pc:spChg chg="del">
          <ac:chgData name="JuYoung Song" userId="2ab62cc5c92b8695" providerId="LiveId" clId="{BB039CFA-A356-4A3D-A08D-AAC1EF6F22D5}" dt="2023-11-19T08:14:15.529" v="1" actId="478"/>
          <ac:spMkLst>
            <pc:docMk/>
            <pc:sldMk cId="87586885" sldId="256"/>
            <ac:spMk id="3" creationId="{7771A224-AD02-FC36-DBF2-99C59D2A09CE}"/>
          </ac:spMkLst>
        </pc:spChg>
        <pc:spChg chg="add del mod">
          <ac:chgData name="JuYoung Song" userId="2ab62cc5c92b8695" providerId="LiveId" clId="{BB039CFA-A356-4A3D-A08D-AAC1EF6F22D5}" dt="2023-11-19T08:14:31.128" v="3" actId="700"/>
          <ac:spMkLst>
            <pc:docMk/>
            <pc:sldMk cId="87586885" sldId="256"/>
            <ac:spMk id="4" creationId="{5BA8F79D-F00C-79FC-B0F6-78D7785DD5F5}"/>
          </ac:spMkLst>
        </pc:spChg>
        <pc:spChg chg="add del mod">
          <ac:chgData name="JuYoung Song" userId="2ab62cc5c92b8695" providerId="LiveId" clId="{BB039CFA-A356-4A3D-A08D-AAC1EF6F22D5}" dt="2023-11-19T08:14:31.128" v="3" actId="700"/>
          <ac:spMkLst>
            <pc:docMk/>
            <pc:sldMk cId="87586885" sldId="256"/>
            <ac:spMk id="5" creationId="{C0404A49-6CC3-C7A8-0432-2C30D7687E9D}"/>
          </ac:spMkLst>
        </pc:spChg>
        <pc:spChg chg="add del mod">
          <ac:chgData name="JuYoung Song" userId="2ab62cc5c92b8695" providerId="LiveId" clId="{BB039CFA-A356-4A3D-A08D-AAC1EF6F22D5}" dt="2023-11-19T08:51:28.885" v="246"/>
          <ac:spMkLst>
            <pc:docMk/>
            <pc:sldMk cId="87586885" sldId="256"/>
            <ac:spMk id="8" creationId="{5FFEE189-0478-57CC-280F-F2768A4E7B0B}"/>
          </ac:spMkLst>
        </pc:spChg>
        <pc:spChg chg="add mod">
          <ac:chgData name="JuYoung Song" userId="2ab62cc5c92b8695" providerId="LiveId" clId="{BB039CFA-A356-4A3D-A08D-AAC1EF6F22D5}" dt="2023-11-19T11:31:36.085" v="316" actId="207"/>
          <ac:spMkLst>
            <pc:docMk/>
            <pc:sldMk cId="87586885" sldId="256"/>
            <ac:spMk id="9" creationId="{88FF53EF-CF63-0747-E3A5-2A4EF7F4DCDB}"/>
          </ac:spMkLst>
        </pc:spChg>
        <pc:spChg chg="add mod">
          <ac:chgData name="JuYoung Song" userId="2ab62cc5c92b8695" providerId="LiveId" clId="{BB039CFA-A356-4A3D-A08D-AAC1EF6F22D5}" dt="2023-11-19T08:52:13.596" v="314" actId="1076"/>
          <ac:spMkLst>
            <pc:docMk/>
            <pc:sldMk cId="87586885" sldId="256"/>
            <ac:spMk id="10" creationId="{D45B56BA-655C-FDA3-511D-6D8B27423640}"/>
          </ac:spMkLst>
        </pc:spChg>
        <pc:picChg chg="add mod">
          <ac:chgData name="JuYoung Song" userId="2ab62cc5c92b8695" providerId="LiveId" clId="{BB039CFA-A356-4A3D-A08D-AAC1EF6F22D5}" dt="2023-11-19T08:51:36.431" v="249" actId="1076"/>
          <ac:picMkLst>
            <pc:docMk/>
            <pc:sldMk cId="87586885" sldId="256"/>
            <ac:picMk id="7" creationId="{864EA65A-9D0D-CF85-4640-CB8188F6A6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5548A-3E6E-456F-83B7-593407DABD11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599E1-ED6E-4175-AC32-90D270C5D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6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99E1-ED6E-4175-AC32-90D270C5DA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6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2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2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FAA6-87AC-4466-9DB0-8CF638D9E91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9E2F-8AB3-48B9-A477-F70474BB6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4EA65A-9D0D-CF85-4640-CB8188F6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912"/>
            <a:ext cx="6858000" cy="39243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FF53EF-CF63-0747-E3A5-2A4EF7F4DCDB}"/>
              </a:ext>
            </a:extLst>
          </p:cNvPr>
          <p:cNvSpPr/>
          <p:nvPr/>
        </p:nvSpPr>
        <p:spPr>
          <a:xfrm>
            <a:off x="508000" y="6071324"/>
            <a:ext cx="5842000" cy="3187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의견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자료 유형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다른 유형 풀기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b="1" dirty="0">
                <a:solidFill>
                  <a:sysClr val="windowText" lastClr="000000"/>
                </a:solidFill>
              </a:rPr>
              <a:t>순서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 err="1">
                <a:solidFill>
                  <a:srgbClr val="FF0000"/>
                </a:solidFill>
              </a:rPr>
              <a:t>정답률</a:t>
            </a:r>
            <a:r>
              <a:rPr lang="ko-KR" altLang="en-US" dirty="0">
                <a:solidFill>
                  <a:srgbClr val="FF0000"/>
                </a:solidFill>
              </a:rPr>
              <a:t> 높은 순서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기타 의견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B56BA-655C-FDA3-511D-6D8B27423640}"/>
              </a:ext>
            </a:extLst>
          </p:cNvPr>
          <p:cNvSpPr/>
          <p:nvPr/>
        </p:nvSpPr>
        <p:spPr>
          <a:xfrm>
            <a:off x="224785" y="120650"/>
            <a:ext cx="6408430" cy="755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유형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 구조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26</Words>
  <Application>Microsoft Office PowerPoint</Application>
  <PresentationFormat>A4 용지(210x297mm)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2023-11-19T08:14:12Z</dcterms:created>
  <dcterms:modified xsi:type="dcterms:W3CDTF">2023-11-19T11:31:38Z</dcterms:modified>
</cp:coreProperties>
</file>