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0" r:id="rId4"/>
    <p:sldId id="256" r:id="rId5"/>
    <p:sldId id="269" r:id="rId6"/>
    <p:sldId id="263" r:id="rId7"/>
    <p:sldId id="259" r:id="rId8"/>
    <p:sldId id="261" r:id="rId9"/>
    <p:sldId id="264" r:id="rId10"/>
    <p:sldId id="262" r:id="rId11"/>
    <p:sldId id="265" r:id="rId12"/>
    <p:sldId id="266" r:id="rId13"/>
    <p:sldId id="267" r:id="rId14"/>
    <p:sldId id="270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8A2508-48DD-43B6-8A78-860781A05A26}">
          <p14:sldIdLst>
            <p14:sldId id="257"/>
            <p14:sldId id="268"/>
          </p14:sldIdLst>
        </p14:section>
        <p14:section name="바이러스" id="{71859CEA-F68E-4F2E-833D-6903D91987E5}">
          <p14:sldIdLst>
            <p14:sldId id="260"/>
            <p14:sldId id="256"/>
            <p14:sldId id="269"/>
            <p14:sldId id="263"/>
          </p14:sldIdLst>
        </p14:section>
        <p14:section name="단지번호 붙이기" id="{559453EE-B5B2-4753-8ADB-6F5DD640180D}">
          <p14:sldIdLst>
            <p14:sldId id="259"/>
            <p14:sldId id="261"/>
            <p14:sldId id="264"/>
          </p14:sldIdLst>
        </p14:section>
        <p14:section name="유기농 배추" id="{615F1165-7B9E-4BE1-809A-30D982721D5B}">
          <p14:sldIdLst>
            <p14:sldId id="262"/>
            <p14:sldId id="265"/>
          </p14:sldIdLst>
        </p14:section>
        <p14:section name="연결 요소의 개수" id="{F9F669A0-C2BD-4F06-B347-13CA5971F0AB}">
          <p14:sldIdLst>
            <p14:sldId id="266"/>
            <p14:sldId id="267"/>
          </p14:sldIdLst>
        </p14:section>
        <p14:section name="추가 파일" id="{05887723-A17B-428A-8E94-0CE52863E2A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>
        <p:scale>
          <a:sx n="125" d="100"/>
          <a:sy n="125" d="100"/>
        </p:scale>
        <p:origin x="2502" y="-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54D6EE32-731C-4D64-B069-F7EF37B733A6}"/>
    <pc:docChg chg="undo custSel addSld delSld modSld sldOrd modSection">
      <pc:chgData name="" userId="2ab62cc5c92b8695" providerId="LiveId" clId="{54D6EE32-731C-4D64-B069-F7EF37B733A6}" dt="2023-10-22T11:50:30.335" v="153" actId="2696"/>
      <pc:docMkLst>
        <pc:docMk/>
      </pc:docMkLst>
      <pc:sldChg chg="addSp delSp modSp add">
        <pc:chgData name="" userId="2ab62cc5c92b8695" providerId="LiveId" clId="{54D6EE32-731C-4D64-B069-F7EF37B733A6}" dt="2023-10-22T07:30:59.864" v="26" actId="1076"/>
        <pc:sldMkLst>
          <pc:docMk/>
          <pc:sldMk cId="921269228" sldId="256"/>
        </pc:sldMkLst>
        <pc:spChg chg="del">
          <ac:chgData name="" userId="2ab62cc5c92b8695" providerId="LiveId" clId="{54D6EE32-731C-4D64-B069-F7EF37B733A6}" dt="2023-10-21T12:30:51.222" v="1" actId="478"/>
          <ac:spMkLst>
            <pc:docMk/>
            <pc:sldMk cId="921269228" sldId="256"/>
            <ac:spMk id="2" creationId="{BD9D9432-0A1C-45CE-B644-223200944B13}"/>
          </ac:spMkLst>
        </pc:spChg>
        <pc:spChg chg="del">
          <ac:chgData name="" userId="2ab62cc5c92b8695" providerId="LiveId" clId="{54D6EE32-731C-4D64-B069-F7EF37B733A6}" dt="2023-10-21T12:30:51.222" v="1" actId="478"/>
          <ac:spMkLst>
            <pc:docMk/>
            <pc:sldMk cId="921269228" sldId="256"/>
            <ac:spMk id="3" creationId="{155C4561-357C-43AC-A866-B8CCBCF659E8}"/>
          </ac:spMkLst>
        </pc:spChg>
        <pc:grpChg chg="add mod">
          <ac:chgData name="" userId="2ab62cc5c92b8695" providerId="LiveId" clId="{54D6EE32-731C-4D64-B069-F7EF37B733A6}" dt="2023-10-22T07:30:59.864" v="26" actId="1076"/>
          <ac:grpSpMkLst>
            <pc:docMk/>
            <pc:sldMk cId="921269228" sldId="256"/>
            <ac:grpSpMk id="6" creationId="{50076BB4-3177-4569-A552-9985E91B1E48}"/>
          </ac:grpSpMkLst>
        </pc:grpChg>
        <pc:picChg chg="add mod ord">
          <ac:chgData name="" userId="2ab62cc5c92b8695" providerId="LiveId" clId="{54D6EE32-731C-4D64-B069-F7EF37B733A6}" dt="2023-10-21T12:33:07.148" v="13" actId="164"/>
          <ac:picMkLst>
            <pc:docMk/>
            <pc:sldMk cId="921269228" sldId="256"/>
            <ac:picMk id="4" creationId="{D075EA7D-1435-4A25-970D-BA1554F72142}"/>
          </ac:picMkLst>
        </pc:picChg>
        <pc:picChg chg="add mod">
          <ac:chgData name="" userId="2ab62cc5c92b8695" providerId="LiveId" clId="{54D6EE32-731C-4D64-B069-F7EF37B733A6}" dt="2023-10-21T12:33:07.148" v="13" actId="164"/>
          <ac:picMkLst>
            <pc:docMk/>
            <pc:sldMk cId="921269228" sldId="256"/>
            <ac:picMk id="5" creationId="{542C233F-E555-43AD-A7CA-BEAD344389EA}"/>
          </ac:picMkLst>
        </pc:picChg>
      </pc:sldChg>
      <pc:sldChg chg="addSp modSp add ord">
        <pc:chgData name="" userId="2ab62cc5c92b8695" providerId="LiveId" clId="{54D6EE32-731C-4D64-B069-F7EF37B733A6}" dt="2023-10-22T10:30:21.781" v="103" actId="1076"/>
        <pc:sldMkLst>
          <pc:docMk/>
          <pc:sldMk cId="1797628658" sldId="257"/>
        </pc:sldMkLst>
        <pc:spChg chg="add mod">
          <ac:chgData name="" userId="2ab62cc5c92b8695" providerId="LiveId" clId="{54D6EE32-731C-4D64-B069-F7EF37B733A6}" dt="2023-10-22T10:30:21.781" v="103" actId="1076"/>
          <ac:spMkLst>
            <pc:docMk/>
            <pc:sldMk cId="1797628658" sldId="257"/>
            <ac:spMk id="2" creationId="{35F3FA82-CC6F-4501-9497-4DF44F1C96F1}"/>
          </ac:spMkLst>
        </pc:spChg>
        <pc:picChg chg="add mod">
          <ac:chgData name="" userId="2ab62cc5c92b8695" providerId="LiveId" clId="{54D6EE32-731C-4D64-B069-F7EF37B733A6}" dt="2023-10-22T10:30:11.539" v="87" actId="1076"/>
          <ac:picMkLst>
            <pc:docMk/>
            <pc:sldMk cId="1797628658" sldId="257"/>
            <ac:picMk id="1026" creationId="{C748BABF-3724-4BF9-A658-84D2600C42A0}"/>
          </ac:picMkLst>
        </pc:picChg>
      </pc:sldChg>
      <pc:sldChg chg="add del">
        <pc:chgData name="" userId="2ab62cc5c92b8695" providerId="LiveId" clId="{54D6EE32-731C-4D64-B069-F7EF37B733A6}" dt="2023-10-22T07:31:50.061" v="29" actId="2696"/>
        <pc:sldMkLst>
          <pc:docMk/>
          <pc:sldMk cId="3832699949" sldId="258"/>
        </pc:sldMkLst>
      </pc:sldChg>
      <pc:sldChg chg="addSp add">
        <pc:chgData name="" userId="2ab62cc5c92b8695" providerId="LiveId" clId="{54D6EE32-731C-4D64-B069-F7EF37B733A6}" dt="2023-10-22T07:31:39.620" v="28"/>
        <pc:sldMkLst>
          <pc:docMk/>
          <pc:sldMk cId="4104646827" sldId="259"/>
        </pc:sldMkLst>
        <pc:picChg chg="add">
          <ac:chgData name="" userId="2ab62cc5c92b8695" providerId="LiveId" clId="{54D6EE32-731C-4D64-B069-F7EF37B733A6}" dt="2023-10-22T07:31:39.620" v="28"/>
          <ac:picMkLst>
            <pc:docMk/>
            <pc:sldMk cId="4104646827" sldId="259"/>
            <ac:picMk id="2" creationId="{B72D5C5A-9549-4B2B-B11E-3D260D484DA4}"/>
          </ac:picMkLst>
        </pc:picChg>
      </pc:sldChg>
      <pc:sldChg chg="addSp add">
        <pc:chgData name="" userId="2ab62cc5c92b8695" providerId="LiveId" clId="{54D6EE32-731C-4D64-B069-F7EF37B733A6}" dt="2023-10-22T07:32:20.821" v="31"/>
        <pc:sldMkLst>
          <pc:docMk/>
          <pc:sldMk cId="242378186" sldId="260"/>
        </pc:sldMkLst>
        <pc:picChg chg="add">
          <ac:chgData name="" userId="2ab62cc5c92b8695" providerId="LiveId" clId="{54D6EE32-731C-4D64-B069-F7EF37B733A6}" dt="2023-10-22T07:32:20.821" v="31"/>
          <ac:picMkLst>
            <pc:docMk/>
            <pc:sldMk cId="242378186" sldId="260"/>
            <ac:picMk id="2" creationId="{CD8B6DF1-6B9F-450B-92A8-8DC844095628}"/>
          </ac:picMkLst>
        </pc:picChg>
      </pc:sldChg>
      <pc:sldChg chg="addSp delSp modSp add">
        <pc:chgData name="" userId="2ab62cc5c92b8695" providerId="LiveId" clId="{54D6EE32-731C-4D64-B069-F7EF37B733A6}" dt="2023-10-22T10:54:58.099" v="129" actId="1076"/>
        <pc:sldMkLst>
          <pc:docMk/>
          <pc:sldMk cId="2216951370" sldId="261"/>
        </pc:sldMkLst>
        <pc:spChg chg="add del">
          <ac:chgData name="" userId="2ab62cc5c92b8695" providerId="LiveId" clId="{54D6EE32-731C-4D64-B069-F7EF37B733A6}" dt="2023-10-22T07:34:04.654" v="34" actId="478"/>
          <ac:spMkLst>
            <pc:docMk/>
            <pc:sldMk cId="2216951370" sldId="261"/>
            <ac:spMk id="2" creationId="{99148B6E-64D8-4279-B673-678578CB1C85}"/>
          </ac:spMkLst>
        </pc:spChg>
        <pc:picChg chg="add mod">
          <ac:chgData name="" userId="2ab62cc5c92b8695" providerId="LiveId" clId="{54D6EE32-731C-4D64-B069-F7EF37B733A6}" dt="2023-10-22T10:42:28.006" v="121" actId="1076"/>
          <ac:picMkLst>
            <pc:docMk/>
            <pc:sldMk cId="2216951370" sldId="261"/>
            <ac:picMk id="3" creationId="{E8F60C5D-4837-4413-9EAB-EB71CEBA4C41}"/>
          </ac:picMkLst>
        </pc:picChg>
        <pc:picChg chg="add del mod">
          <ac:chgData name="" userId="2ab62cc5c92b8695" providerId="LiveId" clId="{54D6EE32-731C-4D64-B069-F7EF37B733A6}" dt="2023-10-22T09:59:04.570" v="41" actId="478"/>
          <ac:picMkLst>
            <pc:docMk/>
            <pc:sldMk cId="2216951370" sldId="261"/>
            <ac:picMk id="4" creationId="{2CCA69D3-8449-43D5-A733-62F569588A9F}"/>
          </ac:picMkLst>
        </pc:picChg>
        <pc:picChg chg="add del mod modCrop">
          <ac:chgData name="" userId="2ab62cc5c92b8695" providerId="LiveId" clId="{54D6EE32-731C-4D64-B069-F7EF37B733A6}" dt="2023-10-22T10:54:56.268" v="128" actId="478"/>
          <ac:picMkLst>
            <pc:docMk/>
            <pc:sldMk cId="2216951370" sldId="261"/>
            <ac:picMk id="5" creationId="{C710F5B8-8E9E-41D5-99D6-E20D4F1ECDA3}"/>
          </ac:picMkLst>
        </pc:picChg>
        <pc:picChg chg="add mod">
          <ac:chgData name="" userId="2ab62cc5c92b8695" providerId="LiveId" clId="{54D6EE32-731C-4D64-B069-F7EF37B733A6}" dt="2023-10-22T10:54:58.099" v="129" actId="1076"/>
          <ac:picMkLst>
            <pc:docMk/>
            <pc:sldMk cId="2216951370" sldId="261"/>
            <ac:picMk id="6" creationId="{A1791E26-7249-466E-A06F-27151A3CF80B}"/>
          </ac:picMkLst>
        </pc:picChg>
      </pc:sldChg>
      <pc:sldChg chg="addSp add">
        <pc:chgData name="" userId="2ab62cc5c92b8695" providerId="LiveId" clId="{54D6EE32-731C-4D64-B069-F7EF37B733A6}" dt="2023-10-22T09:13:05.087" v="40"/>
        <pc:sldMkLst>
          <pc:docMk/>
          <pc:sldMk cId="3526429991" sldId="262"/>
        </pc:sldMkLst>
        <pc:picChg chg="add">
          <ac:chgData name="" userId="2ab62cc5c92b8695" providerId="LiveId" clId="{54D6EE32-731C-4D64-B069-F7EF37B733A6}" dt="2023-10-22T09:13:05.087" v="40"/>
          <ac:picMkLst>
            <pc:docMk/>
            <pc:sldMk cId="3526429991" sldId="262"/>
            <ac:picMk id="2" creationId="{48670AA3-A7DD-4977-A317-91B38D288102}"/>
          </ac:picMkLst>
        </pc:picChg>
      </pc:sldChg>
      <pc:sldChg chg="addSp add del">
        <pc:chgData name="" userId="2ab62cc5c92b8695" providerId="LiveId" clId="{54D6EE32-731C-4D64-B069-F7EF37B733A6}" dt="2023-10-22T09:12:42.762" v="38" actId="2696"/>
        <pc:sldMkLst>
          <pc:docMk/>
          <pc:sldMk cId="4016792959" sldId="262"/>
        </pc:sldMkLst>
        <pc:picChg chg="add">
          <ac:chgData name="" userId="2ab62cc5c92b8695" providerId="LiveId" clId="{54D6EE32-731C-4D64-B069-F7EF37B733A6}" dt="2023-10-22T09:12:40.173" v="37"/>
          <ac:picMkLst>
            <pc:docMk/>
            <pc:sldMk cId="4016792959" sldId="262"/>
            <ac:picMk id="2" creationId="{D8C3F438-2A2A-4D75-A3C1-7C1DD5E6A550}"/>
          </ac:picMkLst>
        </pc:picChg>
      </pc:sldChg>
      <pc:sldChg chg="addSp modSp add">
        <pc:chgData name="" userId="2ab62cc5c92b8695" providerId="LiveId" clId="{54D6EE32-731C-4D64-B069-F7EF37B733A6}" dt="2023-10-22T10:27:57.937" v="67" actId="1076"/>
        <pc:sldMkLst>
          <pc:docMk/>
          <pc:sldMk cId="3177114169" sldId="263"/>
        </pc:sldMkLst>
        <pc:spChg chg="add mod">
          <ac:chgData name="" userId="2ab62cc5c92b8695" providerId="LiveId" clId="{54D6EE32-731C-4D64-B069-F7EF37B733A6}" dt="2023-10-22T10:27:52.568" v="65" actId="20577"/>
          <ac:spMkLst>
            <pc:docMk/>
            <pc:sldMk cId="3177114169" sldId="263"/>
            <ac:spMk id="2" creationId="{6BDC4BA5-87D5-4B71-BED8-4BFD468349FB}"/>
          </ac:spMkLst>
        </pc:spChg>
        <pc:picChg chg="add mod">
          <ac:chgData name="" userId="2ab62cc5c92b8695" providerId="LiveId" clId="{54D6EE32-731C-4D64-B069-F7EF37B733A6}" dt="2023-10-22T10:27:57.937" v="67" actId="1076"/>
          <ac:picMkLst>
            <pc:docMk/>
            <pc:sldMk cId="3177114169" sldId="263"/>
            <ac:picMk id="1026" creationId="{97725EC8-5EFD-48CA-BA4C-501B5A2BAE08}"/>
          </ac:picMkLst>
        </pc:picChg>
      </pc:sldChg>
      <pc:sldChg chg="addSp modSp add">
        <pc:chgData name="" userId="2ab62cc5c92b8695" providerId="LiveId" clId="{54D6EE32-731C-4D64-B069-F7EF37B733A6}" dt="2023-10-22T10:55:03.678" v="133" actId="1076"/>
        <pc:sldMkLst>
          <pc:docMk/>
          <pc:sldMk cId="839676792" sldId="264"/>
        </pc:sldMkLst>
        <pc:spChg chg="add">
          <ac:chgData name="" userId="2ab62cc5c92b8695" providerId="LiveId" clId="{54D6EE32-731C-4D64-B069-F7EF37B733A6}" dt="2023-10-22T10:28:09.444" v="69"/>
          <ac:spMkLst>
            <pc:docMk/>
            <pc:sldMk cId="839676792" sldId="264"/>
            <ac:spMk id="2" creationId="{4A0401FB-0BF0-4813-BF72-1967A93A8F71}"/>
          </ac:spMkLst>
        </pc:spChg>
        <pc:picChg chg="add mod">
          <ac:chgData name="" userId="2ab62cc5c92b8695" providerId="LiveId" clId="{54D6EE32-731C-4D64-B069-F7EF37B733A6}" dt="2023-10-22T10:55:03.678" v="133" actId="1076"/>
          <ac:picMkLst>
            <pc:docMk/>
            <pc:sldMk cId="839676792" sldId="264"/>
            <ac:picMk id="4" creationId="{9B831DE3-AE85-4828-AA46-37104FDC7D21}"/>
          </ac:picMkLst>
        </pc:picChg>
        <pc:picChg chg="add mod">
          <ac:chgData name="" userId="2ab62cc5c92b8695" providerId="LiveId" clId="{54D6EE32-731C-4D64-B069-F7EF37B733A6}" dt="2023-10-22T10:55:01.759" v="131" actId="1076"/>
          <ac:picMkLst>
            <pc:docMk/>
            <pc:sldMk cId="839676792" sldId="264"/>
            <ac:picMk id="2050" creationId="{06651EB2-05C1-4F6D-81E6-EA4354886D66}"/>
          </ac:picMkLst>
        </pc:picChg>
      </pc:sldChg>
      <pc:sldChg chg="addSp delSp modSp add">
        <pc:chgData name="" userId="2ab62cc5c92b8695" providerId="LiveId" clId="{54D6EE32-731C-4D64-B069-F7EF37B733A6}" dt="2023-10-22T10:55:32.823" v="144" actId="1076"/>
        <pc:sldMkLst>
          <pc:docMk/>
          <pc:sldMk cId="2441371267" sldId="265"/>
        </pc:sldMkLst>
        <pc:spChg chg="add">
          <ac:chgData name="" userId="2ab62cc5c92b8695" providerId="LiveId" clId="{54D6EE32-731C-4D64-B069-F7EF37B733A6}" dt="2023-10-22T10:28:29.842" v="73"/>
          <ac:spMkLst>
            <pc:docMk/>
            <pc:sldMk cId="2441371267" sldId="265"/>
            <ac:spMk id="3" creationId="{AD2813C2-3C05-4232-A78C-777914A616E5}"/>
          </ac:spMkLst>
        </pc:spChg>
        <pc:picChg chg="add mod">
          <ac:chgData name="" userId="2ab62cc5c92b8695" providerId="LiveId" clId="{54D6EE32-731C-4D64-B069-F7EF37B733A6}" dt="2023-10-22T10:55:29.897" v="143" actId="1076"/>
          <ac:picMkLst>
            <pc:docMk/>
            <pc:sldMk cId="2441371267" sldId="265"/>
            <ac:picMk id="2" creationId="{9D8DBDF3-4B8D-45EE-80FB-BC6A934A1EF8}"/>
          </ac:picMkLst>
        </pc:picChg>
        <pc:picChg chg="add del">
          <ac:chgData name="" userId="2ab62cc5c92b8695" providerId="LiveId" clId="{54D6EE32-731C-4D64-B069-F7EF37B733A6}" dt="2023-10-22T10:55:10.581" v="136"/>
          <ac:picMkLst>
            <pc:docMk/>
            <pc:sldMk cId="2441371267" sldId="265"/>
            <ac:picMk id="4" creationId="{E0E174BE-DC17-4727-A7A8-97769E2F7915}"/>
          </ac:picMkLst>
        </pc:picChg>
        <pc:picChg chg="add mod">
          <ac:chgData name="" userId="2ab62cc5c92b8695" providerId="LiveId" clId="{54D6EE32-731C-4D64-B069-F7EF37B733A6}" dt="2023-10-22T10:55:32.823" v="144" actId="1076"/>
          <ac:picMkLst>
            <pc:docMk/>
            <pc:sldMk cId="2441371267" sldId="265"/>
            <ac:picMk id="3074" creationId="{5C0AD981-FA15-4CDF-984A-4CC95C79F89B}"/>
          </ac:picMkLst>
        </pc:picChg>
      </pc:sldChg>
      <pc:sldChg chg="addSp delSp modSp add">
        <pc:chgData name="" userId="2ab62cc5c92b8695" providerId="LiveId" clId="{54D6EE32-731C-4D64-B069-F7EF37B733A6}" dt="2023-10-22T10:55:50.441" v="148"/>
        <pc:sldMkLst>
          <pc:docMk/>
          <pc:sldMk cId="1818428509" sldId="266"/>
        </pc:sldMkLst>
        <pc:picChg chg="add del mod modCrop">
          <ac:chgData name="" userId="2ab62cc5c92b8695" providerId="LiveId" clId="{54D6EE32-731C-4D64-B069-F7EF37B733A6}" dt="2023-10-22T10:55:50.441" v="148"/>
          <ac:picMkLst>
            <pc:docMk/>
            <pc:sldMk cId="1818428509" sldId="266"/>
            <ac:picMk id="3" creationId="{4AAD7B35-03DB-41D8-99A3-72014FE16137}"/>
          </ac:picMkLst>
        </pc:picChg>
        <pc:picChg chg="add mod">
          <ac:chgData name="" userId="2ab62cc5c92b8695" providerId="LiveId" clId="{54D6EE32-731C-4D64-B069-F7EF37B733A6}" dt="2023-10-22T10:28:43.264" v="78" actId="1076"/>
          <ac:picMkLst>
            <pc:docMk/>
            <pc:sldMk cId="1818428509" sldId="266"/>
            <ac:picMk id="4098" creationId="{2DBE6BB0-D166-4959-B92C-3E319D0DBB1D}"/>
          </ac:picMkLst>
        </pc:picChg>
      </pc:sldChg>
      <pc:sldChg chg="addSp modSp add">
        <pc:chgData name="" userId="2ab62cc5c92b8695" providerId="LiveId" clId="{54D6EE32-731C-4D64-B069-F7EF37B733A6}" dt="2023-10-22T10:55:55.809" v="152" actId="1076"/>
        <pc:sldMkLst>
          <pc:docMk/>
          <pc:sldMk cId="2997638805" sldId="267"/>
        </pc:sldMkLst>
        <pc:spChg chg="add">
          <ac:chgData name="" userId="2ab62cc5c92b8695" providerId="LiveId" clId="{54D6EE32-731C-4D64-B069-F7EF37B733A6}" dt="2023-10-22T10:28:50.086" v="80"/>
          <ac:spMkLst>
            <pc:docMk/>
            <pc:sldMk cId="2997638805" sldId="267"/>
            <ac:spMk id="3" creationId="{D4E88267-A44E-4F47-8C14-DF433F1572CF}"/>
          </ac:spMkLst>
        </pc:spChg>
        <pc:picChg chg="add mod">
          <ac:chgData name="" userId="2ab62cc5c92b8695" providerId="LiveId" clId="{54D6EE32-731C-4D64-B069-F7EF37B733A6}" dt="2023-10-22T10:55:55.809" v="152" actId="1076"/>
          <ac:picMkLst>
            <pc:docMk/>
            <pc:sldMk cId="2997638805" sldId="267"/>
            <ac:picMk id="4" creationId="{EC1EC46B-5A09-4DD4-BDC1-DA6CB79EBB09}"/>
          </ac:picMkLst>
        </pc:picChg>
        <pc:picChg chg="add mod">
          <ac:chgData name="" userId="2ab62cc5c92b8695" providerId="LiveId" clId="{54D6EE32-731C-4D64-B069-F7EF37B733A6}" dt="2023-10-22T10:55:54.265" v="151" actId="1076"/>
          <ac:picMkLst>
            <pc:docMk/>
            <pc:sldMk cId="2997638805" sldId="267"/>
            <ac:picMk id="5122" creationId="{EA31CB0E-A287-47A4-A374-D8DA2F4E3F60}"/>
          </ac:picMkLst>
        </pc:picChg>
      </pc:sldChg>
      <pc:sldChg chg="add">
        <pc:chgData name="" userId="2ab62cc5c92b8695" providerId="LiveId" clId="{54D6EE32-731C-4D64-B069-F7EF37B733A6}" dt="2023-10-22T10:28:57.514" v="81"/>
        <pc:sldMkLst>
          <pc:docMk/>
          <pc:sldMk cId="2692345332" sldId="268"/>
        </pc:sldMkLst>
      </pc:sldChg>
      <pc:sldChg chg="addSp modSp add">
        <pc:chgData name="" userId="2ab62cc5c92b8695" providerId="LiveId" clId="{54D6EE32-731C-4D64-B069-F7EF37B733A6}" dt="2023-10-22T10:40:09.611" v="115" actId="1076"/>
        <pc:sldMkLst>
          <pc:docMk/>
          <pc:sldMk cId="1858779751" sldId="269"/>
        </pc:sldMkLst>
        <pc:picChg chg="add mod">
          <ac:chgData name="" userId="2ab62cc5c92b8695" providerId="LiveId" clId="{54D6EE32-731C-4D64-B069-F7EF37B733A6}" dt="2023-10-22T10:40:09.611" v="115" actId="1076"/>
          <ac:picMkLst>
            <pc:docMk/>
            <pc:sldMk cId="1858779751" sldId="269"/>
            <ac:picMk id="2" creationId="{CC6EED8B-C138-4D9D-9974-79C57A39BCFA}"/>
          </ac:picMkLst>
        </pc:picChg>
      </pc:sldChg>
      <pc:sldChg chg="addSp modSp add">
        <pc:chgData name="" userId="2ab62cc5c92b8695" providerId="LiveId" clId="{54D6EE32-731C-4D64-B069-F7EF37B733A6}" dt="2023-10-22T10:31:06.443" v="111" actId="1076"/>
        <pc:sldMkLst>
          <pc:docMk/>
          <pc:sldMk cId="1723561058" sldId="270"/>
        </pc:sldMkLst>
        <pc:picChg chg="add mod">
          <ac:chgData name="" userId="2ab62cc5c92b8695" providerId="LiveId" clId="{54D6EE32-731C-4D64-B069-F7EF37B733A6}" dt="2023-10-22T10:30:55.588" v="108" actId="1076"/>
          <ac:picMkLst>
            <pc:docMk/>
            <pc:sldMk cId="1723561058" sldId="270"/>
            <ac:picMk id="2" creationId="{07D2FFDE-8DBD-475F-968F-FA7ED237FA69}"/>
          </ac:picMkLst>
        </pc:picChg>
        <pc:picChg chg="add mod modCrop">
          <ac:chgData name="" userId="2ab62cc5c92b8695" providerId="LiveId" clId="{54D6EE32-731C-4D64-B069-F7EF37B733A6}" dt="2023-10-22T10:31:06.443" v="111" actId="1076"/>
          <ac:picMkLst>
            <pc:docMk/>
            <pc:sldMk cId="1723561058" sldId="270"/>
            <ac:picMk id="3" creationId="{44430E21-CC55-4553-A1BE-2F6CEFA460EC}"/>
          </ac:picMkLst>
        </pc:picChg>
      </pc:sldChg>
      <pc:sldChg chg="addSp delSp modSp add del">
        <pc:chgData name="" userId="2ab62cc5c92b8695" providerId="LiveId" clId="{54D6EE32-731C-4D64-B069-F7EF37B733A6}" dt="2023-10-22T11:50:30.335" v="153" actId="2696"/>
        <pc:sldMkLst>
          <pc:docMk/>
          <pc:sldMk cId="874496309" sldId="271"/>
        </pc:sldMkLst>
        <pc:picChg chg="add del mod">
          <ac:chgData name="" userId="2ab62cc5c92b8695" providerId="LiveId" clId="{54D6EE32-731C-4D64-B069-F7EF37B733A6}" dt="2023-10-22T10:32:06.432" v="114" actId="478"/>
          <ac:picMkLst>
            <pc:docMk/>
            <pc:sldMk cId="874496309" sldId="271"/>
            <ac:picMk id="2" creationId="{B7F3EB78-F95A-4811-A84C-AA0A13FA83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3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9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5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4FDC-0F6C-4329-8B0F-9D4E93799687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E833-8481-4D24-A2C4-530862AA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8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8BABF-3724-4BF9-A658-84D2600C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6858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3FA82-CC6F-4501-9497-4DF44F1C96F1}"/>
              </a:ext>
            </a:extLst>
          </p:cNvPr>
          <p:cNvSpPr txBox="1"/>
          <p:nvPr/>
        </p:nvSpPr>
        <p:spPr>
          <a:xfrm>
            <a:off x="0" y="374808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 파일</a:t>
            </a:r>
          </a:p>
        </p:txBody>
      </p:sp>
    </p:spTree>
    <p:extLst>
      <p:ext uri="{BB962C8B-B14F-4D97-AF65-F5344CB8AC3E}">
        <p14:creationId xmlns:p14="http://schemas.microsoft.com/office/powerpoint/2010/main" val="179762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670AA3-A7DD-4977-A317-91B38D28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731"/>
            <a:ext cx="6858000" cy="5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C0AD981-FA15-4CDF-984A-4CC95C79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32" y="0"/>
            <a:ext cx="5810250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813C2-3C05-4232-A78C-777914A616E5}"/>
              </a:ext>
            </a:extLst>
          </p:cNvPr>
          <p:cNvSpPr txBox="1"/>
          <p:nvPr/>
        </p:nvSpPr>
        <p:spPr>
          <a:xfrm>
            <a:off x="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창수님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8DBDF3-4B8D-45EE-80FB-BC6A934A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32" y="6655686"/>
            <a:ext cx="5667768" cy="32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DBE6BB0-D166-4959-B92C-3E319D0D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8263"/>
            <a:ext cx="6858000" cy="44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2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A31CB0E-A287-47A4-A374-D8DA2F4E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2650"/>
            <a:ext cx="6858000" cy="44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E88267-A44E-4F47-8C14-DF433F1572CF}"/>
              </a:ext>
            </a:extLst>
          </p:cNvPr>
          <p:cNvSpPr txBox="1"/>
          <p:nvPr/>
        </p:nvSpPr>
        <p:spPr>
          <a:xfrm>
            <a:off x="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창수님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1EC46B-5A09-4DD4-BDC1-DA6CB79EB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28"/>
          <a:stretch/>
        </p:blipFill>
        <p:spPr bwMode="auto">
          <a:xfrm>
            <a:off x="0" y="5877481"/>
            <a:ext cx="6858000" cy="1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3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D2FFDE-8DBD-475F-968F-FA7ED237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42380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430E21-CC55-4553-A1BE-2F6CEFA46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1"/>
          <a:stretch/>
        </p:blipFill>
        <p:spPr>
          <a:xfrm>
            <a:off x="0" y="4421592"/>
            <a:ext cx="6858000" cy="54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34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8B6DF1-6B9F-450B-92A8-8DC84409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037"/>
            <a:ext cx="6858000" cy="53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0076BB4-3177-4569-A552-9985E91B1E48}"/>
              </a:ext>
            </a:extLst>
          </p:cNvPr>
          <p:cNvGrpSpPr/>
          <p:nvPr/>
        </p:nvGrpSpPr>
        <p:grpSpPr>
          <a:xfrm>
            <a:off x="0" y="0"/>
            <a:ext cx="6858000" cy="7634812"/>
            <a:chOff x="0" y="0"/>
            <a:chExt cx="6858000" cy="76348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42C233F-E555-43AD-A7CA-BEAD34438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667000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75EA7D-1435-4A25-970D-BA1554F72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8252" y="3894160"/>
              <a:ext cx="4569748" cy="3740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26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6EED8B-C138-4D9D-9974-79C57A39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36" y="905675"/>
            <a:ext cx="5166128" cy="72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C4BA5-87D5-4B71-BED8-4BFD468349FB}"/>
              </a:ext>
            </a:extLst>
          </p:cNvPr>
          <p:cNvSpPr txBox="1"/>
          <p:nvPr/>
        </p:nvSpPr>
        <p:spPr>
          <a:xfrm>
            <a:off x="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창수님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25EC8-5EFD-48CA-BA4C-501B5A2BA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6858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2D5C5A-9549-4B2B-B11E-3D260D48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1893"/>
            <a:ext cx="6858000" cy="56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4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F60C5D-4837-4413-9EAB-EB71CEBA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667"/>
            <a:ext cx="6858000" cy="3687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791E26-7249-466E-A06F-27151A3C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5459"/>
            <a:ext cx="660174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5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0401FB-0BF0-4813-BF72-1967A93A8F71}"/>
              </a:ext>
            </a:extLst>
          </p:cNvPr>
          <p:cNvSpPr txBox="1"/>
          <p:nvPr/>
        </p:nvSpPr>
        <p:spPr>
          <a:xfrm>
            <a:off x="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창수님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651EB2-05C1-4F6D-81E6-EA435488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701"/>
            <a:ext cx="6858000" cy="52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831DE3-AE85-4828-AA46-37104FDC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8068"/>
            <a:ext cx="660174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6</Words>
  <Application>Microsoft Office PowerPoint</Application>
  <PresentationFormat>A4 용지(210x297mm)</PresentationFormat>
  <Paragraphs>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3</cp:revision>
  <dcterms:created xsi:type="dcterms:W3CDTF">2023-10-21T12:30:47Z</dcterms:created>
  <dcterms:modified xsi:type="dcterms:W3CDTF">2023-10-22T14:22:55Z</dcterms:modified>
</cp:coreProperties>
</file>