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77" r:id="rId8"/>
    <p:sldId id="273" r:id="rId9"/>
    <p:sldId id="269" r:id="rId10"/>
    <p:sldId id="275" r:id="rId11"/>
    <p:sldId id="271" r:id="rId12"/>
    <p:sldId id="270" r:id="rId13"/>
    <p:sldId id="268" r:id="rId14"/>
    <p:sldId id="261" r:id="rId15"/>
    <p:sldId id="262" r:id="rId16"/>
    <p:sldId id="274" r:id="rId17"/>
    <p:sldId id="276" r:id="rId18"/>
    <p:sldId id="266" r:id="rId19"/>
    <p:sldId id="264" r:id="rId20"/>
    <p:sldId id="272" r:id="rId21"/>
    <p:sldId id="265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섬의 개수" id="{7198E505-35A6-4149-BBE2-ED27007E7378}">
          <p14:sldIdLst>
            <p14:sldId id="267"/>
            <p14:sldId id="257"/>
            <p14:sldId id="256"/>
            <p14:sldId id="258"/>
            <p14:sldId id="259"/>
            <p14:sldId id="260"/>
            <p14:sldId id="277"/>
          </p14:sldIdLst>
        </p14:section>
        <p14:section name="트리의 부모 찾기" id="{4B9730B8-9D2E-4D64-B00F-F58878B845B8}">
          <p14:sldIdLst>
            <p14:sldId id="273"/>
            <p14:sldId id="269"/>
            <p14:sldId id="275"/>
            <p14:sldId id="271"/>
            <p14:sldId id="270"/>
          </p14:sldIdLst>
        </p14:section>
        <p14:section name="안전영역" id="{BAC43867-8856-4C66-9726-587223B51B31}">
          <p14:sldIdLst>
            <p14:sldId id="268"/>
            <p14:sldId id="261"/>
            <p14:sldId id="262"/>
            <p14:sldId id="274"/>
            <p14:sldId id="276"/>
          </p14:sldIdLst>
        </p14:section>
        <p14:section name="기타" id="{13608442-D6F3-4EE7-9822-F5A02973A3D0}">
          <p14:sldIdLst>
            <p14:sldId id="266"/>
            <p14:sldId id="264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E71B-A046-46A1-8FFD-861068AB1109}" v="37" dt="2023-10-29T10:40:42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04" autoAdjust="0"/>
    <p:restoredTop sz="94660"/>
  </p:normalViewPr>
  <p:slideViewPr>
    <p:cSldViewPr snapToGrid="0">
      <p:cViewPr>
        <p:scale>
          <a:sx n="66" d="100"/>
          <a:sy n="66" d="100"/>
        </p:scale>
        <p:origin x="18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Young Song" userId="2ab62cc5c92b8695" providerId="LiveId" clId="{4EBEE71B-A046-46A1-8FFD-861068AB1109}"/>
    <pc:docChg chg="undo custSel addSld delSld modSld sldOrd addSection modSection">
      <pc:chgData name="JuYoung Song" userId="2ab62cc5c92b8695" providerId="LiveId" clId="{4EBEE71B-A046-46A1-8FFD-861068AB1109}" dt="2023-10-29T10:41:17.239" v="154" actId="14100"/>
      <pc:docMkLst>
        <pc:docMk/>
      </pc:docMkLst>
      <pc:sldChg chg="addSp modSp mod">
        <pc:chgData name="JuYoung Song" userId="2ab62cc5c92b8695" providerId="LiveId" clId="{4EBEE71B-A046-46A1-8FFD-861068AB1109}" dt="2023-10-29T10:39:56.423" v="133" actId="1076"/>
        <pc:sldMkLst>
          <pc:docMk/>
          <pc:sldMk cId="371789652" sldId="256"/>
        </pc:sldMkLst>
        <pc:spChg chg="add mod">
          <ac:chgData name="JuYoung Song" userId="2ab62cc5c92b8695" providerId="LiveId" clId="{4EBEE71B-A046-46A1-8FFD-861068AB1109}" dt="2023-10-29T10:39:56.423" v="133" actId="1076"/>
          <ac:spMkLst>
            <pc:docMk/>
            <pc:sldMk cId="371789652" sldId="256"/>
            <ac:spMk id="2" creationId="{50790EB0-D306-BEBB-01CA-41AF8FFA3BFB}"/>
          </ac:spMkLst>
        </pc:spChg>
      </pc:sldChg>
      <pc:sldChg chg="addSp modSp mod">
        <pc:chgData name="JuYoung Song" userId="2ab62cc5c92b8695" providerId="LiveId" clId="{4EBEE71B-A046-46A1-8FFD-861068AB1109}" dt="2023-10-29T10:41:17.239" v="154" actId="14100"/>
        <pc:sldMkLst>
          <pc:docMk/>
          <pc:sldMk cId="2498285692" sldId="259"/>
        </pc:sldMkLst>
        <pc:picChg chg="add mod modCrop">
          <ac:chgData name="JuYoung Song" userId="2ab62cc5c92b8695" providerId="LiveId" clId="{4EBEE71B-A046-46A1-8FFD-861068AB1109}" dt="2023-10-29T10:41:17.239" v="154" actId="14100"/>
          <ac:picMkLst>
            <pc:docMk/>
            <pc:sldMk cId="2498285692" sldId="259"/>
            <ac:picMk id="2" creationId="{3261663D-737A-D1B5-B824-6EB8C0AA7373}"/>
          </ac:picMkLst>
        </pc:picChg>
      </pc:sldChg>
      <pc:sldChg chg="add">
        <pc:chgData name="JuYoung Song" userId="2ab62cc5c92b8695" providerId="LiveId" clId="{4EBEE71B-A046-46A1-8FFD-861068AB1109}" dt="2023-10-29T10:35:18.966" v="18"/>
        <pc:sldMkLst>
          <pc:docMk/>
          <pc:sldMk cId="1881056838" sldId="271"/>
        </pc:sldMkLst>
      </pc:sldChg>
      <pc:sldChg chg="del">
        <pc:chgData name="JuYoung Song" userId="2ab62cc5c92b8695" providerId="LiveId" clId="{4EBEE71B-A046-46A1-8FFD-861068AB1109}" dt="2023-10-29T10:35:15.158" v="17" actId="2696"/>
        <pc:sldMkLst>
          <pc:docMk/>
          <pc:sldMk cId="2609953614" sldId="271"/>
        </pc:sldMkLst>
      </pc:sldChg>
      <pc:sldChg chg="ord">
        <pc:chgData name="JuYoung Song" userId="2ab62cc5c92b8695" providerId="LiveId" clId="{4EBEE71B-A046-46A1-8FFD-861068AB1109}" dt="2023-10-29T10:35:59.331" v="25"/>
        <pc:sldMkLst>
          <pc:docMk/>
          <pc:sldMk cId="2668604905" sldId="273"/>
        </pc:sldMkLst>
      </pc:sldChg>
      <pc:sldChg chg="addSp delSp modSp mod">
        <pc:chgData name="JuYoung Song" userId="2ab62cc5c92b8695" providerId="LiveId" clId="{4EBEE71B-A046-46A1-8FFD-861068AB1109}" dt="2023-10-29T10:31:09.519" v="7" actId="1076"/>
        <pc:sldMkLst>
          <pc:docMk/>
          <pc:sldMk cId="1126828988" sldId="275"/>
        </pc:sldMkLst>
        <pc:picChg chg="add mod">
          <ac:chgData name="JuYoung Song" userId="2ab62cc5c92b8695" providerId="LiveId" clId="{4EBEE71B-A046-46A1-8FFD-861068AB1109}" dt="2023-10-29T10:31:09.519" v="7" actId="1076"/>
          <ac:picMkLst>
            <pc:docMk/>
            <pc:sldMk cId="1126828988" sldId="275"/>
            <ac:picMk id="3" creationId="{6EEAC4B1-9C6D-4A63-F5E5-CB4452C5BF94}"/>
          </ac:picMkLst>
        </pc:picChg>
        <pc:picChg chg="add del">
          <ac:chgData name="JuYoung Song" userId="2ab62cc5c92b8695" providerId="LiveId" clId="{4EBEE71B-A046-46A1-8FFD-861068AB1109}" dt="2023-10-29T10:30:46.570" v="3" actId="22"/>
          <ac:picMkLst>
            <pc:docMk/>
            <pc:sldMk cId="1126828988" sldId="275"/>
            <ac:picMk id="5" creationId="{B7CDD5BD-CDC6-357B-143F-3B5E95123816}"/>
          </ac:picMkLst>
        </pc:picChg>
        <pc:picChg chg="add mod">
          <ac:chgData name="JuYoung Song" userId="2ab62cc5c92b8695" providerId="LiveId" clId="{4EBEE71B-A046-46A1-8FFD-861068AB1109}" dt="2023-10-29T10:31:04.763" v="5" actId="1076"/>
          <ac:picMkLst>
            <pc:docMk/>
            <pc:sldMk cId="1126828988" sldId="275"/>
            <ac:picMk id="7" creationId="{7343DDD7-DAE8-281D-B8BD-DB45DDFFC68E}"/>
          </ac:picMkLst>
        </pc:picChg>
      </pc:sldChg>
      <pc:sldChg chg="addSp delSp modSp new mod">
        <pc:chgData name="JuYoung Song" userId="2ab62cc5c92b8695" providerId="LiveId" clId="{4EBEE71B-A046-46A1-8FFD-861068AB1109}" dt="2023-10-29T10:34:35.880" v="16" actId="14100"/>
        <pc:sldMkLst>
          <pc:docMk/>
          <pc:sldMk cId="323930429" sldId="276"/>
        </pc:sldMkLst>
        <pc:spChg chg="del">
          <ac:chgData name="JuYoung Song" userId="2ab62cc5c92b8695" providerId="LiveId" clId="{4EBEE71B-A046-46A1-8FFD-861068AB1109}" dt="2023-10-29T10:34:18.036" v="9" actId="478"/>
          <ac:spMkLst>
            <pc:docMk/>
            <pc:sldMk cId="323930429" sldId="276"/>
            <ac:spMk id="2" creationId="{023D094F-697C-83C6-2AF8-3E13AC72EA10}"/>
          </ac:spMkLst>
        </pc:spChg>
        <pc:spChg chg="del">
          <ac:chgData name="JuYoung Song" userId="2ab62cc5c92b8695" providerId="LiveId" clId="{4EBEE71B-A046-46A1-8FFD-861068AB1109}" dt="2023-10-29T10:34:18.036" v="9" actId="478"/>
          <ac:spMkLst>
            <pc:docMk/>
            <pc:sldMk cId="323930429" sldId="276"/>
            <ac:spMk id="3" creationId="{3547152A-F77D-9B40-FC19-D4974A2A00C4}"/>
          </ac:spMkLst>
        </pc:spChg>
        <pc:picChg chg="add mod modCrop">
          <ac:chgData name="JuYoung Song" userId="2ab62cc5c92b8695" providerId="LiveId" clId="{4EBEE71B-A046-46A1-8FFD-861068AB1109}" dt="2023-10-29T10:34:32.100" v="14" actId="1076"/>
          <ac:picMkLst>
            <pc:docMk/>
            <pc:sldMk cId="323930429" sldId="276"/>
            <ac:picMk id="5" creationId="{B6FC2BFF-7BED-4D23-1790-D8A1EB9122CA}"/>
          </ac:picMkLst>
        </pc:picChg>
        <pc:picChg chg="add mod modCrop">
          <ac:chgData name="JuYoung Song" userId="2ab62cc5c92b8695" providerId="LiveId" clId="{4EBEE71B-A046-46A1-8FFD-861068AB1109}" dt="2023-10-29T10:34:35.880" v="16" actId="14100"/>
          <ac:picMkLst>
            <pc:docMk/>
            <pc:sldMk cId="323930429" sldId="276"/>
            <ac:picMk id="6" creationId="{F81F1377-3F20-8555-524E-970CDF62AB8D}"/>
          </ac:picMkLst>
        </pc:picChg>
      </pc:sldChg>
      <pc:sldChg chg="addSp delSp modSp new mod">
        <pc:chgData name="JuYoung Song" userId="2ab62cc5c92b8695" providerId="LiveId" clId="{4EBEE71B-A046-46A1-8FFD-861068AB1109}" dt="2023-10-29T10:41:00.748" v="148" actId="1076"/>
        <pc:sldMkLst>
          <pc:docMk/>
          <pc:sldMk cId="2690596150" sldId="277"/>
        </pc:sldMkLst>
        <pc:spChg chg="del">
          <ac:chgData name="JuYoung Song" userId="2ab62cc5c92b8695" providerId="LiveId" clId="{4EBEE71B-A046-46A1-8FFD-861068AB1109}" dt="2023-10-29T10:35:49.335" v="20" actId="478"/>
          <ac:spMkLst>
            <pc:docMk/>
            <pc:sldMk cId="2690596150" sldId="277"/>
            <ac:spMk id="2" creationId="{6D4FEF7B-A1FB-4187-0282-8CEE02465A0A}"/>
          </ac:spMkLst>
        </pc:spChg>
        <pc:spChg chg="del">
          <ac:chgData name="JuYoung Song" userId="2ab62cc5c92b8695" providerId="LiveId" clId="{4EBEE71B-A046-46A1-8FFD-861068AB1109}" dt="2023-10-29T10:35:49.335" v="20" actId="478"/>
          <ac:spMkLst>
            <pc:docMk/>
            <pc:sldMk cId="2690596150" sldId="277"/>
            <ac:spMk id="3" creationId="{FC299284-7FA2-CB6C-77B4-53972E7DA51F}"/>
          </ac:spMkLst>
        </pc:spChg>
        <pc:picChg chg="add mod modCrop">
          <ac:chgData name="JuYoung Song" userId="2ab62cc5c92b8695" providerId="LiveId" clId="{4EBEE71B-A046-46A1-8FFD-861068AB1109}" dt="2023-10-29T10:41:00.748" v="148" actId="1076"/>
          <ac:picMkLst>
            <pc:docMk/>
            <pc:sldMk cId="2690596150" sldId="277"/>
            <ac:picMk id="5" creationId="{A54C9C92-58C8-84C6-155B-E5109EDFA529}"/>
          </ac:picMkLst>
        </pc:picChg>
        <pc:picChg chg="add mod modCrop">
          <ac:chgData name="JuYoung Song" userId="2ab62cc5c92b8695" providerId="LiveId" clId="{4EBEE71B-A046-46A1-8FFD-861068AB1109}" dt="2023-10-29T10:40:58.227" v="147" actId="14100"/>
          <ac:picMkLst>
            <pc:docMk/>
            <pc:sldMk cId="2690596150" sldId="277"/>
            <ac:picMk id="6" creationId="{24F02B82-723A-2750-B0FE-E6D6932FE17B}"/>
          </ac:picMkLst>
        </pc:picChg>
      </pc:sldChg>
    </pc:docChg>
  </pc:docChgLst>
  <pc:docChgLst>
    <pc:chgData name="Song JuYoung" userId="2ab62cc5c92b8695" providerId="LiveId" clId="{4EBEE71B-A046-46A1-8FFD-861068AB1109}"/>
    <pc:docChg chg="undo custSel addSld delSld modSld sldOrd addSection modSection">
      <pc:chgData name="Song JuYoung" userId="2ab62cc5c92b8695" providerId="LiveId" clId="{4EBEE71B-A046-46A1-8FFD-861068AB1109}" dt="2023-10-29T09:21:43.727" v="243" actId="478"/>
      <pc:docMkLst>
        <pc:docMk/>
      </pc:docMkLst>
      <pc:sldChg chg="modSp mod">
        <pc:chgData name="Song JuYoung" userId="2ab62cc5c92b8695" providerId="LiveId" clId="{4EBEE71B-A046-46A1-8FFD-861068AB1109}" dt="2023-10-29T08:49:25.503" v="3" actId="1076"/>
        <pc:sldMkLst>
          <pc:docMk/>
          <pc:sldMk cId="371789652" sldId="256"/>
        </pc:sldMkLst>
        <pc:picChg chg="mod">
          <ac:chgData name="Song JuYoung" userId="2ab62cc5c92b8695" providerId="LiveId" clId="{4EBEE71B-A046-46A1-8FFD-861068AB1109}" dt="2023-10-29T08:49:25.503" v="3" actId="1076"/>
          <ac:picMkLst>
            <pc:docMk/>
            <pc:sldMk cId="371789652" sldId="256"/>
            <ac:picMk id="5" creationId="{92D39F4A-0913-1361-26F4-D6937ECF0815}"/>
          </ac:picMkLst>
        </pc:picChg>
        <pc:picChg chg="mod">
          <ac:chgData name="Song JuYoung" userId="2ab62cc5c92b8695" providerId="LiveId" clId="{4EBEE71B-A046-46A1-8FFD-861068AB1109}" dt="2023-10-29T08:49:25.503" v="3" actId="1076"/>
          <ac:picMkLst>
            <pc:docMk/>
            <pc:sldMk cId="371789652" sldId="256"/>
            <ac:picMk id="7" creationId="{FFA9FA23-3784-41EA-1A8D-5E6D65230C48}"/>
          </ac:picMkLst>
        </pc:picChg>
      </pc:sldChg>
      <pc:sldChg chg="addSp delSp modSp new mod ord">
        <pc:chgData name="Song JuYoung" userId="2ab62cc5c92b8695" providerId="LiveId" clId="{4EBEE71B-A046-46A1-8FFD-861068AB1109}" dt="2023-10-29T08:50:02.814" v="11" actId="1076"/>
        <pc:sldMkLst>
          <pc:docMk/>
          <pc:sldMk cId="3959755882" sldId="257"/>
        </pc:sldMkLst>
        <pc:spChg chg="del">
          <ac:chgData name="Song JuYoung" userId="2ab62cc5c92b8695" providerId="LiveId" clId="{4EBEE71B-A046-46A1-8FFD-861068AB1109}" dt="2023-10-29T08:49:28.503" v="4" actId="478"/>
          <ac:spMkLst>
            <pc:docMk/>
            <pc:sldMk cId="3959755882" sldId="257"/>
            <ac:spMk id="2" creationId="{CC188FDA-95F2-2947-9ECD-BB15D5CCDE7A}"/>
          </ac:spMkLst>
        </pc:spChg>
        <pc:spChg chg="del">
          <ac:chgData name="Song JuYoung" userId="2ab62cc5c92b8695" providerId="LiveId" clId="{4EBEE71B-A046-46A1-8FFD-861068AB1109}" dt="2023-10-29T08:49:28.503" v="4" actId="478"/>
          <ac:spMkLst>
            <pc:docMk/>
            <pc:sldMk cId="3959755882" sldId="257"/>
            <ac:spMk id="3" creationId="{FA85F20A-4E02-F6A5-D349-0320D9795AA3}"/>
          </ac:spMkLst>
        </pc:spChg>
        <pc:picChg chg="add mod">
          <ac:chgData name="Song JuYoung" userId="2ab62cc5c92b8695" providerId="LiveId" clId="{4EBEE71B-A046-46A1-8FFD-861068AB1109}" dt="2023-10-29T08:50:02.814" v="11" actId="1076"/>
          <ac:picMkLst>
            <pc:docMk/>
            <pc:sldMk cId="3959755882" sldId="257"/>
            <ac:picMk id="5" creationId="{A748BEAD-1801-763F-8253-15F33D41B0A7}"/>
          </ac:picMkLst>
        </pc:picChg>
        <pc:picChg chg="add mod">
          <ac:chgData name="Song JuYoung" userId="2ab62cc5c92b8695" providerId="LiveId" clId="{4EBEE71B-A046-46A1-8FFD-861068AB1109}" dt="2023-10-29T08:50:01.477" v="10" actId="1076"/>
          <ac:picMkLst>
            <pc:docMk/>
            <pc:sldMk cId="3959755882" sldId="257"/>
            <ac:picMk id="7" creationId="{9893C87C-780F-41BA-5527-795EB262A476}"/>
          </ac:picMkLst>
        </pc:picChg>
      </pc:sldChg>
      <pc:sldChg chg="addSp delSp modSp new mod">
        <pc:chgData name="Song JuYoung" userId="2ab62cc5c92b8695" providerId="LiveId" clId="{4EBEE71B-A046-46A1-8FFD-861068AB1109}" dt="2023-10-29T08:50:53.137" v="26" actId="14100"/>
        <pc:sldMkLst>
          <pc:docMk/>
          <pc:sldMk cId="2808207272" sldId="258"/>
        </pc:sldMkLst>
        <pc:spChg chg="del">
          <ac:chgData name="Song JuYoung" userId="2ab62cc5c92b8695" providerId="LiveId" clId="{4EBEE71B-A046-46A1-8FFD-861068AB1109}" dt="2023-10-29T08:50:25.726" v="13" actId="478"/>
          <ac:spMkLst>
            <pc:docMk/>
            <pc:sldMk cId="2808207272" sldId="258"/>
            <ac:spMk id="2" creationId="{2C991683-B14F-5A8D-B5C7-C9E29A6F0A2A}"/>
          </ac:spMkLst>
        </pc:spChg>
        <pc:spChg chg="del">
          <ac:chgData name="Song JuYoung" userId="2ab62cc5c92b8695" providerId="LiveId" clId="{4EBEE71B-A046-46A1-8FFD-861068AB1109}" dt="2023-10-29T08:50:25.726" v="13" actId="478"/>
          <ac:spMkLst>
            <pc:docMk/>
            <pc:sldMk cId="2808207272" sldId="258"/>
            <ac:spMk id="3" creationId="{73F90B2E-59E1-CE5E-10EC-C377CEC85277}"/>
          </ac:spMkLst>
        </pc:spChg>
        <pc:picChg chg="add mod modCrop">
          <ac:chgData name="Song JuYoung" userId="2ab62cc5c92b8695" providerId="LiveId" clId="{4EBEE71B-A046-46A1-8FFD-861068AB1109}" dt="2023-10-29T08:50:45.701" v="21" actId="14100"/>
          <ac:picMkLst>
            <pc:docMk/>
            <pc:sldMk cId="2808207272" sldId="258"/>
            <ac:picMk id="5" creationId="{F7D54259-BB30-6B88-5A02-F67726A01511}"/>
          </ac:picMkLst>
        </pc:picChg>
        <pc:picChg chg="add mod modCrop">
          <ac:chgData name="Song JuYoung" userId="2ab62cc5c92b8695" providerId="LiveId" clId="{4EBEE71B-A046-46A1-8FFD-861068AB1109}" dt="2023-10-29T08:50:53.137" v="26" actId="14100"/>
          <ac:picMkLst>
            <pc:docMk/>
            <pc:sldMk cId="2808207272" sldId="258"/>
            <ac:picMk id="6" creationId="{9F548817-B9CC-7EB2-FCE0-25671328B3C0}"/>
          </ac:picMkLst>
        </pc:picChg>
      </pc:sldChg>
      <pc:sldChg chg="addSp delSp modSp new mod">
        <pc:chgData name="Song JuYoung" userId="2ab62cc5c92b8695" providerId="LiveId" clId="{4EBEE71B-A046-46A1-8FFD-861068AB1109}" dt="2023-10-29T08:53:00.847" v="30" actId="1076"/>
        <pc:sldMkLst>
          <pc:docMk/>
          <pc:sldMk cId="2498285692" sldId="259"/>
        </pc:sldMkLst>
        <pc:spChg chg="del">
          <ac:chgData name="Song JuYoung" userId="2ab62cc5c92b8695" providerId="LiveId" clId="{4EBEE71B-A046-46A1-8FFD-861068AB1109}" dt="2023-10-29T08:52:57.831" v="28" actId="478"/>
          <ac:spMkLst>
            <pc:docMk/>
            <pc:sldMk cId="2498285692" sldId="259"/>
            <ac:spMk id="2" creationId="{88645B49-D697-38C9-66C8-5E40378AF23B}"/>
          </ac:spMkLst>
        </pc:spChg>
        <pc:spChg chg="del">
          <ac:chgData name="Song JuYoung" userId="2ab62cc5c92b8695" providerId="LiveId" clId="{4EBEE71B-A046-46A1-8FFD-861068AB1109}" dt="2023-10-29T08:52:57.831" v="28" actId="478"/>
          <ac:spMkLst>
            <pc:docMk/>
            <pc:sldMk cId="2498285692" sldId="259"/>
            <ac:spMk id="3" creationId="{3468D42F-6BFA-69DE-C9DC-3555F1F107C6}"/>
          </ac:spMkLst>
        </pc:spChg>
        <pc:picChg chg="add mod">
          <ac:chgData name="Song JuYoung" userId="2ab62cc5c92b8695" providerId="LiveId" clId="{4EBEE71B-A046-46A1-8FFD-861068AB1109}" dt="2023-10-29T08:53:00.847" v="30" actId="1076"/>
          <ac:picMkLst>
            <pc:docMk/>
            <pc:sldMk cId="2498285692" sldId="259"/>
            <ac:picMk id="5" creationId="{F163AFD5-028E-9138-31A7-1E2D8DD89B5F}"/>
          </ac:picMkLst>
        </pc:picChg>
      </pc:sldChg>
      <pc:sldChg chg="addSp delSp modSp new mod">
        <pc:chgData name="Song JuYoung" userId="2ab62cc5c92b8695" providerId="LiveId" clId="{4EBEE71B-A046-46A1-8FFD-861068AB1109}" dt="2023-10-29T08:53:48.204" v="42" actId="1076"/>
        <pc:sldMkLst>
          <pc:docMk/>
          <pc:sldMk cId="3889145494" sldId="260"/>
        </pc:sldMkLst>
        <pc:spChg chg="del">
          <ac:chgData name="Song JuYoung" userId="2ab62cc5c92b8695" providerId="LiveId" clId="{4EBEE71B-A046-46A1-8FFD-861068AB1109}" dt="2023-10-29T08:53:28.553" v="32" actId="478"/>
          <ac:spMkLst>
            <pc:docMk/>
            <pc:sldMk cId="3889145494" sldId="260"/>
            <ac:spMk id="2" creationId="{7C25C867-D23E-B867-9484-0804010F374B}"/>
          </ac:spMkLst>
        </pc:spChg>
        <pc:spChg chg="del">
          <ac:chgData name="Song JuYoung" userId="2ab62cc5c92b8695" providerId="LiveId" clId="{4EBEE71B-A046-46A1-8FFD-861068AB1109}" dt="2023-10-29T08:53:28.553" v="32" actId="478"/>
          <ac:spMkLst>
            <pc:docMk/>
            <pc:sldMk cId="3889145494" sldId="260"/>
            <ac:spMk id="3" creationId="{CF36B941-A02B-C283-80E3-57A94E727F2F}"/>
          </ac:spMkLst>
        </pc:spChg>
        <pc:picChg chg="add mod">
          <ac:chgData name="Song JuYoung" userId="2ab62cc5c92b8695" providerId="LiveId" clId="{4EBEE71B-A046-46A1-8FFD-861068AB1109}" dt="2023-10-29T08:53:39.232" v="37" actId="14100"/>
          <ac:picMkLst>
            <pc:docMk/>
            <pc:sldMk cId="3889145494" sldId="260"/>
            <ac:picMk id="5" creationId="{E018DF68-DCFC-C4D4-4291-E1D1C4D0C777}"/>
          </ac:picMkLst>
        </pc:picChg>
        <pc:picChg chg="add mod">
          <ac:chgData name="Song JuYoung" userId="2ab62cc5c92b8695" providerId="LiveId" clId="{4EBEE71B-A046-46A1-8FFD-861068AB1109}" dt="2023-10-29T08:53:48.204" v="42" actId="1076"/>
          <ac:picMkLst>
            <pc:docMk/>
            <pc:sldMk cId="3889145494" sldId="260"/>
            <ac:picMk id="1026" creationId="{81B4F88F-5710-F44D-44B5-743258E20448}"/>
          </ac:picMkLst>
        </pc:picChg>
      </pc:sldChg>
      <pc:sldChg chg="addSp delSp modSp new mod ord">
        <pc:chgData name="Song JuYoung" userId="2ab62cc5c92b8695" providerId="LiveId" clId="{4EBEE71B-A046-46A1-8FFD-861068AB1109}" dt="2023-10-29T09:16:17.662" v="185"/>
        <pc:sldMkLst>
          <pc:docMk/>
          <pc:sldMk cId="3404404619" sldId="261"/>
        </pc:sldMkLst>
        <pc:spChg chg="del">
          <ac:chgData name="Song JuYoung" userId="2ab62cc5c92b8695" providerId="LiveId" clId="{4EBEE71B-A046-46A1-8FFD-861068AB1109}" dt="2023-10-29T08:55:14.758" v="44" actId="478"/>
          <ac:spMkLst>
            <pc:docMk/>
            <pc:sldMk cId="3404404619" sldId="261"/>
            <ac:spMk id="2" creationId="{3CD13F8C-CFF9-8BE0-4BE4-F28EDDCB20EA}"/>
          </ac:spMkLst>
        </pc:spChg>
        <pc:spChg chg="del">
          <ac:chgData name="Song JuYoung" userId="2ab62cc5c92b8695" providerId="LiveId" clId="{4EBEE71B-A046-46A1-8FFD-861068AB1109}" dt="2023-10-29T08:55:14.758" v="44" actId="478"/>
          <ac:spMkLst>
            <pc:docMk/>
            <pc:sldMk cId="3404404619" sldId="261"/>
            <ac:spMk id="3" creationId="{3EBF2AAA-5A67-8E45-9F4E-6A9B2161B1B1}"/>
          </ac:spMkLst>
        </pc:spChg>
        <pc:picChg chg="add mod">
          <ac:chgData name="Song JuYoung" userId="2ab62cc5c92b8695" providerId="LiveId" clId="{4EBEE71B-A046-46A1-8FFD-861068AB1109}" dt="2023-10-29T08:55:29.830" v="51" actId="1076"/>
          <ac:picMkLst>
            <pc:docMk/>
            <pc:sldMk cId="3404404619" sldId="261"/>
            <ac:picMk id="5" creationId="{66CF73D1-5F56-A113-778E-1711119D93CB}"/>
          </ac:picMkLst>
        </pc:picChg>
        <pc:picChg chg="add mod">
          <ac:chgData name="Song JuYoung" userId="2ab62cc5c92b8695" providerId="LiveId" clId="{4EBEE71B-A046-46A1-8FFD-861068AB1109}" dt="2023-10-29T08:55:28.506" v="50" actId="1076"/>
          <ac:picMkLst>
            <pc:docMk/>
            <pc:sldMk cId="3404404619" sldId="261"/>
            <ac:picMk id="7" creationId="{CDFC319A-40B6-AFF5-5597-6C62779DCC8B}"/>
          </ac:picMkLst>
        </pc:picChg>
      </pc:sldChg>
      <pc:sldChg chg="addSp delSp modSp new mod ord">
        <pc:chgData name="Song JuYoung" userId="2ab62cc5c92b8695" providerId="LiveId" clId="{4EBEE71B-A046-46A1-8FFD-861068AB1109}" dt="2023-10-29T09:16:17.662" v="185"/>
        <pc:sldMkLst>
          <pc:docMk/>
          <pc:sldMk cId="158942403" sldId="262"/>
        </pc:sldMkLst>
        <pc:spChg chg="del">
          <ac:chgData name="Song JuYoung" userId="2ab62cc5c92b8695" providerId="LiveId" clId="{4EBEE71B-A046-46A1-8FFD-861068AB1109}" dt="2023-10-29T08:55:39.173" v="53" actId="478"/>
          <ac:spMkLst>
            <pc:docMk/>
            <pc:sldMk cId="158942403" sldId="262"/>
            <ac:spMk id="2" creationId="{1E51E7FC-C807-67B6-2005-5F5953C8705B}"/>
          </ac:spMkLst>
        </pc:spChg>
        <pc:spChg chg="del">
          <ac:chgData name="Song JuYoung" userId="2ab62cc5c92b8695" providerId="LiveId" clId="{4EBEE71B-A046-46A1-8FFD-861068AB1109}" dt="2023-10-29T08:55:39.173" v="53" actId="478"/>
          <ac:spMkLst>
            <pc:docMk/>
            <pc:sldMk cId="158942403" sldId="262"/>
            <ac:spMk id="3" creationId="{5CD9AB23-2EC4-3406-DC13-D1D61D3D9781}"/>
          </ac:spMkLst>
        </pc:spChg>
        <pc:picChg chg="add mod">
          <ac:chgData name="Song JuYoung" userId="2ab62cc5c92b8695" providerId="LiveId" clId="{4EBEE71B-A046-46A1-8FFD-861068AB1109}" dt="2023-10-29T08:55:40.588" v="55" actId="1076"/>
          <ac:picMkLst>
            <pc:docMk/>
            <pc:sldMk cId="158942403" sldId="262"/>
            <ac:picMk id="5" creationId="{DB869DF8-9A3B-E40C-760C-F08176732DC4}"/>
          </ac:picMkLst>
        </pc:picChg>
      </pc:sldChg>
      <pc:sldChg chg="addSp delSp new del mod">
        <pc:chgData name="Song JuYoung" userId="2ab62cc5c92b8695" providerId="LiveId" clId="{4EBEE71B-A046-46A1-8FFD-861068AB1109}" dt="2023-10-29T09:17:11.384" v="189" actId="47"/>
        <pc:sldMkLst>
          <pc:docMk/>
          <pc:sldMk cId="2129555432" sldId="263"/>
        </pc:sldMkLst>
        <pc:spChg chg="del">
          <ac:chgData name="Song JuYoung" userId="2ab62cc5c92b8695" providerId="LiveId" clId="{4EBEE71B-A046-46A1-8FFD-861068AB1109}" dt="2023-10-29T08:55:44.646" v="57" actId="478"/>
          <ac:spMkLst>
            <pc:docMk/>
            <pc:sldMk cId="2129555432" sldId="263"/>
            <ac:spMk id="2" creationId="{D0C1A56E-FA69-4D22-201C-9401E6FD8C26}"/>
          </ac:spMkLst>
        </pc:spChg>
        <pc:spChg chg="del">
          <ac:chgData name="Song JuYoung" userId="2ab62cc5c92b8695" providerId="LiveId" clId="{4EBEE71B-A046-46A1-8FFD-861068AB1109}" dt="2023-10-29T08:55:44.646" v="57" actId="478"/>
          <ac:spMkLst>
            <pc:docMk/>
            <pc:sldMk cId="2129555432" sldId="263"/>
            <ac:spMk id="3" creationId="{97033AE5-1E1B-6258-E527-31707F3C7F3A}"/>
          </ac:spMkLst>
        </pc:spChg>
        <pc:picChg chg="add del">
          <ac:chgData name="Song JuYoung" userId="2ab62cc5c92b8695" providerId="LiveId" clId="{4EBEE71B-A046-46A1-8FFD-861068AB1109}" dt="2023-10-29T09:17:03.600" v="187" actId="22"/>
          <ac:picMkLst>
            <pc:docMk/>
            <pc:sldMk cId="2129555432" sldId="263"/>
            <ac:picMk id="5" creationId="{1451517D-BCAF-367F-E591-24829C43D77E}"/>
          </ac:picMkLst>
        </pc:picChg>
      </pc:sldChg>
      <pc:sldChg chg="addSp delSp new mod ord">
        <pc:chgData name="Song JuYoung" userId="2ab62cc5c92b8695" providerId="LiveId" clId="{4EBEE71B-A046-46A1-8FFD-861068AB1109}" dt="2023-10-29T09:18:49.057" v="232"/>
        <pc:sldMkLst>
          <pc:docMk/>
          <pc:sldMk cId="608099315" sldId="264"/>
        </pc:sldMkLst>
        <pc:spChg chg="del">
          <ac:chgData name="Song JuYoung" userId="2ab62cc5c92b8695" providerId="LiveId" clId="{4EBEE71B-A046-46A1-8FFD-861068AB1109}" dt="2023-10-29T09:07:32.371" v="59" actId="478"/>
          <ac:spMkLst>
            <pc:docMk/>
            <pc:sldMk cId="608099315" sldId="264"/>
            <ac:spMk id="2" creationId="{A6F01F11-DDDE-1E50-C5A4-9EDD18B84A39}"/>
          </ac:spMkLst>
        </pc:spChg>
        <pc:spChg chg="del">
          <ac:chgData name="Song JuYoung" userId="2ab62cc5c92b8695" providerId="LiveId" clId="{4EBEE71B-A046-46A1-8FFD-861068AB1109}" dt="2023-10-29T09:07:32.371" v="59" actId="478"/>
          <ac:spMkLst>
            <pc:docMk/>
            <pc:sldMk cId="608099315" sldId="264"/>
            <ac:spMk id="3" creationId="{29BE179A-32E7-8318-6FCF-C4344A4A6B4F}"/>
          </ac:spMkLst>
        </pc:spChg>
        <pc:picChg chg="add del">
          <ac:chgData name="Song JuYoung" userId="2ab62cc5c92b8695" providerId="LiveId" clId="{4EBEE71B-A046-46A1-8FFD-861068AB1109}" dt="2023-10-29T09:08:17.167" v="61" actId="478"/>
          <ac:picMkLst>
            <pc:docMk/>
            <pc:sldMk cId="608099315" sldId="264"/>
            <ac:picMk id="5" creationId="{17A057DE-ACB9-EFE7-6C8C-480141D35E51}"/>
          </ac:picMkLst>
        </pc:picChg>
        <pc:picChg chg="add">
          <ac:chgData name="Song JuYoung" userId="2ab62cc5c92b8695" providerId="LiveId" clId="{4EBEE71B-A046-46A1-8FFD-861068AB1109}" dt="2023-10-29T09:08:17.546" v="62" actId="22"/>
          <ac:picMkLst>
            <pc:docMk/>
            <pc:sldMk cId="608099315" sldId="264"/>
            <ac:picMk id="7" creationId="{88062F18-1DEF-0739-25D0-C4D08F0F9A1A}"/>
          </ac:picMkLst>
        </pc:picChg>
      </pc:sldChg>
      <pc:sldChg chg="addSp delSp modSp new mod">
        <pc:chgData name="Song JuYoung" userId="2ab62cc5c92b8695" providerId="LiveId" clId="{4EBEE71B-A046-46A1-8FFD-861068AB1109}" dt="2023-10-29T09:10:39.810" v="82" actId="1076"/>
        <pc:sldMkLst>
          <pc:docMk/>
          <pc:sldMk cId="4047461688" sldId="265"/>
        </pc:sldMkLst>
        <pc:spChg chg="del">
          <ac:chgData name="Song JuYoung" userId="2ab62cc5c92b8695" providerId="LiveId" clId="{4EBEE71B-A046-46A1-8FFD-861068AB1109}" dt="2023-10-29T09:09:09.508" v="72" actId="478"/>
          <ac:spMkLst>
            <pc:docMk/>
            <pc:sldMk cId="4047461688" sldId="265"/>
            <ac:spMk id="2" creationId="{134A8F22-119A-0ABB-51ED-FFA653ADEF2A}"/>
          </ac:spMkLst>
        </pc:spChg>
        <pc:spChg chg="del">
          <ac:chgData name="Song JuYoung" userId="2ab62cc5c92b8695" providerId="LiveId" clId="{4EBEE71B-A046-46A1-8FFD-861068AB1109}" dt="2023-10-29T09:09:09.508" v="72" actId="478"/>
          <ac:spMkLst>
            <pc:docMk/>
            <pc:sldMk cId="4047461688" sldId="265"/>
            <ac:spMk id="3" creationId="{2A7B1DD6-C8C3-0D0B-9E51-35782691A2B5}"/>
          </ac:spMkLst>
        </pc:spChg>
        <pc:picChg chg="add del">
          <ac:chgData name="Song JuYoung" userId="2ab62cc5c92b8695" providerId="LiveId" clId="{4EBEE71B-A046-46A1-8FFD-861068AB1109}" dt="2023-10-29T09:09:38.088" v="74" actId="478"/>
          <ac:picMkLst>
            <pc:docMk/>
            <pc:sldMk cId="4047461688" sldId="265"/>
            <ac:picMk id="5" creationId="{7B7B9177-FC5C-06DC-3564-21120000EC0A}"/>
          </ac:picMkLst>
        </pc:picChg>
        <pc:picChg chg="add del mod">
          <ac:chgData name="Song JuYoung" userId="2ab62cc5c92b8695" providerId="LiveId" clId="{4EBEE71B-A046-46A1-8FFD-861068AB1109}" dt="2023-10-29T09:09:44.521" v="79" actId="478"/>
          <ac:picMkLst>
            <pc:docMk/>
            <pc:sldMk cId="4047461688" sldId="265"/>
            <ac:picMk id="7" creationId="{0DB51AC3-2888-C36E-0D7D-DA853910391B}"/>
          </ac:picMkLst>
        </pc:picChg>
        <pc:picChg chg="add mod">
          <ac:chgData name="Song JuYoung" userId="2ab62cc5c92b8695" providerId="LiveId" clId="{4EBEE71B-A046-46A1-8FFD-861068AB1109}" dt="2023-10-29T09:10:39.810" v="82" actId="1076"/>
          <ac:picMkLst>
            <pc:docMk/>
            <pc:sldMk cId="4047461688" sldId="265"/>
            <ac:picMk id="9" creationId="{7C0B1E98-499D-A150-4DB0-1C32A931CE5E}"/>
          </ac:picMkLst>
        </pc:picChg>
      </pc:sldChg>
      <pc:sldChg chg="delSp modSp new mod">
        <pc:chgData name="Song JuYoung" userId="2ab62cc5c92b8695" providerId="LiveId" clId="{4EBEE71B-A046-46A1-8FFD-861068AB1109}" dt="2023-10-29T09:08:25.882" v="71" actId="478"/>
        <pc:sldMkLst>
          <pc:docMk/>
          <pc:sldMk cId="2034094346" sldId="266"/>
        </pc:sldMkLst>
        <pc:spChg chg="mod">
          <ac:chgData name="Song JuYoung" userId="2ab62cc5c92b8695" providerId="LiveId" clId="{4EBEE71B-A046-46A1-8FFD-861068AB1109}" dt="2023-10-29T09:08:23.529" v="70" actId="20577"/>
          <ac:spMkLst>
            <pc:docMk/>
            <pc:sldMk cId="2034094346" sldId="266"/>
            <ac:spMk id="2" creationId="{5967E33E-1BAB-4B3D-10CE-E6BCB83EE04C}"/>
          </ac:spMkLst>
        </pc:spChg>
        <pc:spChg chg="del">
          <ac:chgData name="Song JuYoung" userId="2ab62cc5c92b8695" providerId="LiveId" clId="{4EBEE71B-A046-46A1-8FFD-861068AB1109}" dt="2023-10-29T09:08:25.882" v="71" actId="478"/>
          <ac:spMkLst>
            <pc:docMk/>
            <pc:sldMk cId="2034094346" sldId="266"/>
            <ac:spMk id="3" creationId="{9897C9A6-00C3-1A77-1601-475E81F4D198}"/>
          </ac:spMkLst>
        </pc:spChg>
      </pc:sldChg>
      <pc:sldChg chg="delSp modSp new mod ord">
        <pc:chgData name="Song JuYoung" userId="2ab62cc5c92b8695" providerId="LiveId" clId="{4EBEE71B-A046-46A1-8FFD-861068AB1109}" dt="2023-10-29T09:11:16.392" v="103" actId="478"/>
        <pc:sldMkLst>
          <pc:docMk/>
          <pc:sldMk cId="2763428803" sldId="267"/>
        </pc:sldMkLst>
        <pc:spChg chg="mod">
          <ac:chgData name="Song JuYoung" userId="2ab62cc5c92b8695" providerId="LiveId" clId="{4EBEE71B-A046-46A1-8FFD-861068AB1109}" dt="2023-10-29T09:11:12.151" v="102" actId="20577"/>
          <ac:spMkLst>
            <pc:docMk/>
            <pc:sldMk cId="2763428803" sldId="267"/>
            <ac:spMk id="2" creationId="{57C59898-3719-2391-A12A-0069BFF5BAAC}"/>
          </ac:spMkLst>
        </pc:spChg>
        <pc:spChg chg="del">
          <ac:chgData name="Song JuYoung" userId="2ab62cc5c92b8695" providerId="LiveId" clId="{4EBEE71B-A046-46A1-8FFD-861068AB1109}" dt="2023-10-29T09:11:16.392" v="103" actId="478"/>
          <ac:spMkLst>
            <pc:docMk/>
            <pc:sldMk cId="2763428803" sldId="267"/>
            <ac:spMk id="3" creationId="{084FCAA7-D100-5B56-5E30-267D85312927}"/>
          </ac:spMkLst>
        </pc:spChg>
      </pc:sldChg>
      <pc:sldChg chg="modSp add mod ord">
        <pc:chgData name="Song JuYoung" userId="2ab62cc5c92b8695" providerId="LiveId" clId="{4EBEE71B-A046-46A1-8FFD-861068AB1109}" dt="2023-10-29T09:16:17.662" v="185"/>
        <pc:sldMkLst>
          <pc:docMk/>
          <pc:sldMk cId="3401723400" sldId="268"/>
        </pc:sldMkLst>
        <pc:spChg chg="mod">
          <ac:chgData name="Song JuYoung" userId="2ab62cc5c92b8695" providerId="LiveId" clId="{4EBEE71B-A046-46A1-8FFD-861068AB1109}" dt="2023-10-29T09:11:24.734" v="120" actId="20577"/>
          <ac:spMkLst>
            <pc:docMk/>
            <pc:sldMk cId="3401723400" sldId="268"/>
            <ac:spMk id="2" creationId="{57C59898-3719-2391-A12A-0069BFF5BAAC}"/>
          </ac:spMkLst>
        </pc:spChg>
      </pc:sldChg>
      <pc:sldChg chg="addSp modSp add mod">
        <pc:chgData name="Song JuYoung" userId="2ab62cc5c92b8695" providerId="LiveId" clId="{4EBEE71B-A046-46A1-8FFD-861068AB1109}" dt="2023-10-29T09:12:57.652" v="159" actId="1076"/>
        <pc:sldMkLst>
          <pc:docMk/>
          <pc:sldMk cId="1929659527" sldId="269"/>
        </pc:sldMkLst>
        <pc:spChg chg="mod">
          <ac:chgData name="Song JuYoung" userId="2ab62cc5c92b8695" providerId="LiveId" clId="{4EBEE71B-A046-46A1-8FFD-861068AB1109}" dt="2023-10-29T09:12:53.598" v="155" actId="1076"/>
          <ac:spMkLst>
            <pc:docMk/>
            <pc:sldMk cId="1929659527" sldId="269"/>
            <ac:spMk id="2" creationId="{57C59898-3719-2391-A12A-0069BFF5BAAC}"/>
          </ac:spMkLst>
        </pc:spChg>
        <pc:picChg chg="add mod">
          <ac:chgData name="Song JuYoung" userId="2ab62cc5c92b8695" providerId="LiveId" clId="{4EBEE71B-A046-46A1-8FFD-861068AB1109}" dt="2023-10-29T09:12:55.932" v="158" actId="1076"/>
          <ac:picMkLst>
            <pc:docMk/>
            <pc:sldMk cId="1929659527" sldId="269"/>
            <ac:picMk id="4" creationId="{B348658B-8F89-D142-73CE-3971F8F2F408}"/>
          </ac:picMkLst>
        </pc:picChg>
        <pc:picChg chg="add mod">
          <ac:chgData name="Song JuYoung" userId="2ab62cc5c92b8695" providerId="LiveId" clId="{4EBEE71B-A046-46A1-8FFD-861068AB1109}" dt="2023-10-29T09:12:57.652" v="159" actId="1076"/>
          <ac:picMkLst>
            <pc:docMk/>
            <pc:sldMk cId="1929659527" sldId="269"/>
            <ac:picMk id="6" creationId="{E9DDDFF7-79F6-1D4D-1AAD-E75774366EA3}"/>
          </ac:picMkLst>
        </pc:picChg>
      </pc:sldChg>
      <pc:sldChg chg="addSp delSp modSp new mod">
        <pc:chgData name="Song JuYoung" userId="2ab62cc5c92b8695" providerId="LiveId" clId="{4EBEE71B-A046-46A1-8FFD-861068AB1109}" dt="2023-10-29T09:15:17.747" v="169" actId="1076"/>
        <pc:sldMkLst>
          <pc:docMk/>
          <pc:sldMk cId="1815027214" sldId="270"/>
        </pc:sldMkLst>
        <pc:spChg chg="del">
          <ac:chgData name="Song JuYoung" userId="2ab62cc5c92b8695" providerId="LiveId" clId="{4EBEE71B-A046-46A1-8FFD-861068AB1109}" dt="2023-10-29T09:14:57.349" v="161" actId="478"/>
          <ac:spMkLst>
            <pc:docMk/>
            <pc:sldMk cId="1815027214" sldId="270"/>
            <ac:spMk id="2" creationId="{44DBE925-7D64-A683-C0EE-D3351C4738D4}"/>
          </ac:spMkLst>
        </pc:spChg>
        <pc:spChg chg="del">
          <ac:chgData name="Song JuYoung" userId="2ab62cc5c92b8695" providerId="LiveId" clId="{4EBEE71B-A046-46A1-8FFD-861068AB1109}" dt="2023-10-29T09:14:57.349" v="161" actId="478"/>
          <ac:spMkLst>
            <pc:docMk/>
            <pc:sldMk cId="1815027214" sldId="270"/>
            <ac:spMk id="3" creationId="{54AE3137-35A3-BE48-14E3-25E6EC7A25EF}"/>
          </ac:spMkLst>
        </pc:spChg>
        <pc:picChg chg="add mod modCrop">
          <ac:chgData name="Song JuYoung" userId="2ab62cc5c92b8695" providerId="LiveId" clId="{4EBEE71B-A046-46A1-8FFD-861068AB1109}" dt="2023-10-29T09:15:17.747" v="169" actId="1076"/>
          <ac:picMkLst>
            <pc:docMk/>
            <pc:sldMk cId="1815027214" sldId="270"/>
            <ac:picMk id="5" creationId="{899C3153-1B95-9156-EED8-DFB80EBD4A98}"/>
          </ac:picMkLst>
        </pc:picChg>
        <pc:picChg chg="add mod">
          <ac:chgData name="Song JuYoung" userId="2ab62cc5c92b8695" providerId="LiveId" clId="{4EBEE71B-A046-46A1-8FFD-861068AB1109}" dt="2023-10-29T09:15:08.880" v="165" actId="14100"/>
          <ac:picMkLst>
            <pc:docMk/>
            <pc:sldMk cId="1815027214" sldId="270"/>
            <ac:picMk id="7" creationId="{E67D0513-E70F-3AFE-BF59-DFA484A97A4A}"/>
          </ac:picMkLst>
        </pc:picChg>
      </pc:sldChg>
      <pc:sldChg chg="addSp delSp modSp new mod">
        <pc:chgData name="Song JuYoung" userId="2ab62cc5c92b8695" providerId="LiveId" clId="{4EBEE71B-A046-46A1-8FFD-861068AB1109}" dt="2023-10-29T09:15:59.529" v="182" actId="1076"/>
        <pc:sldMkLst>
          <pc:docMk/>
          <pc:sldMk cId="2609953614" sldId="271"/>
        </pc:sldMkLst>
        <pc:spChg chg="del">
          <ac:chgData name="Song JuYoung" userId="2ab62cc5c92b8695" providerId="LiveId" clId="{4EBEE71B-A046-46A1-8FFD-861068AB1109}" dt="2023-10-29T09:15:35.717" v="171" actId="478"/>
          <ac:spMkLst>
            <pc:docMk/>
            <pc:sldMk cId="2609953614" sldId="271"/>
            <ac:spMk id="2" creationId="{956F5929-FEBC-76A2-A16F-E48F67E82258}"/>
          </ac:spMkLst>
        </pc:spChg>
        <pc:spChg chg="del">
          <ac:chgData name="Song JuYoung" userId="2ab62cc5c92b8695" providerId="LiveId" clId="{4EBEE71B-A046-46A1-8FFD-861068AB1109}" dt="2023-10-29T09:15:35.717" v="171" actId="478"/>
          <ac:spMkLst>
            <pc:docMk/>
            <pc:sldMk cId="2609953614" sldId="271"/>
            <ac:spMk id="3" creationId="{5DA04559-5453-6433-6091-A6E162EC8EF2}"/>
          </ac:spMkLst>
        </pc:spChg>
        <pc:picChg chg="add mod">
          <ac:chgData name="Song JuYoung" userId="2ab62cc5c92b8695" providerId="LiveId" clId="{4EBEE71B-A046-46A1-8FFD-861068AB1109}" dt="2023-10-29T09:15:54.279" v="179" actId="14100"/>
          <ac:picMkLst>
            <pc:docMk/>
            <pc:sldMk cId="2609953614" sldId="271"/>
            <ac:picMk id="5" creationId="{1B5C315A-CA74-B88A-A6A6-7CBA85511FBD}"/>
          </ac:picMkLst>
        </pc:picChg>
        <pc:picChg chg="add mod">
          <ac:chgData name="Song JuYoung" userId="2ab62cc5c92b8695" providerId="LiveId" clId="{4EBEE71B-A046-46A1-8FFD-861068AB1109}" dt="2023-10-29T09:15:59.529" v="182" actId="1076"/>
          <ac:picMkLst>
            <pc:docMk/>
            <pc:sldMk cId="2609953614" sldId="271"/>
            <ac:picMk id="2050" creationId="{39FCBD55-04D2-DBA6-24AF-CDA76CECB2A7}"/>
          </ac:picMkLst>
        </pc:picChg>
      </pc:sldChg>
      <pc:sldChg chg="addSp delSp new mod">
        <pc:chgData name="Song JuYoung" userId="2ab62cc5c92b8695" providerId="LiveId" clId="{4EBEE71B-A046-46A1-8FFD-861068AB1109}" dt="2023-10-29T09:20:31.356" v="236" actId="22"/>
        <pc:sldMkLst>
          <pc:docMk/>
          <pc:sldMk cId="4028014239" sldId="272"/>
        </pc:sldMkLst>
        <pc:spChg chg="del">
          <ac:chgData name="Song JuYoung" userId="2ab62cc5c92b8695" providerId="LiveId" clId="{4EBEE71B-A046-46A1-8FFD-861068AB1109}" dt="2023-10-29T09:18:57.610" v="233" actId="478"/>
          <ac:spMkLst>
            <pc:docMk/>
            <pc:sldMk cId="4028014239" sldId="272"/>
            <ac:spMk id="2" creationId="{AB259DBB-1C95-4EF8-2330-5A2121FEC492}"/>
          </ac:spMkLst>
        </pc:spChg>
        <pc:spChg chg="del">
          <ac:chgData name="Song JuYoung" userId="2ab62cc5c92b8695" providerId="LiveId" clId="{4EBEE71B-A046-46A1-8FFD-861068AB1109}" dt="2023-10-29T09:18:57.610" v="233" actId="478"/>
          <ac:spMkLst>
            <pc:docMk/>
            <pc:sldMk cId="4028014239" sldId="272"/>
            <ac:spMk id="3" creationId="{28341336-D2B9-EA07-387D-303B33A7C886}"/>
          </ac:spMkLst>
        </pc:spChg>
        <pc:picChg chg="add">
          <ac:chgData name="Song JuYoung" userId="2ab62cc5c92b8695" providerId="LiveId" clId="{4EBEE71B-A046-46A1-8FFD-861068AB1109}" dt="2023-10-29T09:20:31.356" v="236" actId="22"/>
          <ac:picMkLst>
            <pc:docMk/>
            <pc:sldMk cId="4028014239" sldId="272"/>
            <ac:picMk id="5" creationId="{A25BB444-A157-CE1F-E65E-CA495BBE1D17}"/>
          </ac:picMkLst>
        </pc:picChg>
        <pc:picChg chg="add del">
          <ac:chgData name="Song JuYoung" userId="2ab62cc5c92b8695" providerId="LiveId" clId="{4EBEE71B-A046-46A1-8FFD-861068AB1109}" dt="2023-10-29T09:18:58.213" v="235"/>
          <ac:picMkLst>
            <pc:docMk/>
            <pc:sldMk cId="4028014239" sldId="272"/>
            <ac:picMk id="4098" creationId="{6C102609-0B54-E048-C7A6-26F72FC97BB3}"/>
          </ac:picMkLst>
        </pc:picChg>
      </pc:sldChg>
      <pc:sldChg chg="modSp add mod">
        <pc:chgData name="Song JuYoung" userId="2ab62cc5c92b8695" providerId="LiveId" clId="{4EBEE71B-A046-46A1-8FFD-861068AB1109}" dt="2023-10-29T09:17:17.144" v="214" actId="20577"/>
        <pc:sldMkLst>
          <pc:docMk/>
          <pc:sldMk cId="2668604905" sldId="273"/>
        </pc:sldMkLst>
        <pc:spChg chg="mod">
          <ac:chgData name="Song JuYoung" userId="2ab62cc5c92b8695" providerId="LiveId" clId="{4EBEE71B-A046-46A1-8FFD-861068AB1109}" dt="2023-10-29T09:17:17.144" v="214" actId="20577"/>
          <ac:spMkLst>
            <pc:docMk/>
            <pc:sldMk cId="2668604905" sldId="273"/>
            <ac:spMk id="2" creationId="{57C59898-3719-2391-A12A-0069BFF5BAAC}"/>
          </ac:spMkLst>
        </pc:spChg>
      </pc:sldChg>
      <pc:sldChg chg="addSp delSp modSp new mod">
        <pc:chgData name="Song JuYoung" userId="2ab62cc5c92b8695" providerId="LiveId" clId="{4EBEE71B-A046-46A1-8FFD-861068AB1109}" dt="2023-10-29T09:18:27.557" v="230" actId="14100"/>
        <pc:sldMkLst>
          <pc:docMk/>
          <pc:sldMk cId="134499159" sldId="274"/>
        </pc:sldMkLst>
        <pc:spChg chg="del">
          <ac:chgData name="Song JuYoung" userId="2ab62cc5c92b8695" providerId="LiveId" clId="{4EBEE71B-A046-46A1-8FFD-861068AB1109}" dt="2023-10-29T09:17:39.342" v="216" actId="478"/>
          <ac:spMkLst>
            <pc:docMk/>
            <pc:sldMk cId="134499159" sldId="274"/>
            <ac:spMk id="2" creationId="{C1A421CB-56C3-EBEE-A9FA-64DC6E1E6D4B}"/>
          </ac:spMkLst>
        </pc:spChg>
        <pc:spChg chg="del">
          <ac:chgData name="Song JuYoung" userId="2ab62cc5c92b8695" providerId="LiveId" clId="{4EBEE71B-A046-46A1-8FFD-861068AB1109}" dt="2023-10-29T09:17:39.342" v="216" actId="478"/>
          <ac:spMkLst>
            <pc:docMk/>
            <pc:sldMk cId="134499159" sldId="274"/>
            <ac:spMk id="3" creationId="{A542F500-3795-037E-FFB5-828886E9BE95}"/>
          </ac:spMkLst>
        </pc:spChg>
        <pc:picChg chg="add mod">
          <ac:chgData name="Song JuYoung" userId="2ab62cc5c92b8695" providerId="LiveId" clId="{4EBEE71B-A046-46A1-8FFD-861068AB1109}" dt="2023-10-29T09:17:46.543" v="219"/>
          <ac:picMkLst>
            <pc:docMk/>
            <pc:sldMk cId="134499159" sldId="274"/>
            <ac:picMk id="4" creationId="{9EF9B47B-38A9-BA14-54B3-FE7E6CF3AF24}"/>
          </ac:picMkLst>
        </pc:picChg>
        <pc:picChg chg="add mod">
          <ac:chgData name="Song JuYoung" userId="2ab62cc5c92b8695" providerId="LiveId" clId="{4EBEE71B-A046-46A1-8FFD-861068AB1109}" dt="2023-10-29T09:18:27.557" v="230" actId="14100"/>
          <ac:picMkLst>
            <pc:docMk/>
            <pc:sldMk cId="134499159" sldId="274"/>
            <ac:picMk id="3074" creationId="{8779C0BC-D795-2F12-D9B7-CBFA4A2EEB6B}"/>
          </ac:picMkLst>
        </pc:picChg>
        <pc:picChg chg="add mod">
          <ac:chgData name="Song JuYoung" userId="2ab62cc5c92b8695" providerId="LiveId" clId="{4EBEE71B-A046-46A1-8FFD-861068AB1109}" dt="2023-10-29T09:18:23.314" v="228" actId="1076"/>
          <ac:picMkLst>
            <pc:docMk/>
            <pc:sldMk cId="134499159" sldId="274"/>
            <ac:picMk id="3076" creationId="{6D3CFE87-F298-3CEF-4463-CF84FE9117E1}"/>
          </ac:picMkLst>
        </pc:picChg>
      </pc:sldChg>
      <pc:sldChg chg="delSp new mod">
        <pc:chgData name="Song JuYoung" userId="2ab62cc5c92b8695" providerId="LiveId" clId="{4EBEE71B-A046-46A1-8FFD-861068AB1109}" dt="2023-10-29T09:21:43.727" v="243" actId="478"/>
        <pc:sldMkLst>
          <pc:docMk/>
          <pc:sldMk cId="1126828988" sldId="275"/>
        </pc:sldMkLst>
        <pc:spChg chg="del">
          <ac:chgData name="Song JuYoung" userId="2ab62cc5c92b8695" providerId="LiveId" clId="{4EBEE71B-A046-46A1-8FFD-861068AB1109}" dt="2023-10-29T09:21:43.727" v="243" actId="478"/>
          <ac:spMkLst>
            <pc:docMk/>
            <pc:sldMk cId="1126828988" sldId="275"/>
            <ac:spMk id="2" creationId="{3DCB6601-8A7F-5E36-1E29-0D0D8885F314}"/>
          </ac:spMkLst>
        </pc:spChg>
        <pc:spChg chg="del">
          <ac:chgData name="Song JuYoung" userId="2ab62cc5c92b8695" providerId="LiveId" clId="{4EBEE71B-A046-46A1-8FFD-861068AB1109}" dt="2023-10-29T09:21:43.727" v="243" actId="478"/>
          <ac:spMkLst>
            <pc:docMk/>
            <pc:sldMk cId="1126828988" sldId="275"/>
            <ac:spMk id="3" creationId="{917F77A0-5848-6C15-C633-1B43BB5F8C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7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4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898-3719-2391-A12A-0069BFF5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섬의 개수</a:t>
            </a:r>
          </a:p>
        </p:txBody>
      </p:sp>
    </p:spTree>
    <p:extLst>
      <p:ext uri="{BB962C8B-B14F-4D97-AF65-F5344CB8AC3E}">
        <p14:creationId xmlns:p14="http://schemas.microsoft.com/office/powerpoint/2010/main" val="276342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EAC4B1-9C6D-4A63-F5E5-CB4452C5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53" y="5079999"/>
            <a:ext cx="5429294" cy="64989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43DDD7-DAE8-281D-B8BD-DB45DDFF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80"/>
            <a:ext cx="6858000" cy="48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FCBD55-04D2-DBA6-24AF-CDA76CECB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6"/>
          <a:stretch/>
        </p:blipFill>
        <p:spPr bwMode="auto">
          <a:xfrm>
            <a:off x="0" y="1627531"/>
            <a:ext cx="6763460" cy="55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5C315A-CA74-B88A-A6A6-7CBA8551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756"/>
            <a:ext cx="4464908" cy="8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5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9C3153-1B95-9156-EED8-DFB80EBD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31" b="25552"/>
          <a:stretch/>
        </p:blipFill>
        <p:spPr>
          <a:xfrm>
            <a:off x="0" y="1456657"/>
            <a:ext cx="6809573" cy="6509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7D0513-E70F-3AFE-BF59-DFA484A9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107"/>
            <a:ext cx="5189426" cy="11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2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898-3719-2391-A12A-0069BFF5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안전영역</a:t>
            </a:r>
          </a:p>
        </p:txBody>
      </p:sp>
    </p:spTree>
    <p:extLst>
      <p:ext uri="{BB962C8B-B14F-4D97-AF65-F5344CB8AC3E}">
        <p14:creationId xmlns:p14="http://schemas.microsoft.com/office/powerpoint/2010/main" val="340172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CF73D1-5F56-A113-778E-1711119D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6858000" cy="5140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FC319A-40B6-AFF5-5597-6C62779D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3128"/>
            <a:ext cx="6858000" cy="39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869DF8-9A3B-E40C-760C-F0817673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610"/>
            <a:ext cx="6858000" cy="2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779C0BC-D795-2F12-D9B7-CBFA4A2EE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06"/>
          <a:stretch/>
        </p:blipFill>
        <p:spPr bwMode="auto">
          <a:xfrm>
            <a:off x="0" y="1006737"/>
            <a:ext cx="6350000" cy="64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F9B47B-38A9-BA14-54B3-FE7E6CF3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3756"/>
            <a:ext cx="4464908" cy="89298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3CFE87-F298-3CEF-4463-CF84FE911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5"/>
          <a:stretch/>
        </p:blipFill>
        <p:spPr bwMode="auto">
          <a:xfrm>
            <a:off x="0" y="7638503"/>
            <a:ext cx="6513245" cy="203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FC2BFF-7BED-4D23-1790-D8A1EB912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815" b="93367"/>
          <a:stretch/>
        </p:blipFill>
        <p:spPr>
          <a:xfrm>
            <a:off x="115330" y="0"/>
            <a:ext cx="2550160" cy="5353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1F1377-3F20-8555-524E-970CDF62A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4" t="6130"/>
          <a:stretch/>
        </p:blipFill>
        <p:spPr>
          <a:xfrm>
            <a:off x="0" y="535353"/>
            <a:ext cx="4959178" cy="90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7E33E-1BAB-4B3D-10CE-E6BCB83E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03409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062F18-1DEF-0739-25D0-C4D08F0F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78"/>
            <a:ext cx="6858000" cy="77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9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48BEAD-1801-763F-8253-15F33D41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78"/>
            <a:ext cx="6858000" cy="428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93C87C-780F-41BA-5527-795EB262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8299"/>
            <a:ext cx="6858000" cy="51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5BB444-A157-CE1F-E65E-CA495BBE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" y="1404442"/>
            <a:ext cx="6763694" cy="70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C0B1E98-499D-A150-4DB0-1C32A931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9" y="1083729"/>
            <a:ext cx="6535062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D39F4A-0913-1361-26F4-D6937ECF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860"/>
            <a:ext cx="5928974" cy="5227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A9FA23-3784-41EA-1A8D-5E6D6523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7180"/>
            <a:ext cx="5168900" cy="1350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790EB0-D306-BEBB-01CA-41AF8FFA3BFB}"/>
              </a:ext>
            </a:extLst>
          </p:cNvPr>
          <p:cNvSpPr txBox="1"/>
          <p:nvPr/>
        </p:nvSpPr>
        <p:spPr>
          <a:xfrm>
            <a:off x="4405313" y="2686050"/>
            <a:ext cx="2009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주변이 </a:t>
            </a:r>
            <a:r>
              <a:rPr lang="en-US" altLang="ko-KR" sz="1100" dirty="0"/>
              <a:t>0</a:t>
            </a:r>
            <a:r>
              <a:rPr lang="ko-KR" altLang="en-US" sz="1100" dirty="0"/>
              <a:t>으로 바뀐 상태에서 다음</a:t>
            </a:r>
            <a:r>
              <a:rPr lang="en-US" altLang="ko-KR" sz="1100" dirty="0"/>
              <a:t> for</a:t>
            </a:r>
            <a:r>
              <a:rPr lang="ko-KR" altLang="en-US" sz="1100" dirty="0"/>
              <a:t>문 시작</a:t>
            </a:r>
          </a:p>
        </p:txBody>
      </p:sp>
    </p:spTree>
    <p:extLst>
      <p:ext uri="{BB962C8B-B14F-4D97-AF65-F5344CB8AC3E}">
        <p14:creationId xmlns:p14="http://schemas.microsoft.com/office/powerpoint/2010/main" val="37178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D54259-BB30-6B88-5A02-F67726A01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33" b="93447"/>
          <a:stretch/>
        </p:blipFill>
        <p:spPr>
          <a:xfrm>
            <a:off x="-1" y="209374"/>
            <a:ext cx="4523691" cy="11469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548817-B9CC-7EB2-FCE0-25671328B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67" t="17508"/>
          <a:stretch/>
        </p:blipFill>
        <p:spPr>
          <a:xfrm>
            <a:off x="0" y="1356360"/>
            <a:ext cx="6386278" cy="76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63AFD5-028E-9138-31A7-1E2D8DD8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878"/>
            <a:ext cx="6858000" cy="32820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261663D-737A-D1B5-B824-6EB8C0AA7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1" t="30625" r="81557" b="65581"/>
          <a:stretch/>
        </p:blipFill>
        <p:spPr>
          <a:xfrm>
            <a:off x="-1" y="-1"/>
            <a:ext cx="2857501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8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B4F88F-5710-F44D-44B5-743258E20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8"/>
          <a:stretch/>
        </p:blipFill>
        <p:spPr bwMode="auto">
          <a:xfrm>
            <a:off x="-1" y="1342570"/>
            <a:ext cx="6852807" cy="688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18DF68-DCFC-C4D4-4291-E1D1C4D0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628899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4C9C92-58C8-84C6-155B-E5109EDFA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289956"/>
            <a:ext cx="6858000" cy="5802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F02B82-723A-2750-B0FE-E6D6932FE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22" b="93668"/>
          <a:stretch/>
        </p:blipFill>
        <p:spPr>
          <a:xfrm>
            <a:off x="58057" y="0"/>
            <a:ext cx="3629580" cy="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898-3719-2391-A12A-0069BFF5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트리의 부모 찾기</a:t>
            </a:r>
          </a:p>
        </p:txBody>
      </p:sp>
    </p:spTree>
    <p:extLst>
      <p:ext uri="{BB962C8B-B14F-4D97-AF65-F5344CB8AC3E}">
        <p14:creationId xmlns:p14="http://schemas.microsoft.com/office/powerpoint/2010/main" val="266860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898-3719-2391-A12A-0069BFF5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15025" cy="1914702"/>
          </a:xfrm>
        </p:spPr>
        <p:txBody>
          <a:bodyPr/>
          <a:lstStyle/>
          <a:p>
            <a:r>
              <a:rPr lang="ko-KR" altLang="en-US" dirty="0"/>
              <a:t>트리의 부모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8658B-8F89-D142-73CE-3971F8F2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656"/>
            <a:ext cx="6858000" cy="4765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DDDFF7-79F6-1D4D-1AAD-E7577436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7944"/>
            <a:ext cx="6858000" cy="23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19</Words>
  <Application>Microsoft Office PowerPoint</Application>
  <PresentationFormat>A4 용지(210x297mm)</PresentationFormat>
  <Paragraphs>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테마</vt:lpstr>
      <vt:lpstr>섬의 개수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트리의 부모 찾기</vt:lpstr>
      <vt:lpstr>트리의 부모 찾기</vt:lpstr>
      <vt:lpstr>PowerPoint 프레젠테이션</vt:lpstr>
      <vt:lpstr>PowerPoint 프레젠테이션</vt:lpstr>
      <vt:lpstr>PowerPoint 프레젠테이션</vt:lpstr>
      <vt:lpstr>안전영역</vt:lpstr>
      <vt:lpstr>PowerPoint 프레젠테이션</vt:lpstr>
      <vt:lpstr>PowerPoint 프레젠테이션</vt:lpstr>
      <vt:lpstr>PowerPoint 프레젠테이션</vt:lpstr>
      <vt:lpstr>PowerPoint 프레젠테이션</vt:lpstr>
      <vt:lpstr>기타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JuYoung Song</dc:creator>
  <cp:lastModifiedBy>JuYoung Song</cp:lastModifiedBy>
  <cp:revision>1</cp:revision>
  <dcterms:created xsi:type="dcterms:W3CDTF">2023-10-29T08:43:09Z</dcterms:created>
  <dcterms:modified xsi:type="dcterms:W3CDTF">2023-10-29T10:41:18Z</dcterms:modified>
</cp:coreProperties>
</file>