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2" r:id="rId2"/>
    <p:sldId id="256" r:id="rId3"/>
    <p:sldId id="26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3AE5499-96FB-4287-8977-440DBF359D1F}">
          <p14:sldIdLst>
            <p14:sldId id="262"/>
            <p14:sldId id="256"/>
            <p14:sldId id="263"/>
          </p14:sldIdLst>
        </p14:section>
        <p14:section name="디자인 참고" id="{1014093D-5986-476F-9BAA-D4C331F8D1E4}">
          <p14:sldIdLst/>
        </p14:section>
      </p14:sectionLst>
    </p:ext>
    <p:ext uri="{EFAFB233-063F-42B5-8137-9DF3F51BA10A}">
      <p15:sldGuideLst xmlns:p15="http://schemas.microsoft.com/office/powerpoint/2012/main">
        <p15:guide id="2" pos="5087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EE7"/>
    <a:srgbClr val="BFA888"/>
    <a:srgbClr val="897456"/>
    <a:srgbClr val="DDD5C9"/>
    <a:srgbClr val="DDD1C1"/>
    <a:srgbClr val="BDA5AC"/>
    <a:srgbClr val="FCFCD4"/>
    <a:srgbClr val="96ADCF"/>
    <a:srgbClr val="666666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CB6B18-C5CE-4AAD-8E65-79BE284CEFD6}" v="59" dt="2024-07-01T10:20:49.949"/>
    <p1510:client id="{660471A0-6B57-4F20-8C8C-AB202F88991D}" v="133" dt="2024-06-30T14:54:49.8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567" y="42"/>
      </p:cViewPr>
      <p:guideLst>
        <p:guide pos="508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Young Song" userId="2ab62cc5c92b8695" providerId="LiveId" clId="{C349CF41-1CEF-4822-9E63-50522918B865}"/>
    <pc:docChg chg="delSld modSection">
      <pc:chgData name="JuYoung Song" userId="2ab62cc5c92b8695" providerId="LiveId" clId="{C349CF41-1CEF-4822-9E63-50522918B865}" dt="2024-07-01T10:23:16.306" v="0" actId="47"/>
      <pc:docMkLst>
        <pc:docMk/>
      </pc:docMkLst>
      <pc:sldChg chg="del">
        <pc:chgData name="JuYoung Song" userId="2ab62cc5c92b8695" providerId="LiveId" clId="{C349CF41-1CEF-4822-9E63-50522918B865}" dt="2024-07-01T10:23:16.306" v="0" actId="47"/>
        <pc:sldMkLst>
          <pc:docMk/>
          <pc:sldMk cId="1628582501" sldId="257"/>
        </pc:sldMkLst>
      </pc:sldChg>
      <pc:sldChg chg="del">
        <pc:chgData name="JuYoung Song" userId="2ab62cc5c92b8695" providerId="LiveId" clId="{C349CF41-1CEF-4822-9E63-50522918B865}" dt="2024-07-01T10:23:16.306" v="0" actId="47"/>
        <pc:sldMkLst>
          <pc:docMk/>
          <pc:sldMk cId="786529759" sldId="258"/>
        </pc:sldMkLst>
      </pc:sldChg>
      <pc:sldChg chg="del">
        <pc:chgData name="JuYoung Song" userId="2ab62cc5c92b8695" providerId="LiveId" clId="{C349CF41-1CEF-4822-9E63-50522918B865}" dt="2024-07-01T10:23:16.306" v="0" actId="47"/>
        <pc:sldMkLst>
          <pc:docMk/>
          <pc:sldMk cId="3286698461" sldId="259"/>
        </pc:sldMkLst>
      </pc:sldChg>
      <pc:sldChg chg="del">
        <pc:chgData name="JuYoung Song" userId="2ab62cc5c92b8695" providerId="LiveId" clId="{C349CF41-1CEF-4822-9E63-50522918B865}" dt="2024-07-01T10:23:16.306" v="0" actId="47"/>
        <pc:sldMkLst>
          <pc:docMk/>
          <pc:sldMk cId="3941505547" sldId="260"/>
        </pc:sldMkLst>
      </pc:sldChg>
      <pc:sldChg chg="del">
        <pc:chgData name="JuYoung Song" userId="2ab62cc5c92b8695" providerId="LiveId" clId="{C349CF41-1CEF-4822-9E63-50522918B865}" dt="2024-07-01T10:23:16.306" v="0" actId="47"/>
        <pc:sldMkLst>
          <pc:docMk/>
          <pc:sldMk cId="815331546" sldId="261"/>
        </pc:sldMkLst>
      </pc:sldChg>
    </pc:docChg>
  </pc:docChgLst>
  <pc:docChgLst>
    <pc:chgData name="JuYoung Song" userId="2ab62cc5c92b8695" providerId="LiveId" clId="{660471A0-6B57-4F20-8C8C-AB202F88991D}"/>
    <pc:docChg chg="undo redo custSel addSld modSld sldOrd addSection modSection">
      <pc:chgData name="JuYoung Song" userId="2ab62cc5c92b8695" providerId="LiveId" clId="{660471A0-6B57-4F20-8C8C-AB202F88991D}" dt="2024-06-30T14:58:44.353" v="3156" actId="478"/>
      <pc:docMkLst>
        <pc:docMk/>
      </pc:docMkLst>
      <pc:sldChg chg="addSp delSp modSp new mod">
        <pc:chgData name="JuYoung Song" userId="2ab62cc5c92b8695" providerId="LiveId" clId="{660471A0-6B57-4F20-8C8C-AB202F88991D}" dt="2024-06-30T11:10:18.517" v="2941" actId="478"/>
        <pc:sldMkLst>
          <pc:docMk/>
          <pc:sldMk cId="2754051743" sldId="256"/>
        </pc:sldMkLst>
        <pc:spChg chg="del">
          <ac:chgData name="JuYoung Song" userId="2ab62cc5c92b8695" providerId="LiveId" clId="{660471A0-6B57-4F20-8C8C-AB202F88991D}" dt="2024-06-30T08:43:58.098" v="1" actId="478"/>
          <ac:spMkLst>
            <pc:docMk/>
            <pc:sldMk cId="2754051743" sldId="256"/>
            <ac:spMk id="2" creationId="{C8F4BAD3-93B8-6ECD-2787-2B397BD1887A}"/>
          </ac:spMkLst>
        </pc:spChg>
        <pc:spChg chg="del">
          <ac:chgData name="JuYoung Song" userId="2ab62cc5c92b8695" providerId="LiveId" clId="{660471A0-6B57-4F20-8C8C-AB202F88991D}" dt="2024-06-30T08:43:58.098" v="1" actId="478"/>
          <ac:spMkLst>
            <pc:docMk/>
            <pc:sldMk cId="2754051743" sldId="256"/>
            <ac:spMk id="3" creationId="{3C6333CB-29F3-E0C1-1967-90D6CD545915}"/>
          </ac:spMkLst>
        </pc:spChg>
        <pc:spChg chg="add del mod">
          <ac:chgData name="JuYoung Song" userId="2ab62cc5c92b8695" providerId="LiveId" clId="{660471A0-6B57-4F20-8C8C-AB202F88991D}" dt="2024-06-30T10:00:44.780" v="918" actId="478"/>
          <ac:spMkLst>
            <pc:docMk/>
            <pc:sldMk cId="2754051743" sldId="256"/>
            <ac:spMk id="6" creationId="{3589F48C-FF80-AE7A-EE5B-A52D2700A8CB}"/>
          </ac:spMkLst>
        </pc:spChg>
        <pc:spChg chg="add del mod">
          <ac:chgData name="JuYoung Song" userId="2ab62cc5c92b8695" providerId="LiveId" clId="{660471A0-6B57-4F20-8C8C-AB202F88991D}" dt="2024-06-30T10:47:45.962" v="2559" actId="478"/>
          <ac:spMkLst>
            <pc:docMk/>
            <pc:sldMk cId="2754051743" sldId="256"/>
            <ac:spMk id="19" creationId="{C989266A-8BFD-2FAD-0349-1896A33EF35B}"/>
          </ac:spMkLst>
        </pc:spChg>
        <pc:spChg chg="add del mod">
          <ac:chgData name="JuYoung Song" userId="2ab62cc5c92b8695" providerId="LiveId" clId="{660471A0-6B57-4F20-8C8C-AB202F88991D}" dt="2024-06-30T11:10:18.517" v="2941" actId="478"/>
          <ac:spMkLst>
            <pc:docMk/>
            <pc:sldMk cId="2754051743" sldId="256"/>
            <ac:spMk id="36" creationId="{EC6094EA-E718-7474-77CB-2FFA21C05342}"/>
          </ac:spMkLst>
        </pc:spChg>
        <pc:spChg chg="add del mod">
          <ac:chgData name="JuYoung Song" userId="2ab62cc5c92b8695" providerId="LiveId" clId="{660471A0-6B57-4F20-8C8C-AB202F88991D}" dt="2024-06-30T09:43:46.341" v="625" actId="478"/>
          <ac:spMkLst>
            <pc:docMk/>
            <pc:sldMk cId="2754051743" sldId="256"/>
            <ac:spMk id="38" creationId="{DFEFF33C-D24D-12DB-72EA-3BD85C36B653}"/>
          </ac:spMkLst>
        </pc:spChg>
        <pc:spChg chg="add del">
          <ac:chgData name="JuYoung Song" userId="2ab62cc5c92b8695" providerId="LiveId" clId="{660471A0-6B57-4F20-8C8C-AB202F88991D}" dt="2024-06-30T09:44:01.353" v="629" actId="22"/>
          <ac:spMkLst>
            <pc:docMk/>
            <pc:sldMk cId="2754051743" sldId="256"/>
            <ac:spMk id="41" creationId="{6DE52C03-8FE6-A968-98A9-FA3B8AD69901}"/>
          </ac:spMkLst>
        </pc:spChg>
        <pc:spChg chg="add del mod">
          <ac:chgData name="JuYoung Song" userId="2ab62cc5c92b8695" providerId="LiveId" clId="{660471A0-6B57-4F20-8C8C-AB202F88991D}" dt="2024-06-30T09:52:40.730" v="729" actId="478"/>
          <ac:spMkLst>
            <pc:docMk/>
            <pc:sldMk cId="2754051743" sldId="256"/>
            <ac:spMk id="42" creationId="{8A0575CC-9556-178D-DC32-00DC750F94CC}"/>
          </ac:spMkLst>
        </pc:spChg>
        <pc:spChg chg="add del mod">
          <ac:chgData name="JuYoung Song" userId="2ab62cc5c92b8695" providerId="LiveId" clId="{660471A0-6B57-4F20-8C8C-AB202F88991D}" dt="2024-06-30T09:52:32.630" v="727" actId="478"/>
          <ac:spMkLst>
            <pc:docMk/>
            <pc:sldMk cId="2754051743" sldId="256"/>
            <ac:spMk id="43" creationId="{645EDEA0-CD37-3448-B34A-A92B2C7E76C8}"/>
          </ac:spMkLst>
        </pc:spChg>
        <pc:spChg chg="add del mod">
          <ac:chgData name="JuYoung Song" userId="2ab62cc5c92b8695" providerId="LiveId" clId="{660471A0-6B57-4F20-8C8C-AB202F88991D}" dt="2024-06-30T09:53:05.692" v="733" actId="478"/>
          <ac:spMkLst>
            <pc:docMk/>
            <pc:sldMk cId="2754051743" sldId="256"/>
            <ac:spMk id="44" creationId="{4CAB08FF-4FF2-2B7F-3B2A-152BEDD07F84}"/>
          </ac:spMkLst>
        </pc:spChg>
        <pc:spChg chg="add del mod">
          <ac:chgData name="JuYoung Song" userId="2ab62cc5c92b8695" providerId="LiveId" clId="{660471A0-6B57-4F20-8C8C-AB202F88991D}" dt="2024-06-30T10:29:43.781" v="2231" actId="478"/>
          <ac:spMkLst>
            <pc:docMk/>
            <pc:sldMk cId="2754051743" sldId="256"/>
            <ac:spMk id="47" creationId="{775BBBBB-D2E9-FD04-C415-74E0EA085BC7}"/>
          </ac:spMkLst>
        </pc:spChg>
        <pc:spChg chg="add del mod">
          <ac:chgData name="JuYoung Song" userId="2ab62cc5c92b8695" providerId="LiveId" clId="{660471A0-6B57-4F20-8C8C-AB202F88991D}" dt="2024-06-30T10:29:43.781" v="2231" actId="478"/>
          <ac:spMkLst>
            <pc:docMk/>
            <pc:sldMk cId="2754051743" sldId="256"/>
            <ac:spMk id="48" creationId="{AF79792A-FA4D-E9B6-78AE-93240C5BA818}"/>
          </ac:spMkLst>
        </pc:spChg>
        <pc:spChg chg="add mod">
          <ac:chgData name="JuYoung Song" userId="2ab62cc5c92b8695" providerId="LiveId" clId="{660471A0-6B57-4F20-8C8C-AB202F88991D}" dt="2024-06-30T10:48:04.371" v="2601" actId="20577"/>
          <ac:spMkLst>
            <pc:docMk/>
            <pc:sldMk cId="2754051743" sldId="256"/>
            <ac:spMk id="50" creationId="{9BC533CF-D494-8249-E5FD-BB79DE61A55A}"/>
          </ac:spMkLst>
        </pc:spChg>
        <pc:spChg chg="add mod">
          <ac:chgData name="JuYoung Song" userId="2ab62cc5c92b8695" providerId="LiveId" clId="{660471A0-6B57-4F20-8C8C-AB202F88991D}" dt="2024-06-30T10:29:43.937" v="2232"/>
          <ac:spMkLst>
            <pc:docMk/>
            <pc:sldMk cId="2754051743" sldId="256"/>
            <ac:spMk id="51" creationId="{7B40C843-10A4-FC4D-B93F-6B0194AE9D1D}"/>
          </ac:spMkLst>
        </pc:spChg>
        <pc:spChg chg="add mod">
          <ac:chgData name="JuYoung Song" userId="2ab62cc5c92b8695" providerId="LiveId" clId="{660471A0-6B57-4F20-8C8C-AB202F88991D}" dt="2024-06-30T10:49:16.994" v="2649" actId="14100"/>
          <ac:spMkLst>
            <pc:docMk/>
            <pc:sldMk cId="2754051743" sldId="256"/>
            <ac:spMk id="53" creationId="{F108B482-5F8F-6BD6-7B96-389F01B6310A}"/>
          </ac:spMkLst>
        </pc:spChg>
        <pc:spChg chg="add mod">
          <ac:chgData name="JuYoung Song" userId="2ab62cc5c92b8695" providerId="LiveId" clId="{660471A0-6B57-4F20-8C8C-AB202F88991D}" dt="2024-06-30T10:49:05.541" v="2647" actId="14100"/>
          <ac:spMkLst>
            <pc:docMk/>
            <pc:sldMk cId="2754051743" sldId="256"/>
            <ac:spMk id="54" creationId="{61B2C9E0-2641-7215-6C09-FB6E1D6F5DB9}"/>
          </ac:spMkLst>
        </pc:spChg>
        <pc:spChg chg="add del mod">
          <ac:chgData name="JuYoung Song" userId="2ab62cc5c92b8695" providerId="LiveId" clId="{660471A0-6B57-4F20-8C8C-AB202F88991D}" dt="2024-06-30T10:48:45.127" v="2613" actId="478"/>
          <ac:spMkLst>
            <pc:docMk/>
            <pc:sldMk cId="2754051743" sldId="256"/>
            <ac:spMk id="56" creationId="{F5D136DF-2EED-3966-3E89-5C1EFB63679D}"/>
          </ac:spMkLst>
        </pc:spChg>
        <pc:spChg chg="add mod">
          <ac:chgData name="JuYoung Song" userId="2ab62cc5c92b8695" providerId="LiveId" clId="{660471A0-6B57-4F20-8C8C-AB202F88991D}" dt="2024-06-30T10:55:12.526" v="2892" actId="1076"/>
          <ac:spMkLst>
            <pc:docMk/>
            <pc:sldMk cId="2754051743" sldId="256"/>
            <ac:spMk id="64" creationId="{8592FD8A-D453-3428-6336-23539A138B98}"/>
          </ac:spMkLst>
        </pc:spChg>
        <pc:spChg chg="add mod">
          <ac:chgData name="JuYoung Song" userId="2ab62cc5c92b8695" providerId="LiveId" clId="{660471A0-6B57-4F20-8C8C-AB202F88991D}" dt="2024-06-30T10:56:20.247" v="2933" actId="1076"/>
          <ac:spMkLst>
            <pc:docMk/>
            <pc:sldMk cId="2754051743" sldId="256"/>
            <ac:spMk id="65" creationId="{D28016B8-64B1-8ED9-A0D7-6C3271AC7A3A}"/>
          </ac:spMkLst>
        </pc:spChg>
        <pc:spChg chg="add mod">
          <ac:chgData name="JuYoung Song" userId="2ab62cc5c92b8695" providerId="LiveId" clId="{660471A0-6B57-4F20-8C8C-AB202F88991D}" dt="2024-06-30T10:56:20.247" v="2933" actId="1076"/>
          <ac:spMkLst>
            <pc:docMk/>
            <pc:sldMk cId="2754051743" sldId="256"/>
            <ac:spMk id="66" creationId="{5D33F33B-D207-0179-C98F-426E322F1B82}"/>
          </ac:spMkLst>
        </pc:spChg>
        <pc:grpChg chg="add del mod">
          <ac:chgData name="JuYoung Song" userId="2ab62cc5c92b8695" providerId="LiveId" clId="{660471A0-6B57-4F20-8C8C-AB202F88991D}" dt="2024-06-30T08:53:45.234" v="180" actId="478"/>
          <ac:grpSpMkLst>
            <pc:docMk/>
            <pc:sldMk cId="2754051743" sldId="256"/>
            <ac:grpSpMk id="10" creationId="{1D9C8E6E-A006-74D2-010A-0851D6C0D361}"/>
          </ac:grpSpMkLst>
        </pc:grpChg>
        <pc:grpChg chg="add del mod">
          <ac:chgData name="JuYoung Song" userId="2ab62cc5c92b8695" providerId="LiveId" clId="{660471A0-6B57-4F20-8C8C-AB202F88991D}" dt="2024-06-30T09:37:09.656" v="583" actId="478"/>
          <ac:grpSpMkLst>
            <pc:docMk/>
            <pc:sldMk cId="2754051743" sldId="256"/>
            <ac:grpSpMk id="16" creationId="{1CACFA2F-1635-89CF-128E-4B6E52B7F426}"/>
          </ac:grpSpMkLst>
        </pc:grpChg>
        <pc:grpChg chg="add mod">
          <ac:chgData name="JuYoung Song" userId="2ab62cc5c92b8695" providerId="LiveId" clId="{660471A0-6B57-4F20-8C8C-AB202F88991D}" dt="2024-06-30T09:30:05.210" v="448" actId="164"/>
          <ac:grpSpMkLst>
            <pc:docMk/>
            <pc:sldMk cId="2754051743" sldId="256"/>
            <ac:grpSpMk id="26" creationId="{F0F5E257-419C-05E7-5345-AD889BBFD5E0}"/>
          </ac:grpSpMkLst>
        </pc:grpChg>
        <pc:grpChg chg="add mod">
          <ac:chgData name="JuYoung Song" userId="2ab62cc5c92b8695" providerId="LiveId" clId="{660471A0-6B57-4F20-8C8C-AB202F88991D}" dt="2024-06-30T09:30:35.938" v="465" actId="164"/>
          <ac:grpSpMkLst>
            <pc:docMk/>
            <pc:sldMk cId="2754051743" sldId="256"/>
            <ac:grpSpMk id="28" creationId="{9F981873-B529-4D65-19C5-028A06F98842}"/>
          </ac:grpSpMkLst>
        </pc:grpChg>
        <pc:grpChg chg="add del mod">
          <ac:chgData name="JuYoung Song" userId="2ab62cc5c92b8695" providerId="LiveId" clId="{660471A0-6B57-4F20-8C8C-AB202F88991D}" dt="2024-06-30T09:56:13.993" v="752" actId="478"/>
          <ac:grpSpMkLst>
            <pc:docMk/>
            <pc:sldMk cId="2754051743" sldId="256"/>
            <ac:grpSpMk id="29" creationId="{1A3A842C-8D75-9F9A-1EA1-9E25EBDEE6F7}"/>
          </ac:grpSpMkLst>
        </pc:grpChg>
        <pc:grpChg chg="add mod">
          <ac:chgData name="JuYoung Song" userId="2ab62cc5c92b8695" providerId="LiveId" clId="{660471A0-6B57-4F20-8C8C-AB202F88991D}" dt="2024-06-30T10:56:30.311" v="2934" actId="1076"/>
          <ac:grpSpMkLst>
            <pc:docMk/>
            <pc:sldMk cId="2754051743" sldId="256"/>
            <ac:grpSpMk id="59" creationId="{4A024AAF-0709-4931-0098-E6AC3017AE1A}"/>
          </ac:grpSpMkLst>
        </pc:grpChg>
        <pc:graphicFrameChg chg="add mod ord modGraphic">
          <ac:chgData name="JuYoung Song" userId="2ab62cc5c92b8695" providerId="LiveId" clId="{660471A0-6B57-4F20-8C8C-AB202F88991D}" dt="2024-06-30T10:55:44.072" v="2897" actId="1076"/>
          <ac:graphicFrameMkLst>
            <pc:docMk/>
            <pc:sldMk cId="2754051743" sldId="256"/>
            <ac:graphicFrameMk id="39" creationId="{AFA25BBA-1599-F9A3-0443-F89F4FF273B7}"/>
          </ac:graphicFrameMkLst>
        </pc:graphicFrameChg>
        <pc:graphicFrameChg chg="add del mod">
          <ac:chgData name="JuYoung Song" userId="2ab62cc5c92b8695" providerId="LiveId" clId="{660471A0-6B57-4F20-8C8C-AB202F88991D}" dt="2024-06-30T10:58:56.433" v="2940" actId="478"/>
          <ac:graphicFrameMkLst>
            <pc:docMk/>
            <pc:sldMk cId="2754051743" sldId="256"/>
            <ac:graphicFrameMk id="67" creationId="{F2C21042-9DF1-3338-3B64-411EFACDD242}"/>
          </ac:graphicFrameMkLst>
        </pc:graphicFrameChg>
        <pc:picChg chg="add mod modCrop">
          <ac:chgData name="JuYoung Song" userId="2ab62cc5c92b8695" providerId="LiveId" clId="{660471A0-6B57-4F20-8C8C-AB202F88991D}" dt="2024-06-30T08:49:46.463" v="156" actId="164"/>
          <ac:picMkLst>
            <pc:docMk/>
            <pc:sldMk cId="2754051743" sldId="256"/>
            <ac:picMk id="8" creationId="{33765B8D-09A9-7B92-54C4-D4DD3FA7C052}"/>
          </ac:picMkLst>
        </pc:picChg>
        <pc:picChg chg="add mod modCrop">
          <ac:chgData name="JuYoung Song" userId="2ab62cc5c92b8695" providerId="LiveId" clId="{660471A0-6B57-4F20-8C8C-AB202F88991D}" dt="2024-06-30T08:49:46.463" v="156" actId="164"/>
          <ac:picMkLst>
            <pc:docMk/>
            <pc:sldMk cId="2754051743" sldId="256"/>
            <ac:picMk id="9" creationId="{DB3B033F-BEB0-7D86-9BCB-C02DEA94570D}"/>
          </ac:picMkLst>
        </pc:picChg>
        <pc:picChg chg="add del mod">
          <ac:chgData name="JuYoung Song" userId="2ab62cc5c92b8695" providerId="LiveId" clId="{660471A0-6B57-4F20-8C8C-AB202F88991D}" dt="2024-06-30T08:52:04.965" v="176" actId="22"/>
          <ac:picMkLst>
            <pc:docMk/>
            <pc:sldMk cId="2754051743" sldId="256"/>
            <ac:picMk id="12" creationId="{09C1C705-68B8-DB8B-2BD6-E913041EC33D}"/>
          </ac:picMkLst>
        </pc:picChg>
        <pc:picChg chg="add mod modCrop">
          <ac:chgData name="JuYoung Song" userId="2ab62cc5c92b8695" providerId="LiveId" clId="{660471A0-6B57-4F20-8C8C-AB202F88991D}" dt="2024-06-30T08:54:49.219" v="209" actId="732"/>
          <ac:picMkLst>
            <pc:docMk/>
            <pc:sldMk cId="2754051743" sldId="256"/>
            <ac:picMk id="14" creationId="{1D7462F2-3CF5-2D66-195D-28DCE7779D81}"/>
          </ac:picMkLst>
        </pc:picChg>
        <pc:picChg chg="add mod modCrop">
          <ac:chgData name="JuYoung Song" userId="2ab62cc5c92b8695" providerId="LiveId" clId="{660471A0-6B57-4F20-8C8C-AB202F88991D}" dt="2024-06-30T08:54:36.407" v="206" actId="1036"/>
          <ac:picMkLst>
            <pc:docMk/>
            <pc:sldMk cId="2754051743" sldId="256"/>
            <ac:picMk id="15" creationId="{9ABCE12E-DEA7-7283-869C-65A722E742BD}"/>
          </ac:picMkLst>
        </pc:picChg>
        <pc:picChg chg="add del mod modCrop">
          <ac:chgData name="JuYoung Song" userId="2ab62cc5c92b8695" providerId="LiveId" clId="{660471A0-6B57-4F20-8C8C-AB202F88991D}" dt="2024-06-30T09:31:37.274" v="479" actId="478"/>
          <ac:picMkLst>
            <pc:docMk/>
            <pc:sldMk cId="2754051743" sldId="256"/>
            <ac:picMk id="18" creationId="{02DA9F8F-CD8B-1569-4278-3FDBC89ACEB4}"/>
          </ac:picMkLst>
        </pc:picChg>
        <pc:picChg chg="add del mod">
          <ac:chgData name="JuYoung Song" userId="2ab62cc5c92b8695" providerId="LiveId" clId="{660471A0-6B57-4F20-8C8C-AB202F88991D}" dt="2024-06-30T09:29:07.802" v="410" actId="478"/>
          <ac:picMkLst>
            <pc:docMk/>
            <pc:sldMk cId="2754051743" sldId="256"/>
            <ac:picMk id="21" creationId="{BBFEEC5B-97BA-0586-C39F-1F421114431E}"/>
          </ac:picMkLst>
        </pc:picChg>
        <pc:picChg chg="add mod modCrop">
          <ac:chgData name="JuYoung Song" userId="2ab62cc5c92b8695" providerId="LiveId" clId="{660471A0-6B57-4F20-8C8C-AB202F88991D}" dt="2024-06-30T09:39:01.154" v="606" actId="1076"/>
          <ac:picMkLst>
            <pc:docMk/>
            <pc:sldMk cId="2754051743" sldId="256"/>
            <ac:picMk id="23" creationId="{56CDDB3B-5D7C-905D-3CFA-A9FBE6CAB467}"/>
          </ac:picMkLst>
        </pc:picChg>
        <pc:picChg chg="add mod ord modCrop">
          <ac:chgData name="JuYoung Song" userId="2ab62cc5c92b8695" providerId="LiveId" clId="{660471A0-6B57-4F20-8C8C-AB202F88991D}" dt="2024-06-30T09:39:06.794" v="609" actId="1076"/>
          <ac:picMkLst>
            <pc:docMk/>
            <pc:sldMk cId="2754051743" sldId="256"/>
            <ac:picMk id="24" creationId="{DB3F981A-3B2D-34F0-6BB1-7A0B0126A534}"/>
          </ac:picMkLst>
        </pc:picChg>
        <pc:picChg chg="add mod modCrop">
          <ac:chgData name="JuYoung Song" userId="2ab62cc5c92b8695" providerId="LiveId" clId="{660471A0-6B57-4F20-8C8C-AB202F88991D}" dt="2024-06-30T09:39:00.841" v="605" actId="1076"/>
          <ac:picMkLst>
            <pc:docMk/>
            <pc:sldMk cId="2754051743" sldId="256"/>
            <ac:picMk id="25" creationId="{27FD2F24-9345-4B9A-EBC5-D35B2F52F4F4}"/>
          </ac:picMkLst>
        </pc:picChg>
        <pc:picChg chg="add mod modCrop">
          <ac:chgData name="JuYoung Song" userId="2ab62cc5c92b8695" providerId="LiveId" clId="{660471A0-6B57-4F20-8C8C-AB202F88991D}" dt="2024-06-30T09:30:05.210" v="448" actId="164"/>
          <ac:picMkLst>
            <pc:docMk/>
            <pc:sldMk cId="2754051743" sldId="256"/>
            <ac:picMk id="27" creationId="{FDAA888D-AB06-52F7-4C29-3DD40A09A0F4}"/>
          </ac:picMkLst>
        </pc:picChg>
        <pc:picChg chg="add del mod modCrop">
          <ac:chgData name="JuYoung Song" userId="2ab62cc5c92b8695" providerId="LiveId" clId="{660471A0-6B57-4F20-8C8C-AB202F88991D}" dt="2024-06-30T09:33:03.088" v="504" actId="478"/>
          <ac:picMkLst>
            <pc:docMk/>
            <pc:sldMk cId="2754051743" sldId="256"/>
            <ac:picMk id="31" creationId="{1812F2C7-7D48-223D-7789-AA6C119DFB1A}"/>
          </ac:picMkLst>
        </pc:picChg>
        <pc:picChg chg="add del mod">
          <ac:chgData name="JuYoung Song" userId="2ab62cc5c92b8695" providerId="LiveId" clId="{660471A0-6B57-4F20-8C8C-AB202F88991D}" dt="2024-06-30T09:34:41.750" v="514" actId="478"/>
          <ac:picMkLst>
            <pc:docMk/>
            <pc:sldMk cId="2754051743" sldId="256"/>
            <ac:picMk id="33" creationId="{C90045C9-746D-9F49-F5A8-F415F050E23D}"/>
          </ac:picMkLst>
        </pc:picChg>
        <pc:picChg chg="add mod modCrop">
          <ac:chgData name="JuYoung Song" userId="2ab62cc5c92b8695" providerId="LiveId" clId="{660471A0-6B57-4F20-8C8C-AB202F88991D}" dt="2024-06-30T10:55:10.223" v="2891" actId="1076"/>
          <ac:picMkLst>
            <pc:docMk/>
            <pc:sldMk cId="2754051743" sldId="256"/>
            <ac:picMk id="35" creationId="{0B43F270-588B-93FC-7ADF-DA10AE6CF282}"/>
          </ac:picMkLst>
        </pc:picChg>
        <pc:picChg chg="add mod ord modCrop">
          <ac:chgData name="JuYoung Song" userId="2ab62cc5c92b8695" providerId="LiveId" clId="{660471A0-6B57-4F20-8C8C-AB202F88991D}" dt="2024-06-30T10:55:39.715" v="2895" actId="1076"/>
          <ac:picMkLst>
            <pc:docMk/>
            <pc:sldMk cId="2754051743" sldId="256"/>
            <ac:picMk id="46" creationId="{3C99F658-B9B1-586F-5F2F-C0E8BC52E6CA}"/>
          </ac:picMkLst>
        </pc:picChg>
        <pc:picChg chg="add mod modCrop">
          <ac:chgData name="JuYoung Song" userId="2ab62cc5c92b8695" providerId="LiveId" clId="{660471A0-6B57-4F20-8C8C-AB202F88991D}" dt="2024-06-30T10:52:11.406" v="2678" actId="164"/>
          <ac:picMkLst>
            <pc:docMk/>
            <pc:sldMk cId="2754051743" sldId="256"/>
            <ac:picMk id="57" creationId="{D78ECF75-0684-3285-D814-BE062E309188}"/>
          </ac:picMkLst>
        </pc:picChg>
        <pc:picChg chg="add mod modCrop">
          <ac:chgData name="JuYoung Song" userId="2ab62cc5c92b8695" providerId="LiveId" clId="{660471A0-6B57-4F20-8C8C-AB202F88991D}" dt="2024-06-30T10:52:11.406" v="2678" actId="164"/>
          <ac:picMkLst>
            <pc:docMk/>
            <pc:sldMk cId="2754051743" sldId="256"/>
            <ac:picMk id="58" creationId="{7DA34475-6044-834E-445F-6D59C40D539C}"/>
          </ac:picMkLst>
        </pc:picChg>
        <pc:cxnChg chg="add del">
          <ac:chgData name="JuYoung Song" userId="2ab62cc5c92b8695" providerId="LiveId" clId="{660471A0-6B57-4F20-8C8C-AB202F88991D}" dt="2024-06-30T08:44:41.514" v="3" actId="478"/>
          <ac:cxnSpMkLst>
            <pc:docMk/>
            <pc:sldMk cId="2754051743" sldId="256"/>
            <ac:cxnSpMk id="5" creationId="{75A65CFA-5823-DF23-67A0-8DEEB064E0CB}"/>
          </ac:cxnSpMkLst>
        </pc:cxnChg>
        <pc:cxnChg chg="add mod">
          <ac:chgData name="JuYoung Song" userId="2ab62cc5c92b8695" providerId="LiveId" clId="{660471A0-6B57-4F20-8C8C-AB202F88991D}" dt="2024-06-30T10:48:08.879" v="2602" actId="14100"/>
          <ac:cxnSpMkLst>
            <pc:docMk/>
            <pc:sldMk cId="2754051743" sldId="256"/>
            <ac:cxnSpMk id="49" creationId="{D36C99BC-6BFC-DEA4-1FED-F0044B0F9E7C}"/>
          </ac:cxnSpMkLst>
        </pc:cxnChg>
        <pc:cxnChg chg="add mod">
          <ac:chgData name="JuYoung Song" userId="2ab62cc5c92b8695" providerId="LiveId" clId="{660471A0-6B57-4F20-8C8C-AB202F88991D}" dt="2024-06-30T10:53:41.211" v="2714" actId="1076"/>
          <ac:cxnSpMkLst>
            <pc:docMk/>
            <pc:sldMk cId="2754051743" sldId="256"/>
            <ac:cxnSpMk id="60" creationId="{9BA74FC8-A7B8-40B9-EBF5-80A6DA803CFB}"/>
          </ac:cxnSpMkLst>
        </pc:cxnChg>
      </pc:sldChg>
      <pc:sldChg chg="addSp delSp new mod">
        <pc:chgData name="JuYoung Song" userId="2ab62cc5c92b8695" providerId="LiveId" clId="{660471A0-6B57-4F20-8C8C-AB202F88991D}" dt="2024-06-30T09:17:34.862" v="242" actId="22"/>
        <pc:sldMkLst>
          <pc:docMk/>
          <pc:sldMk cId="1628582501" sldId="257"/>
        </pc:sldMkLst>
        <pc:spChg chg="del">
          <ac:chgData name="JuYoung Song" userId="2ab62cc5c92b8695" providerId="LiveId" clId="{660471A0-6B57-4F20-8C8C-AB202F88991D}" dt="2024-06-30T09:17:34.655" v="241" actId="478"/>
          <ac:spMkLst>
            <pc:docMk/>
            <pc:sldMk cId="1628582501" sldId="257"/>
            <ac:spMk id="2" creationId="{73D736C7-6BEA-0511-D44F-EEB39FADA0F5}"/>
          </ac:spMkLst>
        </pc:spChg>
        <pc:spChg chg="del">
          <ac:chgData name="JuYoung Song" userId="2ab62cc5c92b8695" providerId="LiveId" clId="{660471A0-6B57-4F20-8C8C-AB202F88991D}" dt="2024-06-30T09:17:34.655" v="241" actId="478"/>
          <ac:spMkLst>
            <pc:docMk/>
            <pc:sldMk cId="1628582501" sldId="257"/>
            <ac:spMk id="3" creationId="{4D026D13-F50E-4C71-3AEA-B1FBFC821D9A}"/>
          </ac:spMkLst>
        </pc:spChg>
        <pc:picChg chg="add">
          <ac:chgData name="JuYoung Song" userId="2ab62cc5c92b8695" providerId="LiveId" clId="{660471A0-6B57-4F20-8C8C-AB202F88991D}" dt="2024-06-30T09:17:34.862" v="242" actId="22"/>
          <ac:picMkLst>
            <pc:docMk/>
            <pc:sldMk cId="1628582501" sldId="257"/>
            <ac:picMk id="5" creationId="{2820F5BF-5295-51AB-0146-A91DCE5DB88C}"/>
          </ac:picMkLst>
        </pc:picChg>
      </pc:sldChg>
      <pc:sldChg chg="addSp delSp modSp new mod">
        <pc:chgData name="JuYoung Song" userId="2ab62cc5c92b8695" providerId="LiveId" clId="{660471A0-6B57-4F20-8C8C-AB202F88991D}" dt="2024-06-30T09:17:58.789" v="249" actId="14100"/>
        <pc:sldMkLst>
          <pc:docMk/>
          <pc:sldMk cId="786529759" sldId="258"/>
        </pc:sldMkLst>
        <pc:spChg chg="del">
          <ac:chgData name="JuYoung Song" userId="2ab62cc5c92b8695" providerId="LiveId" clId="{660471A0-6B57-4F20-8C8C-AB202F88991D}" dt="2024-06-30T09:17:58.139" v="246" actId="478"/>
          <ac:spMkLst>
            <pc:docMk/>
            <pc:sldMk cId="786529759" sldId="258"/>
            <ac:spMk id="2" creationId="{DB27A1D1-0B30-22D6-811B-A898BD9A3868}"/>
          </ac:spMkLst>
        </pc:spChg>
        <pc:spChg chg="del">
          <ac:chgData name="JuYoung Song" userId="2ab62cc5c92b8695" providerId="LiveId" clId="{660471A0-6B57-4F20-8C8C-AB202F88991D}" dt="2024-06-30T09:17:58.139" v="246" actId="478"/>
          <ac:spMkLst>
            <pc:docMk/>
            <pc:sldMk cId="786529759" sldId="258"/>
            <ac:spMk id="3" creationId="{2CB26726-5D8B-96E7-3B61-2BF5448C9810}"/>
          </ac:spMkLst>
        </pc:spChg>
        <pc:picChg chg="add mod">
          <ac:chgData name="JuYoung Song" userId="2ab62cc5c92b8695" providerId="LiveId" clId="{660471A0-6B57-4F20-8C8C-AB202F88991D}" dt="2024-06-30T09:17:58.789" v="249" actId="14100"/>
          <ac:picMkLst>
            <pc:docMk/>
            <pc:sldMk cId="786529759" sldId="258"/>
            <ac:picMk id="5" creationId="{3DEEED90-DF9F-2136-4A8B-B1C9E842249E}"/>
          </ac:picMkLst>
        </pc:picChg>
      </pc:sldChg>
      <pc:sldChg chg="addSp delSp new mod">
        <pc:chgData name="JuYoung Song" userId="2ab62cc5c92b8695" providerId="LiveId" clId="{660471A0-6B57-4F20-8C8C-AB202F88991D}" dt="2024-06-30T09:19:17.636" v="397" actId="22"/>
        <pc:sldMkLst>
          <pc:docMk/>
          <pc:sldMk cId="3286698461" sldId="259"/>
        </pc:sldMkLst>
        <pc:spChg chg="del">
          <ac:chgData name="JuYoung Song" userId="2ab62cc5c92b8695" providerId="LiveId" clId="{660471A0-6B57-4F20-8C8C-AB202F88991D}" dt="2024-06-30T09:19:17.498" v="396" actId="478"/>
          <ac:spMkLst>
            <pc:docMk/>
            <pc:sldMk cId="3286698461" sldId="259"/>
            <ac:spMk id="2" creationId="{1AA690BB-38D9-6DA4-3C57-FD617D48C943}"/>
          </ac:spMkLst>
        </pc:spChg>
        <pc:spChg chg="del">
          <ac:chgData name="JuYoung Song" userId="2ab62cc5c92b8695" providerId="LiveId" clId="{660471A0-6B57-4F20-8C8C-AB202F88991D}" dt="2024-06-30T09:19:17.498" v="396" actId="478"/>
          <ac:spMkLst>
            <pc:docMk/>
            <pc:sldMk cId="3286698461" sldId="259"/>
            <ac:spMk id="3" creationId="{E9A47EED-B802-34C5-E4F0-308C2DD53D9D}"/>
          </ac:spMkLst>
        </pc:spChg>
        <pc:picChg chg="add">
          <ac:chgData name="JuYoung Song" userId="2ab62cc5c92b8695" providerId="LiveId" clId="{660471A0-6B57-4F20-8C8C-AB202F88991D}" dt="2024-06-30T09:19:17.636" v="397" actId="22"/>
          <ac:picMkLst>
            <pc:docMk/>
            <pc:sldMk cId="3286698461" sldId="259"/>
            <ac:picMk id="5" creationId="{956314B3-5C82-A6DE-9410-68D61B11A2FD}"/>
          </ac:picMkLst>
        </pc:picChg>
      </pc:sldChg>
      <pc:sldChg chg="addSp delSp modSp new mod ord">
        <pc:chgData name="JuYoung Song" userId="2ab62cc5c92b8695" providerId="LiveId" clId="{660471A0-6B57-4F20-8C8C-AB202F88991D}" dt="2024-06-30T09:35:14.727" v="557"/>
        <pc:sldMkLst>
          <pc:docMk/>
          <pc:sldMk cId="3941505547" sldId="260"/>
        </pc:sldMkLst>
        <pc:spChg chg="del">
          <ac:chgData name="JuYoung Song" userId="2ab62cc5c92b8695" providerId="LiveId" clId="{660471A0-6B57-4F20-8C8C-AB202F88991D}" dt="2024-06-30T09:19:41.345" v="399" actId="478"/>
          <ac:spMkLst>
            <pc:docMk/>
            <pc:sldMk cId="3941505547" sldId="260"/>
            <ac:spMk id="2" creationId="{E2EEF085-3628-01AA-E374-D2AFA0BE45A1}"/>
          </ac:spMkLst>
        </pc:spChg>
        <pc:spChg chg="del">
          <ac:chgData name="JuYoung Song" userId="2ab62cc5c92b8695" providerId="LiveId" clId="{660471A0-6B57-4F20-8C8C-AB202F88991D}" dt="2024-06-30T09:19:41.345" v="399" actId="478"/>
          <ac:spMkLst>
            <pc:docMk/>
            <pc:sldMk cId="3941505547" sldId="260"/>
            <ac:spMk id="3" creationId="{D6201128-44D9-92CB-4E96-2915BEBFDE22}"/>
          </ac:spMkLst>
        </pc:spChg>
        <pc:picChg chg="add mod">
          <ac:chgData name="JuYoung Song" userId="2ab62cc5c92b8695" providerId="LiveId" clId="{660471A0-6B57-4F20-8C8C-AB202F88991D}" dt="2024-06-30T09:19:41.938" v="402" actId="14100"/>
          <ac:picMkLst>
            <pc:docMk/>
            <pc:sldMk cId="3941505547" sldId="260"/>
            <ac:picMk id="5" creationId="{5CBCC437-AF7E-E0E7-7E4D-B815D0698264}"/>
          </ac:picMkLst>
        </pc:picChg>
      </pc:sldChg>
      <pc:sldChg chg="addSp delSp new mod">
        <pc:chgData name="JuYoung Song" userId="2ab62cc5c92b8695" providerId="LiveId" clId="{660471A0-6B57-4F20-8C8C-AB202F88991D}" dt="2024-06-30T09:38:19.315" v="589" actId="478"/>
        <pc:sldMkLst>
          <pc:docMk/>
          <pc:sldMk cId="815331546" sldId="261"/>
        </pc:sldMkLst>
        <pc:spChg chg="del">
          <ac:chgData name="JuYoung Song" userId="2ab62cc5c92b8695" providerId="LiveId" clId="{660471A0-6B57-4F20-8C8C-AB202F88991D}" dt="2024-06-30T09:38:19.315" v="589" actId="478"/>
          <ac:spMkLst>
            <pc:docMk/>
            <pc:sldMk cId="815331546" sldId="261"/>
            <ac:spMk id="2" creationId="{4DA421A7-FFEA-E72C-BB26-0EFB8BDC9836}"/>
          </ac:spMkLst>
        </pc:spChg>
        <pc:spChg chg="del">
          <ac:chgData name="JuYoung Song" userId="2ab62cc5c92b8695" providerId="LiveId" clId="{660471A0-6B57-4F20-8C8C-AB202F88991D}" dt="2024-06-30T09:38:19.315" v="589" actId="478"/>
          <ac:spMkLst>
            <pc:docMk/>
            <pc:sldMk cId="815331546" sldId="261"/>
            <ac:spMk id="3" creationId="{2C2544CF-DD9A-AB40-5FFE-12173490F99C}"/>
          </ac:spMkLst>
        </pc:spChg>
        <pc:picChg chg="add">
          <ac:chgData name="JuYoung Song" userId="2ab62cc5c92b8695" providerId="LiveId" clId="{660471A0-6B57-4F20-8C8C-AB202F88991D}" dt="2024-06-30T09:38:16.950" v="588" actId="22"/>
          <ac:picMkLst>
            <pc:docMk/>
            <pc:sldMk cId="815331546" sldId="261"/>
            <ac:picMk id="5" creationId="{DD5235CB-52E1-4C50-05C7-DE1A0D2C6C5B}"/>
          </ac:picMkLst>
        </pc:picChg>
      </pc:sldChg>
      <pc:sldChg chg="addSp delSp modSp new mod ord">
        <pc:chgData name="JuYoung Song" userId="2ab62cc5c92b8695" providerId="LiveId" clId="{660471A0-6B57-4F20-8C8C-AB202F88991D}" dt="2024-06-30T14:58:44.353" v="3156" actId="478"/>
        <pc:sldMkLst>
          <pc:docMk/>
          <pc:sldMk cId="844573980" sldId="262"/>
        </pc:sldMkLst>
        <pc:spChg chg="del">
          <ac:chgData name="JuYoung Song" userId="2ab62cc5c92b8695" providerId="LiveId" clId="{660471A0-6B57-4F20-8C8C-AB202F88991D}" dt="2024-06-30T09:57:04.672" v="762" actId="478"/>
          <ac:spMkLst>
            <pc:docMk/>
            <pc:sldMk cId="844573980" sldId="262"/>
            <ac:spMk id="2" creationId="{DF0E5335-9749-6F52-BD01-E62499F52D23}"/>
          </ac:spMkLst>
        </pc:spChg>
        <pc:spChg chg="del">
          <ac:chgData name="JuYoung Song" userId="2ab62cc5c92b8695" providerId="LiveId" clId="{660471A0-6B57-4F20-8C8C-AB202F88991D}" dt="2024-06-30T09:57:04.672" v="762" actId="478"/>
          <ac:spMkLst>
            <pc:docMk/>
            <pc:sldMk cId="844573980" sldId="262"/>
            <ac:spMk id="3" creationId="{5696F5B7-5CEB-5FBD-D972-FA4C95849DE5}"/>
          </ac:spMkLst>
        </pc:spChg>
        <pc:spChg chg="add mod">
          <ac:chgData name="JuYoung Song" userId="2ab62cc5c92b8695" providerId="LiveId" clId="{660471A0-6B57-4F20-8C8C-AB202F88991D}" dt="2024-06-30T10:11:20.450" v="1544" actId="2711"/>
          <ac:spMkLst>
            <pc:docMk/>
            <pc:sldMk cId="844573980" sldId="262"/>
            <ac:spMk id="4" creationId="{3DEFFFC5-0E7F-8CB4-2893-B868D99F2A06}"/>
          </ac:spMkLst>
        </pc:spChg>
        <pc:spChg chg="add mod">
          <ac:chgData name="JuYoung Song" userId="2ab62cc5c92b8695" providerId="LiveId" clId="{660471A0-6B57-4F20-8C8C-AB202F88991D}" dt="2024-06-30T10:00:35.724" v="917" actId="1076"/>
          <ac:spMkLst>
            <pc:docMk/>
            <pc:sldMk cId="844573980" sldId="262"/>
            <ac:spMk id="6" creationId="{82D82EF1-31A6-8B20-D60F-084815828999}"/>
          </ac:spMkLst>
        </pc:spChg>
        <pc:spChg chg="add mod">
          <ac:chgData name="JuYoung Song" userId="2ab62cc5c92b8695" providerId="LiveId" clId="{660471A0-6B57-4F20-8C8C-AB202F88991D}" dt="2024-06-30T10:27:26.448" v="2221" actId="1076"/>
          <ac:spMkLst>
            <pc:docMk/>
            <pc:sldMk cId="844573980" sldId="262"/>
            <ac:spMk id="7" creationId="{5741D43C-B067-DCB9-3324-5D2F7E920F61}"/>
          </ac:spMkLst>
        </pc:spChg>
        <pc:spChg chg="add mod">
          <ac:chgData name="JuYoung Song" userId="2ab62cc5c92b8695" providerId="LiveId" clId="{660471A0-6B57-4F20-8C8C-AB202F88991D}" dt="2024-06-30T10:11:45.218" v="1572" actId="1036"/>
          <ac:spMkLst>
            <pc:docMk/>
            <pc:sldMk cId="844573980" sldId="262"/>
            <ac:spMk id="8" creationId="{BC493436-D1FB-DD9A-03EA-3B7351EC00E1}"/>
          </ac:spMkLst>
        </pc:spChg>
        <pc:spChg chg="add mod ord">
          <ac:chgData name="JuYoung Song" userId="2ab62cc5c92b8695" providerId="LiveId" clId="{660471A0-6B57-4F20-8C8C-AB202F88991D}" dt="2024-06-30T10:28:27.533" v="2227" actId="207"/>
          <ac:spMkLst>
            <pc:docMk/>
            <pc:sldMk cId="844573980" sldId="262"/>
            <ac:spMk id="9" creationId="{320C7A55-C7CC-597F-8EBE-643C12342503}"/>
          </ac:spMkLst>
        </pc:spChg>
        <pc:spChg chg="add del mod">
          <ac:chgData name="JuYoung Song" userId="2ab62cc5c92b8695" providerId="LiveId" clId="{660471A0-6B57-4F20-8C8C-AB202F88991D}" dt="2024-06-30T10:11:56.174" v="1575" actId="478"/>
          <ac:spMkLst>
            <pc:docMk/>
            <pc:sldMk cId="844573980" sldId="262"/>
            <ac:spMk id="13" creationId="{84C18238-258D-FC74-DC24-0480FA08F5CA}"/>
          </ac:spMkLst>
        </pc:spChg>
        <pc:spChg chg="add del mod">
          <ac:chgData name="JuYoung Song" userId="2ab62cc5c92b8695" providerId="LiveId" clId="{660471A0-6B57-4F20-8C8C-AB202F88991D}" dt="2024-06-30T10:11:56.174" v="1575" actId="478"/>
          <ac:spMkLst>
            <pc:docMk/>
            <pc:sldMk cId="844573980" sldId="262"/>
            <ac:spMk id="14" creationId="{736C2D24-617B-1798-444B-83A48424EB6C}"/>
          </ac:spMkLst>
        </pc:spChg>
        <pc:spChg chg="add mod">
          <ac:chgData name="JuYoung Song" userId="2ab62cc5c92b8695" providerId="LiveId" clId="{660471A0-6B57-4F20-8C8C-AB202F88991D}" dt="2024-06-30T10:24:15.583" v="2189" actId="1076"/>
          <ac:spMkLst>
            <pc:docMk/>
            <pc:sldMk cId="844573980" sldId="262"/>
            <ac:spMk id="15" creationId="{B2DFBDDC-EE36-DAE5-F07F-1DB5D3A02AF9}"/>
          </ac:spMkLst>
        </pc:spChg>
        <pc:spChg chg="add mod ord">
          <ac:chgData name="JuYoung Song" userId="2ab62cc5c92b8695" providerId="LiveId" clId="{660471A0-6B57-4F20-8C8C-AB202F88991D}" dt="2024-06-30T10:24:11.135" v="2188" actId="12789"/>
          <ac:spMkLst>
            <pc:docMk/>
            <pc:sldMk cId="844573980" sldId="262"/>
            <ac:spMk id="25" creationId="{06CF6057-E06F-BD07-7EFE-5328535F9E7F}"/>
          </ac:spMkLst>
        </pc:spChg>
        <pc:spChg chg="add mod">
          <ac:chgData name="JuYoung Song" userId="2ab62cc5c92b8695" providerId="LiveId" clId="{660471A0-6B57-4F20-8C8C-AB202F88991D}" dt="2024-06-30T10:48:29.592" v="2609"/>
          <ac:spMkLst>
            <pc:docMk/>
            <pc:sldMk cId="844573980" sldId="262"/>
            <ac:spMk id="42" creationId="{7A553F9E-B640-73AF-6670-681EE7D5D4BE}"/>
          </ac:spMkLst>
        </pc:spChg>
        <pc:grpChg chg="add mod">
          <ac:chgData name="JuYoung Song" userId="2ab62cc5c92b8695" providerId="LiveId" clId="{660471A0-6B57-4F20-8C8C-AB202F88991D}" dt="2024-06-30T14:54:37.132" v="3061" actId="164"/>
          <ac:grpSpMkLst>
            <pc:docMk/>
            <pc:sldMk cId="844573980" sldId="262"/>
            <ac:grpSpMk id="28" creationId="{EA473A61-5A28-F73E-6856-A53186098E34}"/>
          </ac:grpSpMkLst>
        </pc:grpChg>
        <pc:graphicFrameChg chg="add mod">
          <ac:chgData name="JuYoung Song" userId="2ab62cc5c92b8695" providerId="LiveId" clId="{660471A0-6B57-4F20-8C8C-AB202F88991D}" dt="2024-06-30T10:16:54.719" v="1597"/>
          <ac:graphicFrameMkLst>
            <pc:docMk/>
            <pc:sldMk cId="844573980" sldId="262"/>
            <ac:graphicFrameMk id="16" creationId="{304E1947-8593-6704-C0A2-ADBC0B0F98F5}"/>
          </ac:graphicFrameMkLst>
        </pc:graphicFrameChg>
        <pc:graphicFrameChg chg="add mod">
          <ac:chgData name="JuYoung Song" userId="2ab62cc5c92b8695" providerId="LiveId" clId="{660471A0-6B57-4F20-8C8C-AB202F88991D}" dt="2024-06-30T10:16:59.203" v="1598"/>
          <ac:graphicFrameMkLst>
            <pc:docMk/>
            <pc:sldMk cId="844573980" sldId="262"/>
            <ac:graphicFrameMk id="18" creationId="{B2C91E5B-64BF-5148-66D9-23A07DAEF43F}"/>
          </ac:graphicFrameMkLst>
        </pc:graphicFrameChg>
        <pc:graphicFrameChg chg="add mod modGraphic">
          <ac:chgData name="JuYoung Song" userId="2ab62cc5c92b8695" providerId="LiveId" clId="{660471A0-6B57-4F20-8C8C-AB202F88991D}" dt="2024-06-30T10:44:37.730" v="2462"/>
          <ac:graphicFrameMkLst>
            <pc:docMk/>
            <pc:sldMk cId="844573980" sldId="262"/>
            <ac:graphicFrameMk id="20" creationId="{1C1FD2CD-E0D1-BFE9-AC49-14918FA81B8B}"/>
          </ac:graphicFrameMkLst>
        </pc:graphicFrameChg>
        <pc:graphicFrameChg chg="add mod modGraphic">
          <ac:chgData name="JuYoung Song" userId="2ab62cc5c92b8695" providerId="LiveId" clId="{660471A0-6B57-4F20-8C8C-AB202F88991D}" dt="2024-06-30T10:46:46.883" v="2556" actId="1038"/>
          <ac:graphicFrameMkLst>
            <pc:docMk/>
            <pc:sldMk cId="844573980" sldId="262"/>
            <ac:graphicFrameMk id="21" creationId="{81C86E6A-8681-A554-0568-F3DCEBC278E0}"/>
          </ac:graphicFrameMkLst>
        </pc:graphicFrameChg>
        <pc:graphicFrameChg chg="add mod modGraphic">
          <ac:chgData name="JuYoung Song" userId="2ab62cc5c92b8695" providerId="LiveId" clId="{660471A0-6B57-4F20-8C8C-AB202F88991D}" dt="2024-06-30T10:45:02.640" v="2481" actId="1076"/>
          <ac:graphicFrameMkLst>
            <pc:docMk/>
            <pc:sldMk cId="844573980" sldId="262"/>
            <ac:graphicFrameMk id="22" creationId="{A1EE7462-7B1F-DD30-46D6-76663502C137}"/>
          </ac:graphicFrameMkLst>
        </pc:graphicFrameChg>
        <pc:graphicFrameChg chg="add mod modGraphic">
          <ac:chgData name="JuYoung Song" userId="2ab62cc5c92b8695" providerId="LiveId" clId="{660471A0-6B57-4F20-8C8C-AB202F88991D}" dt="2024-06-30T10:44:46.151" v="2469" actId="1076"/>
          <ac:graphicFrameMkLst>
            <pc:docMk/>
            <pc:sldMk cId="844573980" sldId="262"/>
            <ac:graphicFrameMk id="23" creationId="{1AA41554-3C56-E8D3-E319-A6D80C0BD9F5}"/>
          </ac:graphicFrameMkLst>
        </pc:graphicFrameChg>
        <pc:graphicFrameChg chg="add mod modGraphic">
          <ac:chgData name="JuYoung Song" userId="2ab62cc5c92b8695" providerId="LiveId" clId="{660471A0-6B57-4F20-8C8C-AB202F88991D}" dt="2024-06-30T10:46:46.883" v="2556" actId="1038"/>
          <ac:graphicFrameMkLst>
            <pc:docMk/>
            <pc:sldMk cId="844573980" sldId="262"/>
            <ac:graphicFrameMk id="24" creationId="{9A3D2147-BDBC-3ECB-9610-4A3FB4F7CAC4}"/>
          </ac:graphicFrameMkLst>
        </pc:graphicFrameChg>
        <pc:graphicFrameChg chg="add del mod">
          <ac:chgData name="JuYoung Song" userId="2ab62cc5c92b8695" providerId="LiveId" clId="{660471A0-6B57-4F20-8C8C-AB202F88991D}" dt="2024-06-30T10:58:51.169" v="2937" actId="21"/>
          <ac:graphicFrameMkLst>
            <pc:docMk/>
            <pc:sldMk cId="844573980" sldId="262"/>
            <ac:graphicFrameMk id="43" creationId="{F2C21042-9DF1-3338-3B64-411EFACDD242}"/>
          </ac:graphicFrameMkLst>
        </pc:graphicFrameChg>
        <pc:picChg chg="add mod">
          <ac:chgData name="JuYoung Song" userId="2ab62cc5c92b8695" providerId="LiveId" clId="{660471A0-6B57-4F20-8C8C-AB202F88991D}" dt="2024-06-30T10:16:54.719" v="1597"/>
          <ac:picMkLst>
            <pc:docMk/>
            <pc:sldMk cId="844573980" sldId="262"/>
            <ac:picMk id="17" creationId="{FCCFC2D8-7DCF-0F51-06CD-19839D7B1C8D}"/>
          </ac:picMkLst>
        </pc:picChg>
        <pc:picChg chg="add mod">
          <ac:chgData name="JuYoung Song" userId="2ab62cc5c92b8695" providerId="LiveId" clId="{660471A0-6B57-4F20-8C8C-AB202F88991D}" dt="2024-06-30T10:16:59.203" v="1598"/>
          <ac:picMkLst>
            <pc:docMk/>
            <pc:sldMk cId="844573980" sldId="262"/>
            <ac:picMk id="19" creationId="{142DB42D-A2E4-F7E7-7317-9FA6FFAC87FF}"/>
          </ac:picMkLst>
        </pc:picChg>
        <pc:picChg chg="add del">
          <ac:chgData name="JuYoung Song" userId="2ab62cc5c92b8695" providerId="LiveId" clId="{660471A0-6B57-4F20-8C8C-AB202F88991D}" dt="2024-06-30T14:57:51.504" v="3114" actId="478"/>
          <ac:picMkLst>
            <pc:docMk/>
            <pc:sldMk cId="844573980" sldId="262"/>
            <ac:picMk id="39" creationId="{2B1CA4B6-CBC8-7B44-3FEC-BA7314C82AE9}"/>
          </ac:picMkLst>
        </pc:picChg>
        <pc:picChg chg="add del mod">
          <ac:chgData name="JuYoung Song" userId="2ab62cc5c92b8695" providerId="LiveId" clId="{660471A0-6B57-4F20-8C8C-AB202F88991D}" dt="2024-06-30T14:58:44.353" v="3156" actId="478"/>
          <ac:picMkLst>
            <pc:docMk/>
            <pc:sldMk cId="844573980" sldId="262"/>
            <ac:picMk id="41" creationId="{915A87FD-85C6-18E3-1D70-ACC6108D191A}"/>
          </ac:picMkLst>
        </pc:picChg>
        <pc:picChg chg="add del mod">
          <ac:chgData name="JuYoung Song" userId="2ab62cc5c92b8695" providerId="LiveId" clId="{660471A0-6B57-4F20-8C8C-AB202F88991D}" dt="2024-06-30T14:58:44.353" v="3156" actId="478"/>
          <ac:picMkLst>
            <pc:docMk/>
            <pc:sldMk cId="844573980" sldId="262"/>
            <ac:picMk id="43" creationId="{4943B807-5C63-EBBE-88C3-B635D7A648F8}"/>
          </ac:picMkLst>
        </pc:picChg>
        <pc:picChg chg="add del mod">
          <ac:chgData name="JuYoung Song" userId="2ab62cc5c92b8695" providerId="LiveId" clId="{660471A0-6B57-4F20-8C8C-AB202F88991D}" dt="2024-06-30T14:58:44.353" v="3156" actId="478"/>
          <ac:picMkLst>
            <pc:docMk/>
            <pc:sldMk cId="844573980" sldId="262"/>
            <ac:picMk id="45" creationId="{3FCD162D-3CEB-6C1A-0B88-2DD8C12A2041}"/>
          </ac:picMkLst>
        </pc:picChg>
        <pc:cxnChg chg="add mod">
          <ac:chgData name="JuYoung Song" userId="2ab62cc5c92b8695" providerId="LiveId" clId="{660471A0-6B57-4F20-8C8C-AB202F88991D}" dt="2024-06-30T14:51:45.384" v="3018" actId="553"/>
          <ac:cxnSpMkLst>
            <pc:docMk/>
            <pc:sldMk cId="844573980" sldId="262"/>
            <ac:cxnSpMk id="2" creationId="{8272F4D9-1F1F-43C3-F36F-15BE94C6F746}"/>
          </ac:cxnSpMkLst>
        </pc:cxnChg>
        <pc:cxnChg chg="add mod">
          <ac:chgData name="JuYoung Song" userId="2ab62cc5c92b8695" providerId="LiveId" clId="{660471A0-6B57-4F20-8C8C-AB202F88991D}" dt="2024-06-30T14:40:09.224" v="2963"/>
          <ac:cxnSpMkLst>
            <pc:docMk/>
            <pc:sldMk cId="844573980" sldId="262"/>
            <ac:cxnSpMk id="10" creationId="{20E0D717-C0A0-9D72-29F1-828D4AA9034B}"/>
          </ac:cxnSpMkLst>
        </pc:cxnChg>
        <pc:cxnChg chg="add mod">
          <ac:chgData name="JuYoung Song" userId="2ab62cc5c92b8695" providerId="LiveId" clId="{660471A0-6B57-4F20-8C8C-AB202F88991D}" dt="2024-06-30T10:29:02.853" v="2229" actId="208"/>
          <ac:cxnSpMkLst>
            <pc:docMk/>
            <pc:sldMk cId="844573980" sldId="262"/>
            <ac:cxnSpMk id="11" creationId="{B423D6CE-9D90-246D-ABA1-F9E9327F33A1}"/>
          </ac:cxnSpMkLst>
        </pc:cxnChg>
        <pc:cxnChg chg="add mod">
          <ac:chgData name="JuYoung Song" userId="2ab62cc5c92b8695" providerId="LiveId" clId="{660471A0-6B57-4F20-8C8C-AB202F88991D}" dt="2024-06-30T14:51:36.212" v="3014" actId="552"/>
          <ac:cxnSpMkLst>
            <pc:docMk/>
            <pc:sldMk cId="844573980" sldId="262"/>
            <ac:cxnSpMk id="12" creationId="{05D53FB4-17E9-30E5-4CAF-76E615BE222F}"/>
          </ac:cxnSpMkLst>
        </pc:cxnChg>
        <pc:cxnChg chg="add mod">
          <ac:chgData name="JuYoung Song" userId="2ab62cc5c92b8695" providerId="LiveId" clId="{660471A0-6B57-4F20-8C8C-AB202F88991D}" dt="2024-06-30T14:54:23.325" v="3059" actId="1076"/>
          <ac:cxnSpMkLst>
            <pc:docMk/>
            <pc:sldMk cId="844573980" sldId="262"/>
            <ac:cxnSpMk id="13" creationId="{31754918-14E7-415D-7E29-49F0C31C1A7A}"/>
          </ac:cxnSpMkLst>
        </pc:cxnChg>
        <pc:cxnChg chg="add mod">
          <ac:chgData name="JuYoung Song" userId="2ab62cc5c92b8695" providerId="LiveId" clId="{660471A0-6B57-4F20-8C8C-AB202F88991D}" dt="2024-06-30T14:54:37.132" v="3061" actId="164"/>
          <ac:cxnSpMkLst>
            <pc:docMk/>
            <pc:sldMk cId="844573980" sldId="262"/>
            <ac:cxnSpMk id="14" creationId="{22F2F733-8504-0352-E3BF-62B1446C769E}"/>
          </ac:cxnSpMkLst>
        </pc:cxnChg>
        <pc:cxnChg chg="add mod">
          <ac:chgData name="JuYoung Song" userId="2ab62cc5c92b8695" providerId="LiveId" clId="{660471A0-6B57-4F20-8C8C-AB202F88991D}" dt="2024-06-30T14:54:37.132" v="3061" actId="164"/>
          <ac:cxnSpMkLst>
            <pc:docMk/>
            <pc:sldMk cId="844573980" sldId="262"/>
            <ac:cxnSpMk id="16" creationId="{A4D32AF0-6C79-BF10-1D08-817475F485C6}"/>
          </ac:cxnSpMkLst>
        </pc:cxnChg>
        <pc:cxnChg chg="add mod">
          <ac:chgData name="JuYoung Song" userId="2ab62cc5c92b8695" providerId="LiveId" clId="{660471A0-6B57-4F20-8C8C-AB202F88991D}" dt="2024-06-30T14:54:37.132" v="3061" actId="164"/>
          <ac:cxnSpMkLst>
            <pc:docMk/>
            <pc:sldMk cId="844573980" sldId="262"/>
            <ac:cxnSpMk id="17" creationId="{CA3F1249-02A4-9AA7-543F-281186363C06}"/>
          </ac:cxnSpMkLst>
        </pc:cxnChg>
        <pc:cxnChg chg="add del mod">
          <ac:chgData name="JuYoung Song" userId="2ab62cc5c92b8695" providerId="LiveId" clId="{660471A0-6B57-4F20-8C8C-AB202F88991D}" dt="2024-06-30T14:54:40.591" v="3063" actId="478"/>
          <ac:cxnSpMkLst>
            <pc:docMk/>
            <pc:sldMk cId="844573980" sldId="262"/>
            <ac:cxnSpMk id="18" creationId="{DD94B323-5FAD-15DD-68F3-525989CAA063}"/>
          </ac:cxnSpMkLst>
        </pc:cxnChg>
        <pc:cxnChg chg="add del mod">
          <ac:chgData name="JuYoung Song" userId="2ab62cc5c92b8695" providerId="LiveId" clId="{660471A0-6B57-4F20-8C8C-AB202F88991D}" dt="2024-06-30T14:54:48.351" v="3065" actId="478"/>
          <ac:cxnSpMkLst>
            <pc:docMk/>
            <pc:sldMk cId="844573980" sldId="262"/>
            <ac:cxnSpMk id="19" creationId="{E3ED1750-1863-EA8A-96DB-059B4D1AA39A}"/>
          </ac:cxnSpMkLst>
        </pc:cxnChg>
        <pc:cxnChg chg="add del mod">
          <ac:chgData name="JuYoung Song" userId="2ab62cc5c92b8695" providerId="LiveId" clId="{660471A0-6B57-4F20-8C8C-AB202F88991D}" dt="2024-06-30T14:53:45.611" v="3034" actId="478"/>
          <ac:cxnSpMkLst>
            <pc:docMk/>
            <pc:sldMk cId="844573980" sldId="262"/>
            <ac:cxnSpMk id="26" creationId="{47E1B713-0F6D-F574-B51B-1577AD6F8A66}"/>
          </ac:cxnSpMkLst>
        </pc:cxnChg>
        <pc:cxnChg chg="add del">
          <ac:chgData name="JuYoung Song" userId="2ab62cc5c92b8695" providerId="LiveId" clId="{660471A0-6B57-4F20-8C8C-AB202F88991D}" dt="2024-06-30T10:38:15.619" v="2324" actId="478"/>
          <ac:cxnSpMkLst>
            <pc:docMk/>
            <pc:sldMk cId="844573980" sldId="262"/>
            <ac:cxnSpMk id="27" creationId="{191A6CD1-4AEA-E621-5811-A33CD7A62969}"/>
          </ac:cxnSpMkLst>
        </pc:cxnChg>
        <pc:cxnChg chg="add mod">
          <ac:chgData name="JuYoung Song" userId="2ab62cc5c92b8695" providerId="LiveId" clId="{660471A0-6B57-4F20-8C8C-AB202F88991D}" dt="2024-06-30T14:49:26.175" v="3010" actId="693"/>
          <ac:cxnSpMkLst>
            <pc:docMk/>
            <pc:sldMk cId="844573980" sldId="262"/>
            <ac:cxnSpMk id="29" creationId="{35CE80A0-D4D2-189A-2C2E-9A5F44562760}"/>
          </ac:cxnSpMkLst>
        </pc:cxnChg>
        <pc:cxnChg chg="add mod">
          <ac:chgData name="JuYoung Song" userId="2ab62cc5c92b8695" providerId="LiveId" clId="{660471A0-6B57-4F20-8C8C-AB202F88991D}" dt="2024-06-30T14:54:45.925" v="3064" actId="1076"/>
          <ac:cxnSpMkLst>
            <pc:docMk/>
            <pc:sldMk cId="844573980" sldId="262"/>
            <ac:cxnSpMk id="30" creationId="{5E3B21EF-F0D8-B453-B488-E49D29503B69}"/>
          </ac:cxnSpMkLst>
        </pc:cxnChg>
        <pc:cxnChg chg="add del mod">
          <ac:chgData name="JuYoung Song" userId="2ab62cc5c92b8695" providerId="LiveId" clId="{660471A0-6B57-4F20-8C8C-AB202F88991D}" dt="2024-06-30T10:51:03.191" v="2650" actId="478"/>
          <ac:cxnSpMkLst>
            <pc:docMk/>
            <pc:sldMk cId="844573980" sldId="262"/>
            <ac:cxnSpMk id="30" creationId="{C31C2EBB-0935-9677-052D-5DD12949F52B}"/>
          </ac:cxnSpMkLst>
        </pc:cxnChg>
        <pc:cxnChg chg="add mod">
          <ac:chgData name="JuYoung Song" userId="2ab62cc5c92b8695" providerId="LiveId" clId="{660471A0-6B57-4F20-8C8C-AB202F88991D}" dt="2024-06-30T14:54:45.925" v="3064" actId="1076"/>
          <ac:cxnSpMkLst>
            <pc:docMk/>
            <pc:sldMk cId="844573980" sldId="262"/>
            <ac:cxnSpMk id="31" creationId="{0FF9714B-F5C8-69E4-FF73-DEBF44445D5A}"/>
          </ac:cxnSpMkLst>
        </pc:cxnChg>
        <pc:cxnChg chg="add mod">
          <ac:chgData name="JuYoung Song" userId="2ab62cc5c92b8695" providerId="LiveId" clId="{660471A0-6B57-4F20-8C8C-AB202F88991D}" dt="2024-06-30T14:54:19.852" v="3058" actId="1038"/>
          <ac:cxnSpMkLst>
            <pc:docMk/>
            <pc:sldMk cId="844573980" sldId="262"/>
            <ac:cxnSpMk id="32" creationId="{6BCA9D9B-EA54-6C61-B47A-6D6D2D836CA1}"/>
          </ac:cxnSpMkLst>
        </pc:cxnChg>
        <pc:cxnChg chg="add mod">
          <ac:chgData name="JuYoung Song" userId="2ab62cc5c92b8695" providerId="LiveId" clId="{660471A0-6B57-4F20-8C8C-AB202F88991D}" dt="2024-06-30T14:54:45.925" v="3064" actId="1076"/>
          <ac:cxnSpMkLst>
            <pc:docMk/>
            <pc:sldMk cId="844573980" sldId="262"/>
            <ac:cxnSpMk id="33" creationId="{DE350906-AD76-67D7-DD8D-EC35E640AE6C}"/>
          </ac:cxnSpMkLst>
        </pc:cxnChg>
        <pc:cxnChg chg="add mod">
          <ac:chgData name="JuYoung Song" userId="2ab62cc5c92b8695" providerId="LiveId" clId="{660471A0-6B57-4F20-8C8C-AB202F88991D}" dt="2024-06-30T14:54:53.467" v="3067" actId="1076"/>
          <ac:cxnSpMkLst>
            <pc:docMk/>
            <pc:sldMk cId="844573980" sldId="262"/>
            <ac:cxnSpMk id="34" creationId="{2A96C762-B6EA-71F6-476D-16A9E887EC4D}"/>
          </ac:cxnSpMkLst>
        </pc:cxnChg>
        <pc:cxnChg chg="add mod">
          <ac:chgData name="JuYoung Song" userId="2ab62cc5c92b8695" providerId="LiveId" clId="{660471A0-6B57-4F20-8C8C-AB202F88991D}" dt="2024-06-30T14:55:17.591" v="3111" actId="1035"/>
          <ac:cxnSpMkLst>
            <pc:docMk/>
            <pc:sldMk cId="844573980" sldId="262"/>
            <ac:cxnSpMk id="35" creationId="{B895B237-977A-C8C5-2C21-FA2C422CF638}"/>
          </ac:cxnSpMkLst>
        </pc:cxnChg>
        <pc:cxnChg chg="add mod">
          <ac:chgData name="JuYoung Song" userId="2ab62cc5c92b8695" providerId="LiveId" clId="{660471A0-6B57-4F20-8C8C-AB202F88991D}" dt="2024-06-30T14:40:15.795" v="2966" actId="12789"/>
          <ac:cxnSpMkLst>
            <pc:docMk/>
            <pc:sldMk cId="844573980" sldId="262"/>
            <ac:cxnSpMk id="36" creationId="{92858B99-BEF9-E804-0435-39A24CB6A48B}"/>
          </ac:cxnSpMkLst>
        </pc:cxnChg>
        <pc:cxnChg chg="add mod">
          <ac:chgData name="JuYoung Song" userId="2ab62cc5c92b8695" providerId="LiveId" clId="{660471A0-6B57-4F20-8C8C-AB202F88991D}" dt="2024-06-30T14:55:20.902" v="3112" actId="1076"/>
          <ac:cxnSpMkLst>
            <pc:docMk/>
            <pc:sldMk cId="844573980" sldId="262"/>
            <ac:cxnSpMk id="37" creationId="{99A4B8C5-EA3E-FF09-75FB-33A40775496A}"/>
          </ac:cxnSpMkLst>
        </pc:cxnChg>
      </pc:sldChg>
    </pc:docChg>
  </pc:docChgLst>
  <pc:docChgLst>
    <pc:chgData name="JuYoung Song" userId="2ab62cc5c92b8695" providerId="LiveId" clId="{4BCB6B18-C5CE-4AAD-8E65-79BE284CEFD6}"/>
    <pc:docChg chg="undo redo custSel addSld modSld modSection">
      <pc:chgData name="JuYoung Song" userId="2ab62cc5c92b8695" providerId="LiveId" clId="{4BCB6B18-C5CE-4AAD-8E65-79BE284CEFD6}" dt="2024-07-01T10:22:39.998" v="2275" actId="12789"/>
      <pc:docMkLst>
        <pc:docMk/>
      </pc:docMkLst>
      <pc:sldChg chg="addSp delSp modSp mod">
        <pc:chgData name="JuYoung Song" userId="2ab62cc5c92b8695" providerId="LiveId" clId="{4BCB6B18-C5CE-4AAD-8E65-79BE284CEFD6}" dt="2024-07-01T09:38:45.132" v="1455" actId="2085"/>
        <pc:sldMkLst>
          <pc:docMk/>
          <pc:sldMk cId="2754051743" sldId="256"/>
        </pc:sldMkLst>
        <pc:spChg chg="add del mod">
          <ac:chgData name="JuYoung Song" userId="2ab62cc5c92b8695" providerId="LiveId" clId="{4BCB6B18-C5CE-4AAD-8E65-79BE284CEFD6}" dt="2024-07-01T08:58:48.788" v="679" actId="478"/>
          <ac:spMkLst>
            <pc:docMk/>
            <pc:sldMk cId="2754051743" sldId="256"/>
            <ac:spMk id="5" creationId="{F3F87B9E-8E96-844D-F263-6A19DE719421}"/>
          </ac:spMkLst>
        </pc:spChg>
        <pc:spChg chg="add mod">
          <ac:chgData name="JuYoung Song" userId="2ab62cc5c92b8695" providerId="LiveId" clId="{4BCB6B18-C5CE-4AAD-8E65-79BE284CEFD6}" dt="2024-07-01T09:00:22.761" v="764" actId="14100"/>
          <ac:spMkLst>
            <pc:docMk/>
            <pc:sldMk cId="2754051743" sldId="256"/>
            <ac:spMk id="6" creationId="{B6EF1856-5D22-2B18-87C5-55716CE5CDEF}"/>
          </ac:spMkLst>
        </pc:spChg>
        <pc:spChg chg="add mod">
          <ac:chgData name="JuYoung Song" userId="2ab62cc5c92b8695" providerId="LiveId" clId="{4BCB6B18-C5CE-4AAD-8E65-79BE284CEFD6}" dt="2024-07-01T09:00:04.274" v="750" actId="20577"/>
          <ac:spMkLst>
            <pc:docMk/>
            <pc:sldMk cId="2754051743" sldId="256"/>
            <ac:spMk id="7" creationId="{282E413B-6A22-15C7-CF02-E40AAC139AE4}"/>
          </ac:spMkLst>
        </pc:spChg>
        <pc:spChg chg="add mod">
          <ac:chgData name="JuYoung Song" userId="2ab62cc5c92b8695" providerId="LiveId" clId="{4BCB6B18-C5CE-4AAD-8E65-79BE284CEFD6}" dt="2024-07-01T09:00:44.459" v="766" actId="1076"/>
          <ac:spMkLst>
            <pc:docMk/>
            <pc:sldMk cId="2754051743" sldId="256"/>
            <ac:spMk id="8" creationId="{E0B70BCA-A65D-DB93-B3E9-A8C4E3D9271E}"/>
          </ac:spMkLst>
        </pc:spChg>
        <pc:spChg chg="add mod">
          <ac:chgData name="JuYoung Song" userId="2ab62cc5c92b8695" providerId="LiveId" clId="{4BCB6B18-C5CE-4AAD-8E65-79BE284CEFD6}" dt="2024-07-01T09:00:44.459" v="766" actId="1076"/>
          <ac:spMkLst>
            <pc:docMk/>
            <pc:sldMk cId="2754051743" sldId="256"/>
            <ac:spMk id="9" creationId="{E8BCE338-E963-A6A5-1272-EE1A98B113FB}"/>
          </ac:spMkLst>
        </pc:spChg>
        <pc:spChg chg="add mod">
          <ac:chgData name="JuYoung Song" userId="2ab62cc5c92b8695" providerId="LiveId" clId="{4BCB6B18-C5CE-4AAD-8E65-79BE284CEFD6}" dt="2024-07-01T09:34:38.529" v="906" actId="1076"/>
          <ac:spMkLst>
            <pc:docMk/>
            <pc:sldMk cId="2754051743" sldId="256"/>
            <ac:spMk id="11" creationId="{F20D1BDF-3B00-A7C4-F370-F498ED36316C}"/>
          </ac:spMkLst>
        </pc:spChg>
        <pc:spChg chg="add mod">
          <ac:chgData name="JuYoung Song" userId="2ab62cc5c92b8695" providerId="LiveId" clId="{4BCB6B18-C5CE-4AAD-8E65-79BE284CEFD6}" dt="2024-07-01T09:34:38.529" v="906" actId="1076"/>
          <ac:spMkLst>
            <pc:docMk/>
            <pc:sldMk cId="2754051743" sldId="256"/>
            <ac:spMk id="12" creationId="{077D212D-37D8-BBED-00EE-E8CCDF18910D}"/>
          </ac:spMkLst>
        </pc:spChg>
        <pc:spChg chg="add mod ord">
          <ac:chgData name="JuYoung Song" userId="2ab62cc5c92b8695" providerId="LiveId" clId="{4BCB6B18-C5CE-4AAD-8E65-79BE284CEFD6}" dt="2024-07-01T09:38:45.132" v="1455" actId="2085"/>
          <ac:spMkLst>
            <pc:docMk/>
            <pc:sldMk cId="2754051743" sldId="256"/>
            <ac:spMk id="17" creationId="{3CF496CA-D2D1-6276-A7D5-437A42FCFCC1}"/>
          </ac:spMkLst>
        </pc:spChg>
        <pc:spChg chg="mod">
          <ac:chgData name="JuYoung Song" userId="2ab62cc5c92b8695" providerId="LiveId" clId="{4BCB6B18-C5CE-4AAD-8E65-79BE284CEFD6}" dt="2024-07-01T09:02:35.119" v="787" actId="1076"/>
          <ac:spMkLst>
            <pc:docMk/>
            <pc:sldMk cId="2754051743" sldId="256"/>
            <ac:spMk id="50" creationId="{9BC533CF-D494-8249-E5FD-BB79DE61A55A}"/>
          </ac:spMkLst>
        </pc:spChg>
        <pc:spChg chg="del">
          <ac:chgData name="JuYoung Song" userId="2ab62cc5c92b8695" providerId="LiveId" clId="{4BCB6B18-C5CE-4AAD-8E65-79BE284CEFD6}" dt="2024-07-01T08:53:20.806" v="583" actId="478"/>
          <ac:spMkLst>
            <pc:docMk/>
            <pc:sldMk cId="2754051743" sldId="256"/>
            <ac:spMk id="53" creationId="{F108B482-5F8F-6BD6-7B96-389F01B6310A}"/>
          </ac:spMkLst>
        </pc:spChg>
        <pc:spChg chg="del mod">
          <ac:chgData name="JuYoung Song" userId="2ab62cc5c92b8695" providerId="LiveId" clId="{4BCB6B18-C5CE-4AAD-8E65-79BE284CEFD6}" dt="2024-07-01T08:53:20.806" v="583" actId="478"/>
          <ac:spMkLst>
            <pc:docMk/>
            <pc:sldMk cId="2754051743" sldId="256"/>
            <ac:spMk id="54" creationId="{61B2C9E0-2641-7215-6C09-FB6E1D6F5DB9}"/>
          </ac:spMkLst>
        </pc:spChg>
        <pc:spChg chg="add del mod">
          <ac:chgData name="JuYoung Song" userId="2ab62cc5c92b8695" providerId="LiveId" clId="{4BCB6B18-C5CE-4AAD-8E65-79BE284CEFD6}" dt="2024-07-01T09:37:37.278" v="1445" actId="12789"/>
          <ac:spMkLst>
            <pc:docMk/>
            <pc:sldMk cId="2754051743" sldId="256"/>
            <ac:spMk id="64" creationId="{8592FD8A-D453-3428-6336-23539A138B98}"/>
          </ac:spMkLst>
        </pc:spChg>
        <pc:spChg chg="del">
          <ac:chgData name="JuYoung Song" userId="2ab62cc5c92b8695" providerId="LiveId" clId="{4BCB6B18-C5CE-4AAD-8E65-79BE284CEFD6}" dt="2024-07-01T08:53:44.108" v="587" actId="478"/>
          <ac:spMkLst>
            <pc:docMk/>
            <pc:sldMk cId="2754051743" sldId="256"/>
            <ac:spMk id="65" creationId="{D28016B8-64B1-8ED9-A0D7-6C3271AC7A3A}"/>
          </ac:spMkLst>
        </pc:spChg>
        <pc:spChg chg="del mod">
          <ac:chgData name="JuYoung Song" userId="2ab62cc5c92b8695" providerId="LiveId" clId="{4BCB6B18-C5CE-4AAD-8E65-79BE284CEFD6}" dt="2024-07-01T08:53:44.108" v="587" actId="478"/>
          <ac:spMkLst>
            <pc:docMk/>
            <pc:sldMk cId="2754051743" sldId="256"/>
            <ac:spMk id="66" creationId="{5D33F33B-D207-0179-C98F-426E322F1B82}"/>
          </ac:spMkLst>
        </pc:spChg>
        <pc:grpChg chg="del">
          <ac:chgData name="JuYoung Song" userId="2ab62cc5c92b8695" providerId="LiveId" clId="{4BCB6B18-C5CE-4AAD-8E65-79BE284CEFD6}" dt="2024-07-01T08:53:44.108" v="587" actId="478"/>
          <ac:grpSpMkLst>
            <pc:docMk/>
            <pc:sldMk cId="2754051743" sldId="256"/>
            <ac:grpSpMk id="59" creationId="{4A024AAF-0709-4931-0098-E6AC3017AE1A}"/>
          </ac:grpSpMkLst>
        </pc:grpChg>
        <pc:graphicFrameChg chg="del">
          <ac:chgData name="JuYoung Song" userId="2ab62cc5c92b8695" providerId="LiveId" clId="{4BCB6B18-C5CE-4AAD-8E65-79BE284CEFD6}" dt="2024-07-01T08:53:44.108" v="587" actId="478"/>
          <ac:graphicFrameMkLst>
            <pc:docMk/>
            <pc:sldMk cId="2754051743" sldId="256"/>
            <ac:graphicFrameMk id="39" creationId="{AFA25BBA-1599-F9A3-0443-F89F4FF273B7}"/>
          </ac:graphicFrameMkLst>
        </pc:graphicFrameChg>
        <pc:picChg chg="add mod modCrop">
          <ac:chgData name="JuYoung Song" userId="2ab62cc5c92b8695" providerId="LiveId" clId="{4BCB6B18-C5CE-4AAD-8E65-79BE284CEFD6}" dt="2024-07-01T09:35:09.385" v="918" actId="1076"/>
          <ac:picMkLst>
            <pc:docMk/>
            <pc:sldMk cId="2754051743" sldId="256"/>
            <ac:picMk id="2" creationId="{BA1F616D-35E1-2329-9B1C-E018A2854673}"/>
          </ac:picMkLst>
        </pc:picChg>
        <pc:picChg chg="add mod modCrop">
          <ac:chgData name="JuYoung Song" userId="2ab62cc5c92b8695" providerId="LiveId" clId="{4BCB6B18-C5CE-4AAD-8E65-79BE284CEFD6}" dt="2024-07-01T09:34:11.669" v="879" actId="1076"/>
          <ac:picMkLst>
            <pc:docMk/>
            <pc:sldMk cId="2754051743" sldId="256"/>
            <ac:picMk id="3" creationId="{3D45E2A9-FD19-E30F-2FCE-3AE64131C1F8}"/>
          </ac:picMkLst>
        </pc:picChg>
        <pc:picChg chg="add mod modCrop">
          <ac:chgData name="JuYoung Song" userId="2ab62cc5c92b8695" providerId="LiveId" clId="{4BCB6B18-C5CE-4AAD-8E65-79BE284CEFD6}" dt="2024-07-01T09:34:53.359" v="914" actId="14100"/>
          <ac:picMkLst>
            <pc:docMk/>
            <pc:sldMk cId="2754051743" sldId="256"/>
            <ac:picMk id="14" creationId="{22A7FF09-6E3A-AC4E-0FB9-ECB285819BCF}"/>
          </ac:picMkLst>
        </pc:picChg>
        <pc:picChg chg="add mod modCrop">
          <ac:chgData name="JuYoung Song" userId="2ab62cc5c92b8695" providerId="LiveId" clId="{4BCB6B18-C5CE-4AAD-8E65-79BE284CEFD6}" dt="2024-07-01T09:25:42.530" v="849" actId="1076"/>
          <ac:picMkLst>
            <pc:docMk/>
            <pc:sldMk cId="2754051743" sldId="256"/>
            <ac:picMk id="15" creationId="{9E9A168C-4897-13CD-C32C-A7C63DF9C2D9}"/>
          </ac:picMkLst>
        </pc:picChg>
        <pc:picChg chg="add mod modCrop">
          <ac:chgData name="JuYoung Song" userId="2ab62cc5c92b8695" providerId="LiveId" clId="{4BCB6B18-C5CE-4AAD-8E65-79BE284CEFD6}" dt="2024-07-01T09:35:00.041" v="916" actId="1076"/>
          <ac:picMkLst>
            <pc:docMk/>
            <pc:sldMk cId="2754051743" sldId="256"/>
            <ac:picMk id="16" creationId="{06DD9DB5-32DF-05A2-7424-51C69BFA3398}"/>
          </ac:picMkLst>
        </pc:picChg>
        <pc:picChg chg="del">
          <ac:chgData name="JuYoung Song" userId="2ab62cc5c92b8695" providerId="LiveId" clId="{4BCB6B18-C5CE-4AAD-8E65-79BE284CEFD6}" dt="2024-07-01T08:53:20.806" v="583" actId="478"/>
          <ac:picMkLst>
            <pc:docMk/>
            <pc:sldMk cId="2754051743" sldId="256"/>
            <ac:picMk id="35" creationId="{0B43F270-588B-93FC-7ADF-DA10AE6CF282}"/>
          </ac:picMkLst>
        </pc:picChg>
        <pc:picChg chg="del">
          <ac:chgData name="JuYoung Song" userId="2ab62cc5c92b8695" providerId="LiveId" clId="{4BCB6B18-C5CE-4AAD-8E65-79BE284CEFD6}" dt="2024-07-01T08:53:44.108" v="587" actId="478"/>
          <ac:picMkLst>
            <pc:docMk/>
            <pc:sldMk cId="2754051743" sldId="256"/>
            <ac:picMk id="46" creationId="{3C99F658-B9B1-586F-5F2F-C0E8BC52E6CA}"/>
          </ac:picMkLst>
        </pc:picChg>
        <pc:cxnChg chg="add mod">
          <ac:chgData name="JuYoung Song" userId="2ab62cc5c92b8695" providerId="LiveId" clId="{4BCB6B18-C5CE-4AAD-8E65-79BE284CEFD6}" dt="2024-07-01T09:02:24.661" v="785" actId="1038"/>
          <ac:cxnSpMkLst>
            <pc:docMk/>
            <pc:sldMk cId="2754051743" sldId="256"/>
            <ac:cxnSpMk id="10" creationId="{5BAF3DDB-01E6-3698-2D20-86CE050A7112}"/>
          </ac:cxnSpMkLst>
        </pc:cxnChg>
        <pc:cxnChg chg="mod">
          <ac:chgData name="JuYoung Song" userId="2ab62cc5c92b8695" providerId="LiveId" clId="{4BCB6B18-C5CE-4AAD-8E65-79BE284CEFD6}" dt="2024-07-01T08:57:31.716" v="664" actId="14100"/>
          <ac:cxnSpMkLst>
            <pc:docMk/>
            <pc:sldMk cId="2754051743" sldId="256"/>
            <ac:cxnSpMk id="49" creationId="{D36C99BC-6BFC-DEA4-1FED-F0044B0F9E7C}"/>
          </ac:cxnSpMkLst>
        </pc:cxnChg>
        <pc:cxnChg chg="del">
          <ac:chgData name="JuYoung Song" userId="2ab62cc5c92b8695" providerId="LiveId" clId="{4BCB6B18-C5CE-4AAD-8E65-79BE284CEFD6}" dt="2024-07-01T08:57:42.731" v="666" actId="478"/>
          <ac:cxnSpMkLst>
            <pc:docMk/>
            <pc:sldMk cId="2754051743" sldId="256"/>
            <ac:cxnSpMk id="60" creationId="{9BA74FC8-A7B8-40B9-EBF5-80A6DA803CFB}"/>
          </ac:cxnSpMkLst>
        </pc:cxnChg>
      </pc:sldChg>
      <pc:sldChg chg="addSp delSp modSp mod">
        <pc:chgData name="JuYoung Song" userId="2ab62cc5c92b8695" providerId="LiveId" clId="{4BCB6B18-C5CE-4AAD-8E65-79BE284CEFD6}" dt="2024-07-01T09:39:14.535" v="1457" actId="12789"/>
        <pc:sldMkLst>
          <pc:docMk/>
          <pc:sldMk cId="844573980" sldId="262"/>
        </pc:sldMkLst>
        <pc:spChg chg="mod">
          <ac:chgData name="JuYoung Song" userId="2ab62cc5c92b8695" providerId="LiveId" clId="{4BCB6B18-C5CE-4AAD-8E65-79BE284CEFD6}" dt="2024-07-01T08:53:01.163" v="550" actId="20577"/>
          <ac:spMkLst>
            <pc:docMk/>
            <pc:sldMk cId="844573980" sldId="262"/>
            <ac:spMk id="4" creationId="{3DEFFFC5-0E7F-8CB4-2893-B868D99F2A06}"/>
          </ac:spMkLst>
        </pc:spChg>
        <pc:spChg chg="mod">
          <ac:chgData name="JuYoung Song" userId="2ab62cc5c92b8695" providerId="LiveId" clId="{4BCB6B18-C5CE-4AAD-8E65-79BE284CEFD6}" dt="2024-07-01T09:03:30.297" v="833" actId="1076"/>
          <ac:spMkLst>
            <pc:docMk/>
            <pc:sldMk cId="844573980" sldId="262"/>
            <ac:spMk id="7" creationId="{5741D43C-B067-DCB9-3324-5D2F7E920F61}"/>
          </ac:spMkLst>
        </pc:spChg>
        <pc:spChg chg="mod">
          <ac:chgData name="JuYoung Song" userId="2ab62cc5c92b8695" providerId="LiveId" clId="{4BCB6B18-C5CE-4AAD-8E65-79BE284CEFD6}" dt="2024-07-01T09:03:39.757" v="836" actId="1076"/>
          <ac:spMkLst>
            <pc:docMk/>
            <pc:sldMk cId="844573980" sldId="262"/>
            <ac:spMk id="8" creationId="{BC493436-D1FB-DD9A-03EA-3B7351EC00E1}"/>
          </ac:spMkLst>
        </pc:spChg>
        <pc:spChg chg="mod">
          <ac:chgData name="JuYoung Song" userId="2ab62cc5c92b8695" providerId="LiveId" clId="{4BCB6B18-C5CE-4AAD-8E65-79BE284CEFD6}" dt="2024-07-01T09:03:30.297" v="833" actId="1076"/>
          <ac:spMkLst>
            <pc:docMk/>
            <pc:sldMk cId="844573980" sldId="262"/>
            <ac:spMk id="9" creationId="{320C7A55-C7CC-597F-8EBE-643C12342503}"/>
          </ac:spMkLst>
        </pc:spChg>
        <pc:spChg chg="mod">
          <ac:chgData name="JuYoung Song" userId="2ab62cc5c92b8695" providerId="LiveId" clId="{4BCB6B18-C5CE-4AAD-8E65-79BE284CEFD6}" dt="2024-07-01T09:03:37.133" v="835" actId="1076"/>
          <ac:spMkLst>
            <pc:docMk/>
            <pc:sldMk cId="844573980" sldId="262"/>
            <ac:spMk id="15" creationId="{B2DFBDDC-EE36-DAE5-F07F-1DB5D3A02AF9}"/>
          </ac:spMkLst>
        </pc:spChg>
        <pc:spChg chg="add mod">
          <ac:chgData name="JuYoung Song" userId="2ab62cc5c92b8695" providerId="LiveId" clId="{4BCB6B18-C5CE-4AAD-8E65-79BE284CEFD6}" dt="2024-07-01T08:26:49.036" v="70"/>
          <ac:spMkLst>
            <pc:docMk/>
            <pc:sldMk cId="844573980" sldId="262"/>
            <ac:spMk id="18" creationId="{16C36C47-D76E-B62C-27FF-BBD97C39DD68}"/>
          </ac:spMkLst>
        </pc:spChg>
        <pc:spChg chg="add mod">
          <ac:chgData name="JuYoung Song" userId="2ab62cc5c92b8695" providerId="LiveId" clId="{4BCB6B18-C5CE-4AAD-8E65-79BE284CEFD6}" dt="2024-07-01T08:26:58.159" v="93" actId="20577"/>
          <ac:spMkLst>
            <pc:docMk/>
            <pc:sldMk cId="844573980" sldId="262"/>
            <ac:spMk id="19" creationId="{C7AF716A-7DEC-BEDF-A1B7-58A518325B30}"/>
          </ac:spMkLst>
        </pc:spChg>
        <pc:spChg chg="mod">
          <ac:chgData name="JuYoung Song" userId="2ab62cc5c92b8695" providerId="LiveId" clId="{4BCB6B18-C5CE-4AAD-8E65-79BE284CEFD6}" dt="2024-07-01T09:03:37.133" v="835" actId="1076"/>
          <ac:spMkLst>
            <pc:docMk/>
            <pc:sldMk cId="844573980" sldId="262"/>
            <ac:spMk id="25" creationId="{06CF6057-E06F-BD07-7EFE-5328535F9E7F}"/>
          </ac:spMkLst>
        </pc:spChg>
        <pc:spChg chg="add del mod">
          <ac:chgData name="JuYoung Song" userId="2ab62cc5c92b8695" providerId="LiveId" clId="{4BCB6B18-C5CE-4AAD-8E65-79BE284CEFD6}" dt="2024-07-01T08:32:07.724" v="142" actId="478"/>
          <ac:spMkLst>
            <pc:docMk/>
            <pc:sldMk cId="844573980" sldId="262"/>
            <ac:spMk id="26" creationId="{517A6650-DA46-62ED-5FF0-F6A43CA070B1}"/>
          </ac:spMkLst>
        </pc:spChg>
        <pc:spChg chg="add del mod">
          <ac:chgData name="JuYoung Song" userId="2ab62cc5c92b8695" providerId="LiveId" clId="{4BCB6B18-C5CE-4AAD-8E65-79BE284CEFD6}" dt="2024-07-01T08:32:07.724" v="142" actId="478"/>
          <ac:spMkLst>
            <pc:docMk/>
            <pc:sldMk cId="844573980" sldId="262"/>
            <ac:spMk id="27" creationId="{694FB682-65C6-C5F6-A8C2-03AB0E522A6C}"/>
          </ac:spMkLst>
        </pc:spChg>
        <pc:spChg chg="add del mod">
          <ac:chgData name="JuYoung Song" userId="2ab62cc5c92b8695" providerId="LiveId" clId="{4BCB6B18-C5CE-4AAD-8E65-79BE284CEFD6}" dt="2024-07-01T08:32:04.294" v="141" actId="478"/>
          <ac:spMkLst>
            <pc:docMk/>
            <pc:sldMk cId="844573980" sldId="262"/>
            <ac:spMk id="28" creationId="{7CEDDA0C-E3D3-0361-AE90-455D91EAAF9B}"/>
          </ac:spMkLst>
        </pc:spChg>
        <pc:spChg chg="add del mod">
          <ac:chgData name="JuYoung Song" userId="2ab62cc5c92b8695" providerId="LiveId" clId="{4BCB6B18-C5CE-4AAD-8E65-79BE284CEFD6}" dt="2024-07-01T08:32:04.294" v="141" actId="478"/>
          <ac:spMkLst>
            <pc:docMk/>
            <pc:sldMk cId="844573980" sldId="262"/>
            <ac:spMk id="38" creationId="{60FB660D-AAC0-1FDB-8992-4FE28913A272}"/>
          </ac:spMkLst>
        </pc:spChg>
        <pc:spChg chg="add mod">
          <ac:chgData name="JuYoung Song" userId="2ab62cc5c92b8695" providerId="LiveId" clId="{4BCB6B18-C5CE-4AAD-8E65-79BE284CEFD6}" dt="2024-07-01T08:47:59.887" v="417" actId="1076"/>
          <ac:spMkLst>
            <pc:docMk/>
            <pc:sldMk cId="844573980" sldId="262"/>
            <ac:spMk id="40" creationId="{84891120-CCE2-9252-8FC2-F2B931C38BDA}"/>
          </ac:spMkLst>
        </pc:spChg>
        <pc:spChg chg="add mod">
          <ac:chgData name="JuYoung Song" userId="2ab62cc5c92b8695" providerId="LiveId" clId="{4BCB6B18-C5CE-4AAD-8E65-79BE284CEFD6}" dt="2024-07-01T08:48:04.644" v="418" actId="1076"/>
          <ac:spMkLst>
            <pc:docMk/>
            <pc:sldMk cId="844573980" sldId="262"/>
            <ac:spMk id="41" creationId="{D52FD0A8-F591-D94A-D5C5-897907C879AB}"/>
          </ac:spMkLst>
        </pc:spChg>
        <pc:spChg chg="add mod">
          <ac:chgData name="JuYoung Song" userId="2ab62cc5c92b8695" providerId="LiveId" clId="{4BCB6B18-C5CE-4AAD-8E65-79BE284CEFD6}" dt="2024-07-01T09:39:14.535" v="1457" actId="12789"/>
          <ac:spMkLst>
            <pc:docMk/>
            <pc:sldMk cId="844573980" sldId="262"/>
            <ac:spMk id="42" creationId="{03A12D5C-BECB-A863-BAD3-91EF5C7D95E2}"/>
          </ac:spMkLst>
        </pc:spChg>
        <pc:spChg chg="add del">
          <ac:chgData name="JuYoung Song" userId="2ab62cc5c92b8695" providerId="LiveId" clId="{4BCB6B18-C5CE-4AAD-8E65-79BE284CEFD6}" dt="2024-07-01T08:36:36.019" v="272" actId="22"/>
          <ac:spMkLst>
            <pc:docMk/>
            <pc:sldMk cId="844573980" sldId="262"/>
            <ac:spMk id="45" creationId="{B1D45843-AC86-4ED2-C415-C16560333B41}"/>
          </ac:spMkLst>
        </pc:spChg>
        <pc:spChg chg="add mod">
          <ac:chgData name="JuYoung Song" userId="2ab62cc5c92b8695" providerId="LiveId" clId="{4BCB6B18-C5CE-4AAD-8E65-79BE284CEFD6}" dt="2024-07-01T08:51:42.488" v="472" actId="1076"/>
          <ac:spMkLst>
            <pc:docMk/>
            <pc:sldMk cId="844573980" sldId="262"/>
            <ac:spMk id="47" creationId="{430A017C-1B07-9554-215A-18D5315E3F94}"/>
          </ac:spMkLst>
        </pc:spChg>
        <pc:spChg chg="add mod ord">
          <ac:chgData name="JuYoung Song" userId="2ab62cc5c92b8695" providerId="LiveId" clId="{4BCB6B18-C5CE-4AAD-8E65-79BE284CEFD6}" dt="2024-07-01T09:39:14.535" v="1457" actId="12789"/>
          <ac:spMkLst>
            <pc:docMk/>
            <pc:sldMk cId="844573980" sldId="262"/>
            <ac:spMk id="48" creationId="{FCAAE35F-5121-33B3-6C5B-5F1ECE535C11}"/>
          </ac:spMkLst>
        </pc:spChg>
        <pc:spChg chg="add del mod">
          <ac:chgData name="JuYoung Song" userId="2ab62cc5c92b8695" providerId="LiveId" clId="{4BCB6B18-C5CE-4AAD-8E65-79BE284CEFD6}" dt="2024-07-01T09:03:32.502" v="834" actId="478"/>
          <ac:spMkLst>
            <pc:docMk/>
            <pc:sldMk cId="844573980" sldId="262"/>
            <ac:spMk id="49" creationId="{416D30CE-CF08-8132-B353-E78327D13BC0}"/>
          </ac:spMkLst>
        </pc:spChg>
        <pc:spChg chg="add del mod">
          <ac:chgData name="JuYoung Song" userId="2ab62cc5c92b8695" providerId="LiveId" clId="{4BCB6B18-C5CE-4AAD-8E65-79BE284CEFD6}" dt="2024-07-01T09:03:32.502" v="834" actId="478"/>
          <ac:spMkLst>
            <pc:docMk/>
            <pc:sldMk cId="844573980" sldId="262"/>
            <ac:spMk id="50" creationId="{FC32DC80-F187-AF88-BD69-B83855878B0D}"/>
          </ac:spMkLst>
        </pc:spChg>
        <pc:graphicFrameChg chg="mod">
          <ac:chgData name="JuYoung Song" userId="2ab62cc5c92b8695" providerId="LiveId" clId="{4BCB6B18-C5CE-4AAD-8E65-79BE284CEFD6}" dt="2024-07-01T09:03:52.900" v="837" actId="1076"/>
          <ac:graphicFrameMkLst>
            <pc:docMk/>
            <pc:sldMk cId="844573980" sldId="262"/>
            <ac:graphicFrameMk id="20" creationId="{1C1FD2CD-E0D1-BFE9-AC49-14918FA81B8B}"/>
          </ac:graphicFrameMkLst>
        </pc:graphicFrameChg>
        <pc:graphicFrameChg chg="mod">
          <ac:chgData name="JuYoung Song" userId="2ab62cc5c92b8695" providerId="LiveId" clId="{4BCB6B18-C5CE-4AAD-8E65-79BE284CEFD6}" dt="2024-07-01T09:03:52.900" v="837" actId="1076"/>
          <ac:graphicFrameMkLst>
            <pc:docMk/>
            <pc:sldMk cId="844573980" sldId="262"/>
            <ac:graphicFrameMk id="21" creationId="{81C86E6A-8681-A554-0568-F3DCEBC278E0}"/>
          </ac:graphicFrameMkLst>
        </pc:graphicFrameChg>
        <pc:graphicFrameChg chg="mod">
          <ac:chgData name="JuYoung Song" userId="2ab62cc5c92b8695" providerId="LiveId" clId="{4BCB6B18-C5CE-4AAD-8E65-79BE284CEFD6}" dt="2024-07-01T09:03:52.900" v="837" actId="1076"/>
          <ac:graphicFrameMkLst>
            <pc:docMk/>
            <pc:sldMk cId="844573980" sldId="262"/>
            <ac:graphicFrameMk id="22" creationId="{A1EE7462-7B1F-DD30-46D6-76663502C137}"/>
          </ac:graphicFrameMkLst>
        </pc:graphicFrameChg>
        <pc:graphicFrameChg chg="mod">
          <ac:chgData name="JuYoung Song" userId="2ab62cc5c92b8695" providerId="LiveId" clId="{4BCB6B18-C5CE-4AAD-8E65-79BE284CEFD6}" dt="2024-07-01T09:03:52.900" v="837" actId="1076"/>
          <ac:graphicFrameMkLst>
            <pc:docMk/>
            <pc:sldMk cId="844573980" sldId="262"/>
            <ac:graphicFrameMk id="23" creationId="{1AA41554-3C56-E8D3-E319-A6D80C0BD9F5}"/>
          </ac:graphicFrameMkLst>
        </pc:graphicFrameChg>
        <pc:graphicFrameChg chg="mod">
          <ac:chgData name="JuYoung Song" userId="2ab62cc5c92b8695" providerId="LiveId" clId="{4BCB6B18-C5CE-4AAD-8E65-79BE284CEFD6}" dt="2024-07-01T09:03:52.900" v="837" actId="1076"/>
          <ac:graphicFrameMkLst>
            <pc:docMk/>
            <pc:sldMk cId="844573980" sldId="262"/>
            <ac:graphicFrameMk id="24" creationId="{9A3D2147-BDBC-3ECB-9610-4A3FB4F7CAC4}"/>
          </ac:graphicFrameMkLst>
        </pc:graphicFrameChg>
        <pc:graphicFrameChg chg="add mod modGraphic">
          <ac:chgData name="JuYoung Song" userId="2ab62cc5c92b8695" providerId="LiveId" clId="{4BCB6B18-C5CE-4AAD-8E65-79BE284CEFD6}" dt="2024-07-01T08:51:28.578" v="470" actId="113"/>
          <ac:graphicFrameMkLst>
            <pc:docMk/>
            <pc:sldMk cId="844573980" sldId="262"/>
            <ac:graphicFrameMk id="43" creationId="{382FC05E-E303-FD11-28DD-F55EA31B46F3}"/>
          </ac:graphicFrameMkLst>
        </pc:graphicFrameChg>
        <pc:picChg chg="add mod">
          <ac:chgData name="JuYoung Song" userId="2ab62cc5c92b8695" providerId="LiveId" clId="{4BCB6B18-C5CE-4AAD-8E65-79BE284CEFD6}" dt="2024-07-01T08:33:31.379" v="177" actId="1076"/>
          <ac:picMkLst>
            <pc:docMk/>
            <pc:sldMk cId="844573980" sldId="262"/>
            <ac:picMk id="39" creationId="{BAA924CC-FF98-A020-3312-997CEBB7CA05}"/>
          </ac:picMkLst>
        </pc:picChg>
        <pc:cxnChg chg="mod">
          <ac:chgData name="JuYoung Song" userId="2ab62cc5c92b8695" providerId="LiveId" clId="{4BCB6B18-C5CE-4AAD-8E65-79BE284CEFD6}" dt="2024-07-01T09:03:52.900" v="837" actId="1076"/>
          <ac:cxnSpMkLst>
            <pc:docMk/>
            <pc:sldMk cId="844573980" sldId="262"/>
            <ac:cxnSpMk id="2" creationId="{8272F4D9-1F1F-43C3-F36F-15BE94C6F746}"/>
          </ac:cxnSpMkLst>
        </pc:cxnChg>
        <pc:cxnChg chg="add mod">
          <ac:chgData name="JuYoung Song" userId="2ab62cc5c92b8695" providerId="LiveId" clId="{4BCB6B18-C5CE-4AAD-8E65-79BE284CEFD6}" dt="2024-07-01T08:25:17.873" v="60"/>
          <ac:cxnSpMkLst>
            <pc:docMk/>
            <pc:sldMk cId="844573980" sldId="262"/>
            <ac:cxnSpMk id="3" creationId="{A966F1DB-4EFE-8D42-4E62-AF23DF88D4CF}"/>
          </ac:cxnSpMkLst>
        </pc:cxnChg>
        <pc:cxnChg chg="add del mod">
          <ac:chgData name="JuYoung Song" userId="2ab62cc5c92b8695" providerId="LiveId" clId="{4BCB6B18-C5CE-4AAD-8E65-79BE284CEFD6}" dt="2024-07-01T08:25:37.922" v="65" actId="478"/>
          <ac:cxnSpMkLst>
            <pc:docMk/>
            <pc:sldMk cId="844573980" sldId="262"/>
            <ac:cxnSpMk id="5" creationId="{606FDB90-88C2-05FF-891C-94BA0D95DD4F}"/>
          </ac:cxnSpMkLst>
        </pc:cxnChg>
        <pc:cxnChg chg="add mod">
          <ac:chgData name="JuYoung Song" userId="2ab62cc5c92b8695" providerId="LiveId" clId="{4BCB6B18-C5CE-4AAD-8E65-79BE284CEFD6}" dt="2024-07-01T09:03:59.720" v="838" actId="1076"/>
          <ac:cxnSpMkLst>
            <pc:docMk/>
            <pc:sldMk cId="844573980" sldId="262"/>
            <ac:cxnSpMk id="10" creationId="{02972377-DF4E-4B67-D790-1C10C94F809D}"/>
          </ac:cxnSpMkLst>
        </pc:cxnChg>
        <pc:cxnChg chg="mod">
          <ac:chgData name="JuYoung Song" userId="2ab62cc5c92b8695" providerId="LiveId" clId="{4BCB6B18-C5CE-4AAD-8E65-79BE284CEFD6}" dt="2024-07-01T09:03:52.900" v="837" actId="1076"/>
          <ac:cxnSpMkLst>
            <pc:docMk/>
            <pc:sldMk cId="844573980" sldId="262"/>
            <ac:cxnSpMk id="12" creationId="{05D53FB4-17E9-30E5-4CAF-76E615BE222F}"/>
          </ac:cxnSpMkLst>
        </pc:cxnChg>
        <pc:cxnChg chg="mod">
          <ac:chgData name="JuYoung Song" userId="2ab62cc5c92b8695" providerId="LiveId" clId="{4BCB6B18-C5CE-4AAD-8E65-79BE284CEFD6}" dt="2024-07-01T09:03:52.900" v="837" actId="1076"/>
          <ac:cxnSpMkLst>
            <pc:docMk/>
            <pc:sldMk cId="844573980" sldId="262"/>
            <ac:cxnSpMk id="13" creationId="{31754918-14E7-415D-7E29-49F0C31C1A7A}"/>
          </ac:cxnSpMkLst>
        </pc:cxnChg>
        <pc:cxnChg chg="mod">
          <ac:chgData name="JuYoung Song" userId="2ab62cc5c92b8695" providerId="LiveId" clId="{4BCB6B18-C5CE-4AAD-8E65-79BE284CEFD6}" dt="2024-07-01T09:03:52.900" v="837" actId="1076"/>
          <ac:cxnSpMkLst>
            <pc:docMk/>
            <pc:sldMk cId="844573980" sldId="262"/>
            <ac:cxnSpMk id="14" creationId="{22F2F733-8504-0352-E3BF-62B1446C769E}"/>
          </ac:cxnSpMkLst>
        </pc:cxnChg>
        <pc:cxnChg chg="mod">
          <ac:chgData name="JuYoung Song" userId="2ab62cc5c92b8695" providerId="LiveId" clId="{4BCB6B18-C5CE-4AAD-8E65-79BE284CEFD6}" dt="2024-07-01T09:03:52.900" v="837" actId="1076"/>
          <ac:cxnSpMkLst>
            <pc:docMk/>
            <pc:sldMk cId="844573980" sldId="262"/>
            <ac:cxnSpMk id="16" creationId="{A4D32AF0-6C79-BF10-1D08-817475F485C6}"/>
          </ac:cxnSpMkLst>
        </pc:cxnChg>
        <pc:cxnChg chg="mod">
          <ac:chgData name="JuYoung Song" userId="2ab62cc5c92b8695" providerId="LiveId" clId="{4BCB6B18-C5CE-4AAD-8E65-79BE284CEFD6}" dt="2024-07-01T09:03:52.900" v="837" actId="1076"/>
          <ac:cxnSpMkLst>
            <pc:docMk/>
            <pc:sldMk cId="844573980" sldId="262"/>
            <ac:cxnSpMk id="17" creationId="{CA3F1249-02A4-9AA7-543F-281186363C06}"/>
          </ac:cxnSpMkLst>
        </pc:cxnChg>
        <pc:cxnChg chg="mod">
          <ac:chgData name="JuYoung Song" userId="2ab62cc5c92b8695" providerId="LiveId" clId="{4BCB6B18-C5CE-4AAD-8E65-79BE284CEFD6}" dt="2024-07-01T09:03:52.900" v="837" actId="1076"/>
          <ac:cxnSpMkLst>
            <pc:docMk/>
            <pc:sldMk cId="844573980" sldId="262"/>
            <ac:cxnSpMk id="29" creationId="{35CE80A0-D4D2-189A-2C2E-9A5F44562760}"/>
          </ac:cxnSpMkLst>
        </pc:cxnChg>
        <pc:cxnChg chg="mod">
          <ac:chgData name="JuYoung Song" userId="2ab62cc5c92b8695" providerId="LiveId" clId="{4BCB6B18-C5CE-4AAD-8E65-79BE284CEFD6}" dt="2024-07-01T09:03:52.900" v="837" actId="1076"/>
          <ac:cxnSpMkLst>
            <pc:docMk/>
            <pc:sldMk cId="844573980" sldId="262"/>
            <ac:cxnSpMk id="30" creationId="{5E3B21EF-F0D8-B453-B488-E49D29503B69}"/>
          </ac:cxnSpMkLst>
        </pc:cxnChg>
        <pc:cxnChg chg="mod">
          <ac:chgData name="JuYoung Song" userId="2ab62cc5c92b8695" providerId="LiveId" clId="{4BCB6B18-C5CE-4AAD-8E65-79BE284CEFD6}" dt="2024-07-01T09:03:52.900" v="837" actId="1076"/>
          <ac:cxnSpMkLst>
            <pc:docMk/>
            <pc:sldMk cId="844573980" sldId="262"/>
            <ac:cxnSpMk id="31" creationId="{0FF9714B-F5C8-69E4-FF73-DEBF44445D5A}"/>
          </ac:cxnSpMkLst>
        </pc:cxnChg>
        <pc:cxnChg chg="mod">
          <ac:chgData name="JuYoung Song" userId="2ab62cc5c92b8695" providerId="LiveId" clId="{4BCB6B18-C5CE-4AAD-8E65-79BE284CEFD6}" dt="2024-07-01T09:03:52.900" v="837" actId="1076"/>
          <ac:cxnSpMkLst>
            <pc:docMk/>
            <pc:sldMk cId="844573980" sldId="262"/>
            <ac:cxnSpMk id="32" creationId="{6BCA9D9B-EA54-6C61-B47A-6D6D2D836CA1}"/>
          </ac:cxnSpMkLst>
        </pc:cxnChg>
        <pc:cxnChg chg="mod">
          <ac:chgData name="JuYoung Song" userId="2ab62cc5c92b8695" providerId="LiveId" clId="{4BCB6B18-C5CE-4AAD-8E65-79BE284CEFD6}" dt="2024-07-01T09:03:52.900" v="837" actId="1076"/>
          <ac:cxnSpMkLst>
            <pc:docMk/>
            <pc:sldMk cId="844573980" sldId="262"/>
            <ac:cxnSpMk id="33" creationId="{DE350906-AD76-67D7-DD8D-EC35E640AE6C}"/>
          </ac:cxnSpMkLst>
        </pc:cxnChg>
        <pc:cxnChg chg="mod">
          <ac:chgData name="JuYoung Song" userId="2ab62cc5c92b8695" providerId="LiveId" clId="{4BCB6B18-C5CE-4AAD-8E65-79BE284CEFD6}" dt="2024-07-01T09:03:52.900" v="837" actId="1076"/>
          <ac:cxnSpMkLst>
            <pc:docMk/>
            <pc:sldMk cId="844573980" sldId="262"/>
            <ac:cxnSpMk id="34" creationId="{2A96C762-B6EA-71F6-476D-16A9E887EC4D}"/>
          </ac:cxnSpMkLst>
        </pc:cxnChg>
        <pc:cxnChg chg="mod">
          <ac:chgData name="JuYoung Song" userId="2ab62cc5c92b8695" providerId="LiveId" clId="{4BCB6B18-C5CE-4AAD-8E65-79BE284CEFD6}" dt="2024-07-01T09:03:52.900" v="837" actId="1076"/>
          <ac:cxnSpMkLst>
            <pc:docMk/>
            <pc:sldMk cId="844573980" sldId="262"/>
            <ac:cxnSpMk id="35" creationId="{B895B237-977A-C8C5-2C21-FA2C422CF638}"/>
          </ac:cxnSpMkLst>
        </pc:cxnChg>
        <pc:cxnChg chg="mod">
          <ac:chgData name="JuYoung Song" userId="2ab62cc5c92b8695" providerId="LiveId" clId="{4BCB6B18-C5CE-4AAD-8E65-79BE284CEFD6}" dt="2024-07-01T09:03:52.900" v="837" actId="1076"/>
          <ac:cxnSpMkLst>
            <pc:docMk/>
            <pc:sldMk cId="844573980" sldId="262"/>
            <ac:cxnSpMk id="36" creationId="{92858B99-BEF9-E804-0435-39A24CB6A48B}"/>
          </ac:cxnSpMkLst>
        </pc:cxnChg>
        <pc:cxnChg chg="mod">
          <ac:chgData name="JuYoung Song" userId="2ab62cc5c92b8695" providerId="LiveId" clId="{4BCB6B18-C5CE-4AAD-8E65-79BE284CEFD6}" dt="2024-07-01T09:03:52.900" v="837" actId="1076"/>
          <ac:cxnSpMkLst>
            <pc:docMk/>
            <pc:sldMk cId="844573980" sldId="262"/>
            <ac:cxnSpMk id="37" creationId="{99A4B8C5-EA3E-FF09-75FB-33A40775496A}"/>
          </ac:cxnSpMkLst>
        </pc:cxnChg>
      </pc:sldChg>
      <pc:sldChg chg="addSp delSp modSp new mod">
        <pc:chgData name="JuYoung Song" userId="2ab62cc5c92b8695" providerId="LiveId" clId="{4BCB6B18-C5CE-4AAD-8E65-79BE284CEFD6}" dt="2024-07-01T10:22:39.998" v="2275" actId="12789"/>
        <pc:sldMkLst>
          <pc:docMk/>
          <pc:sldMk cId="3427430664" sldId="263"/>
        </pc:sldMkLst>
        <pc:spChg chg="del">
          <ac:chgData name="JuYoung Song" userId="2ab62cc5c92b8695" providerId="LiveId" clId="{4BCB6B18-C5CE-4AAD-8E65-79BE284CEFD6}" dt="2024-07-01T08:18:46.377" v="1" actId="478"/>
          <ac:spMkLst>
            <pc:docMk/>
            <pc:sldMk cId="3427430664" sldId="263"/>
            <ac:spMk id="2" creationId="{A9BFAC14-6E3E-B839-71F9-FCA0815F0696}"/>
          </ac:spMkLst>
        </pc:spChg>
        <pc:spChg chg="del">
          <ac:chgData name="JuYoung Song" userId="2ab62cc5c92b8695" providerId="LiveId" clId="{4BCB6B18-C5CE-4AAD-8E65-79BE284CEFD6}" dt="2024-07-01T08:18:46.377" v="1" actId="478"/>
          <ac:spMkLst>
            <pc:docMk/>
            <pc:sldMk cId="3427430664" sldId="263"/>
            <ac:spMk id="3" creationId="{464CB4B6-C9A9-A0A1-A5C9-795B93B4C0F1}"/>
          </ac:spMkLst>
        </pc:spChg>
        <pc:spChg chg="add mod">
          <ac:chgData name="JuYoung Song" userId="2ab62cc5c92b8695" providerId="LiveId" clId="{4BCB6B18-C5CE-4AAD-8E65-79BE284CEFD6}" dt="2024-07-01T09:42:23.339" v="1482" actId="20577"/>
          <ac:spMkLst>
            <pc:docMk/>
            <pc:sldMk cId="3427430664" sldId="263"/>
            <ac:spMk id="9" creationId="{561747B1-F04B-B2C3-A134-81142B3F3AAD}"/>
          </ac:spMkLst>
        </pc:spChg>
        <pc:spChg chg="add mod">
          <ac:chgData name="JuYoung Song" userId="2ab62cc5c92b8695" providerId="LiveId" clId="{4BCB6B18-C5CE-4AAD-8E65-79BE284CEFD6}" dt="2024-07-01T09:42:16.559" v="1460"/>
          <ac:spMkLst>
            <pc:docMk/>
            <pc:sldMk cId="3427430664" sldId="263"/>
            <ac:spMk id="10" creationId="{4AF29E38-569F-CD23-4658-11EC299A7470}"/>
          </ac:spMkLst>
        </pc:spChg>
        <pc:spChg chg="add mod">
          <ac:chgData name="JuYoung Song" userId="2ab62cc5c92b8695" providerId="LiveId" clId="{4BCB6B18-C5CE-4AAD-8E65-79BE284CEFD6}" dt="2024-07-01T09:48:51.307" v="1530"/>
          <ac:spMkLst>
            <pc:docMk/>
            <pc:sldMk cId="3427430664" sldId="263"/>
            <ac:spMk id="13" creationId="{0447E8AA-D4ED-EF85-9880-612ACE8983E7}"/>
          </ac:spMkLst>
        </pc:spChg>
        <pc:spChg chg="add mod">
          <ac:chgData name="JuYoung Song" userId="2ab62cc5c92b8695" providerId="LiveId" clId="{4BCB6B18-C5CE-4AAD-8E65-79BE284CEFD6}" dt="2024-07-01T09:48:51.307" v="1530"/>
          <ac:spMkLst>
            <pc:docMk/>
            <pc:sldMk cId="3427430664" sldId="263"/>
            <ac:spMk id="14" creationId="{DB1C9E43-AC5D-3A78-27A3-DF20CFFA931D}"/>
          </ac:spMkLst>
        </pc:spChg>
        <pc:spChg chg="add mod">
          <ac:chgData name="JuYoung Song" userId="2ab62cc5c92b8695" providerId="LiveId" clId="{4BCB6B18-C5CE-4AAD-8E65-79BE284CEFD6}" dt="2024-07-01T10:19:17.982" v="2197" actId="1037"/>
          <ac:spMkLst>
            <pc:docMk/>
            <pc:sldMk cId="3427430664" sldId="263"/>
            <ac:spMk id="16" creationId="{5C275085-B9E4-E069-9BA1-4BDEB6B0D01E}"/>
          </ac:spMkLst>
        </pc:spChg>
        <pc:spChg chg="add del">
          <ac:chgData name="JuYoung Song" userId="2ab62cc5c92b8695" providerId="LiveId" clId="{4BCB6B18-C5CE-4AAD-8E65-79BE284CEFD6}" dt="2024-07-01T09:51:27.442" v="1551" actId="22"/>
          <ac:spMkLst>
            <pc:docMk/>
            <pc:sldMk cId="3427430664" sldId="263"/>
            <ac:spMk id="18" creationId="{9F5908A7-0058-76E6-543D-E11D0B631318}"/>
          </ac:spMkLst>
        </pc:spChg>
        <pc:spChg chg="add del">
          <ac:chgData name="JuYoung Song" userId="2ab62cc5c92b8695" providerId="LiveId" clId="{4BCB6B18-C5CE-4AAD-8E65-79BE284CEFD6}" dt="2024-07-01T09:58:27.668" v="1629" actId="22"/>
          <ac:spMkLst>
            <pc:docMk/>
            <pc:sldMk cId="3427430664" sldId="263"/>
            <ac:spMk id="23" creationId="{53C53B99-AE44-8A3E-2C77-F6CF4BDC9486}"/>
          </ac:spMkLst>
        </pc:spChg>
        <pc:spChg chg="add mod">
          <ac:chgData name="JuYoung Song" userId="2ab62cc5c92b8695" providerId="LiveId" clId="{4BCB6B18-C5CE-4AAD-8E65-79BE284CEFD6}" dt="2024-07-01T10:04:18.431" v="1768" actId="14100"/>
          <ac:spMkLst>
            <pc:docMk/>
            <pc:sldMk cId="3427430664" sldId="263"/>
            <ac:spMk id="28" creationId="{7C6A7451-5137-0435-8C8F-EFD517EB3A92}"/>
          </ac:spMkLst>
        </pc:spChg>
        <pc:spChg chg="add mod">
          <ac:chgData name="JuYoung Song" userId="2ab62cc5c92b8695" providerId="LiveId" clId="{4BCB6B18-C5CE-4AAD-8E65-79BE284CEFD6}" dt="2024-07-01T10:04:20.869" v="1769" actId="1076"/>
          <ac:spMkLst>
            <pc:docMk/>
            <pc:sldMk cId="3427430664" sldId="263"/>
            <ac:spMk id="29" creationId="{4F383E6E-AE7D-E6E8-3AA2-820716169162}"/>
          </ac:spMkLst>
        </pc:spChg>
        <pc:spChg chg="add del mod">
          <ac:chgData name="JuYoung Song" userId="2ab62cc5c92b8695" providerId="LiveId" clId="{4BCB6B18-C5CE-4AAD-8E65-79BE284CEFD6}" dt="2024-07-01T10:06:17.239" v="1823" actId="478"/>
          <ac:spMkLst>
            <pc:docMk/>
            <pc:sldMk cId="3427430664" sldId="263"/>
            <ac:spMk id="30" creationId="{A19DA6B9-1804-6F3E-C309-2D2270D72FC3}"/>
          </ac:spMkLst>
        </pc:spChg>
        <pc:spChg chg="add del mod">
          <ac:chgData name="JuYoung Song" userId="2ab62cc5c92b8695" providerId="LiveId" clId="{4BCB6B18-C5CE-4AAD-8E65-79BE284CEFD6}" dt="2024-07-01T10:05:36.289" v="1802" actId="478"/>
          <ac:spMkLst>
            <pc:docMk/>
            <pc:sldMk cId="3427430664" sldId="263"/>
            <ac:spMk id="31" creationId="{533D77AA-D61D-3BB4-36E7-7EE89A71D779}"/>
          </ac:spMkLst>
        </pc:spChg>
        <pc:spChg chg="add mod ord">
          <ac:chgData name="JuYoung Song" userId="2ab62cc5c92b8695" providerId="LiveId" clId="{4BCB6B18-C5CE-4AAD-8E65-79BE284CEFD6}" dt="2024-07-01T10:16:09.844" v="2138" actId="207"/>
          <ac:spMkLst>
            <pc:docMk/>
            <pc:sldMk cId="3427430664" sldId="263"/>
            <ac:spMk id="32" creationId="{74C45BD4-9B2D-BCA2-DC78-BFCC4CC56874}"/>
          </ac:spMkLst>
        </pc:spChg>
        <pc:spChg chg="add mod">
          <ac:chgData name="JuYoung Song" userId="2ab62cc5c92b8695" providerId="LiveId" clId="{4BCB6B18-C5CE-4AAD-8E65-79BE284CEFD6}" dt="2024-07-01T10:15:38.713" v="2135" actId="207"/>
          <ac:spMkLst>
            <pc:docMk/>
            <pc:sldMk cId="3427430664" sldId="263"/>
            <ac:spMk id="34" creationId="{E9623E27-BC46-4D3B-F05B-39CCC9A0244D}"/>
          </ac:spMkLst>
        </pc:spChg>
        <pc:spChg chg="add mod">
          <ac:chgData name="JuYoung Song" userId="2ab62cc5c92b8695" providerId="LiveId" clId="{4BCB6B18-C5CE-4AAD-8E65-79BE284CEFD6}" dt="2024-07-01T10:16:16.994" v="2139" actId="207"/>
          <ac:spMkLst>
            <pc:docMk/>
            <pc:sldMk cId="3427430664" sldId="263"/>
            <ac:spMk id="35" creationId="{3B3E2C66-92EA-0875-44F5-FD3931CA2717}"/>
          </ac:spMkLst>
        </pc:spChg>
        <pc:spChg chg="add mod">
          <ac:chgData name="JuYoung Song" userId="2ab62cc5c92b8695" providerId="LiveId" clId="{4BCB6B18-C5CE-4AAD-8E65-79BE284CEFD6}" dt="2024-07-01T10:15:38.713" v="2135" actId="207"/>
          <ac:spMkLst>
            <pc:docMk/>
            <pc:sldMk cId="3427430664" sldId="263"/>
            <ac:spMk id="36" creationId="{1C607CE5-F344-BEE1-6AC3-53ED9B960345}"/>
          </ac:spMkLst>
        </pc:spChg>
        <pc:spChg chg="add mod">
          <ac:chgData name="JuYoung Song" userId="2ab62cc5c92b8695" providerId="LiveId" clId="{4BCB6B18-C5CE-4AAD-8E65-79BE284CEFD6}" dt="2024-07-01T10:16:20.110" v="2140" actId="207"/>
          <ac:spMkLst>
            <pc:docMk/>
            <pc:sldMk cId="3427430664" sldId="263"/>
            <ac:spMk id="37" creationId="{93829854-DFFD-696C-F018-5BBCC40B8A83}"/>
          </ac:spMkLst>
        </pc:spChg>
        <pc:spChg chg="add mod">
          <ac:chgData name="JuYoung Song" userId="2ab62cc5c92b8695" providerId="LiveId" clId="{4BCB6B18-C5CE-4AAD-8E65-79BE284CEFD6}" dt="2024-07-01T10:15:38.713" v="2135" actId="207"/>
          <ac:spMkLst>
            <pc:docMk/>
            <pc:sldMk cId="3427430664" sldId="263"/>
            <ac:spMk id="38" creationId="{D942FAC6-921E-0982-0CA3-0F0DABA9E5D1}"/>
          </ac:spMkLst>
        </pc:spChg>
        <pc:spChg chg="add mod">
          <ac:chgData name="JuYoung Song" userId="2ab62cc5c92b8695" providerId="LiveId" clId="{4BCB6B18-C5CE-4AAD-8E65-79BE284CEFD6}" dt="2024-07-01T10:19:17.982" v="2197" actId="1037"/>
          <ac:spMkLst>
            <pc:docMk/>
            <pc:sldMk cId="3427430664" sldId="263"/>
            <ac:spMk id="39" creationId="{EC21A26D-0075-6982-FD03-65C51E94150D}"/>
          </ac:spMkLst>
        </pc:spChg>
        <pc:spChg chg="add mod">
          <ac:chgData name="JuYoung Song" userId="2ab62cc5c92b8695" providerId="LiveId" clId="{4BCB6B18-C5CE-4AAD-8E65-79BE284CEFD6}" dt="2024-07-01T10:19:17.982" v="2197" actId="1037"/>
          <ac:spMkLst>
            <pc:docMk/>
            <pc:sldMk cId="3427430664" sldId="263"/>
            <ac:spMk id="40" creationId="{ED273FA3-D5D1-EA05-E5DF-03F641B54788}"/>
          </ac:spMkLst>
        </pc:spChg>
        <pc:spChg chg="add mod">
          <ac:chgData name="JuYoung Song" userId="2ab62cc5c92b8695" providerId="LiveId" clId="{4BCB6B18-C5CE-4AAD-8E65-79BE284CEFD6}" dt="2024-07-01T10:09:32.817" v="1951" actId="12789"/>
          <ac:spMkLst>
            <pc:docMk/>
            <pc:sldMk cId="3427430664" sldId="263"/>
            <ac:spMk id="42" creationId="{34559EC3-F731-A162-62CE-B2715B49264A}"/>
          </ac:spMkLst>
        </pc:spChg>
        <pc:spChg chg="add mod">
          <ac:chgData name="JuYoung Song" userId="2ab62cc5c92b8695" providerId="LiveId" clId="{4BCB6B18-C5CE-4AAD-8E65-79BE284CEFD6}" dt="2024-07-01T10:09:32.817" v="1951" actId="12789"/>
          <ac:spMkLst>
            <pc:docMk/>
            <pc:sldMk cId="3427430664" sldId="263"/>
            <ac:spMk id="43" creationId="{2557479C-1EB8-B113-D722-86539CFBEDC6}"/>
          </ac:spMkLst>
        </pc:spChg>
        <pc:spChg chg="add mod">
          <ac:chgData name="JuYoung Song" userId="2ab62cc5c92b8695" providerId="LiveId" clId="{4BCB6B18-C5CE-4AAD-8E65-79BE284CEFD6}" dt="2024-07-01T10:16:25.640" v="2141" actId="207"/>
          <ac:spMkLst>
            <pc:docMk/>
            <pc:sldMk cId="3427430664" sldId="263"/>
            <ac:spMk id="44" creationId="{E029C14C-A9C1-D3AB-D35F-48AB2800F4CE}"/>
          </ac:spMkLst>
        </pc:spChg>
        <pc:spChg chg="add mod">
          <ac:chgData name="JuYoung Song" userId="2ab62cc5c92b8695" providerId="LiveId" clId="{4BCB6B18-C5CE-4AAD-8E65-79BE284CEFD6}" dt="2024-07-01T10:16:27.738" v="2143" actId="20577"/>
          <ac:spMkLst>
            <pc:docMk/>
            <pc:sldMk cId="3427430664" sldId="263"/>
            <ac:spMk id="45" creationId="{A58DD492-CF35-3E54-BE72-CBC3EA3D1B2A}"/>
          </ac:spMkLst>
        </pc:spChg>
        <pc:spChg chg="add mod">
          <ac:chgData name="JuYoung Song" userId="2ab62cc5c92b8695" providerId="LiveId" clId="{4BCB6B18-C5CE-4AAD-8E65-79BE284CEFD6}" dt="2024-07-01T10:20:11.526" v="2201" actId="1076"/>
          <ac:spMkLst>
            <pc:docMk/>
            <pc:sldMk cId="3427430664" sldId="263"/>
            <ac:spMk id="46" creationId="{A404B82A-9E0A-2BCC-8D92-F7FB52D0521D}"/>
          </ac:spMkLst>
        </pc:spChg>
        <pc:spChg chg="add del mod">
          <ac:chgData name="JuYoung Song" userId="2ab62cc5c92b8695" providerId="LiveId" clId="{4BCB6B18-C5CE-4AAD-8E65-79BE284CEFD6}" dt="2024-07-01T10:14:45.316" v="2119" actId="478"/>
          <ac:spMkLst>
            <pc:docMk/>
            <pc:sldMk cId="3427430664" sldId="263"/>
            <ac:spMk id="51" creationId="{E447FB82-7817-C9FC-BFF2-18733457F4B3}"/>
          </ac:spMkLst>
        </pc:spChg>
        <pc:spChg chg="add del mod ord">
          <ac:chgData name="JuYoung Song" userId="2ab62cc5c92b8695" providerId="LiveId" clId="{4BCB6B18-C5CE-4AAD-8E65-79BE284CEFD6}" dt="2024-07-01T10:16:51.294" v="2149" actId="478"/>
          <ac:spMkLst>
            <pc:docMk/>
            <pc:sldMk cId="3427430664" sldId="263"/>
            <ac:spMk id="52" creationId="{EFCBD2C8-7DA7-A7D5-3C9B-A058D6B570BD}"/>
          </ac:spMkLst>
        </pc:spChg>
        <pc:spChg chg="add mod">
          <ac:chgData name="JuYoung Song" userId="2ab62cc5c92b8695" providerId="LiveId" clId="{4BCB6B18-C5CE-4AAD-8E65-79BE284CEFD6}" dt="2024-07-01T10:16:36.234" v="2145"/>
          <ac:spMkLst>
            <pc:docMk/>
            <pc:sldMk cId="3427430664" sldId="263"/>
            <ac:spMk id="53" creationId="{6F41CC09-3BF8-A0EE-7F31-A9FC97459581}"/>
          </ac:spMkLst>
        </pc:spChg>
        <pc:spChg chg="add mod">
          <ac:chgData name="JuYoung Song" userId="2ab62cc5c92b8695" providerId="LiveId" clId="{4BCB6B18-C5CE-4AAD-8E65-79BE284CEFD6}" dt="2024-07-01T10:22:39.998" v="2275" actId="12789"/>
          <ac:spMkLst>
            <pc:docMk/>
            <pc:sldMk cId="3427430664" sldId="263"/>
            <ac:spMk id="54" creationId="{27F62B06-5BCA-9D64-85DB-F8401FAE0D91}"/>
          </ac:spMkLst>
        </pc:spChg>
        <pc:spChg chg="add mod">
          <ac:chgData name="JuYoung Song" userId="2ab62cc5c92b8695" providerId="LiveId" clId="{4BCB6B18-C5CE-4AAD-8E65-79BE284CEFD6}" dt="2024-07-01T10:22:39.998" v="2275" actId="12789"/>
          <ac:spMkLst>
            <pc:docMk/>
            <pc:sldMk cId="3427430664" sldId="263"/>
            <ac:spMk id="55" creationId="{88B0EA0E-6B91-2669-3DA8-3EF90147B9A6}"/>
          </ac:spMkLst>
        </pc:spChg>
        <pc:grpChg chg="add mod">
          <ac:chgData name="JuYoung Song" userId="2ab62cc5c92b8695" providerId="LiveId" clId="{4BCB6B18-C5CE-4AAD-8E65-79BE284CEFD6}" dt="2024-07-01T10:18:07.903" v="2168" actId="14100"/>
          <ac:grpSpMkLst>
            <pc:docMk/>
            <pc:sldMk cId="3427430664" sldId="263"/>
            <ac:grpSpMk id="47" creationId="{ED51568D-9A8E-2C69-DFCF-9A076FA9D1D6}"/>
          </ac:grpSpMkLst>
        </pc:grpChg>
        <pc:grpChg chg="add mod">
          <ac:chgData name="JuYoung Song" userId="2ab62cc5c92b8695" providerId="LiveId" clId="{4BCB6B18-C5CE-4AAD-8E65-79BE284CEFD6}" dt="2024-07-01T10:18:07.903" v="2168" actId="14100"/>
          <ac:grpSpMkLst>
            <pc:docMk/>
            <pc:sldMk cId="3427430664" sldId="263"/>
            <ac:grpSpMk id="48" creationId="{472CE8CF-B439-F293-AACC-A9A6B2BA19C2}"/>
          </ac:grpSpMkLst>
        </pc:grpChg>
        <pc:grpChg chg="add mod">
          <ac:chgData name="JuYoung Song" userId="2ab62cc5c92b8695" providerId="LiveId" clId="{4BCB6B18-C5CE-4AAD-8E65-79BE284CEFD6}" dt="2024-07-01T10:18:07.903" v="2168" actId="14100"/>
          <ac:grpSpMkLst>
            <pc:docMk/>
            <pc:sldMk cId="3427430664" sldId="263"/>
            <ac:grpSpMk id="49" creationId="{8E7BB2D5-E382-E30C-DB80-645B9401C467}"/>
          </ac:grpSpMkLst>
        </pc:grpChg>
        <pc:grpChg chg="add mod">
          <ac:chgData name="JuYoung Song" userId="2ab62cc5c92b8695" providerId="LiveId" clId="{4BCB6B18-C5CE-4AAD-8E65-79BE284CEFD6}" dt="2024-07-01T10:18:07.903" v="2168" actId="14100"/>
          <ac:grpSpMkLst>
            <pc:docMk/>
            <pc:sldMk cId="3427430664" sldId="263"/>
            <ac:grpSpMk id="50" creationId="{7E7F5B96-7067-3525-4E8F-4AAE0361C611}"/>
          </ac:grpSpMkLst>
        </pc:grpChg>
        <pc:graphicFrameChg chg="add del mod">
          <ac:chgData name="JuYoung Song" userId="2ab62cc5c92b8695" providerId="LiveId" clId="{4BCB6B18-C5CE-4AAD-8E65-79BE284CEFD6}" dt="2024-07-01T08:18:52.942" v="3" actId="478"/>
          <ac:graphicFrameMkLst>
            <pc:docMk/>
            <pc:sldMk cId="3427430664" sldId="263"/>
            <ac:graphicFrameMk id="4" creationId="{81BD6FB2-9420-412B-E74B-D8B628941ABE}"/>
          </ac:graphicFrameMkLst>
        </pc:graphicFrameChg>
        <pc:graphicFrameChg chg="add mod modGraphic">
          <ac:chgData name="JuYoung Song" userId="2ab62cc5c92b8695" providerId="LiveId" clId="{4BCB6B18-C5CE-4AAD-8E65-79BE284CEFD6}" dt="2024-07-01T10:03:27.896" v="1761" actId="1076"/>
          <ac:graphicFrameMkLst>
            <pc:docMk/>
            <pc:sldMk cId="3427430664" sldId="263"/>
            <ac:graphicFrameMk id="12" creationId="{4BDAF7D3-2A4D-1C03-529F-127E2358370D}"/>
          </ac:graphicFrameMkLst>
        </pc:graphicFrameChg>
        <pc:graphicFrameChg chg="add del mod">
          <ac:chgData name="JuYoung Song" userId="2ab62cc5c92b8695" providerId="LiveId" clId="{4BCB6B18-C5CE-4AAD-8E65-79BE284CEFD6}" dt="2024-07-01T09:52:32.934" v="1554" actId="478"/>
          <ac:graphicFrameMkLst>
            <pc:docMk/>
            <pc:sldMk cId="3427430664" sldId="263"/>
            <ac:graphicFrameMk id="19" creationId="{7E433FB1-97DF-ABBA-C70C-F70F93FCBDE1}"/>
          </ac:graphicFrameMkLst>
        </pc:graphicFrameChg>
        <pc:picChg chg="add del mod modCrop">
          <ac:chgData name="JuYoung Song" userId="2ab62cc5c92b8695" providerId="LiveId" clId="{4BCB6B18-C5CE-4AAD-8E65-79BE284CEFD6}" dt="2024-07-01T09:39:33.217" v="1458" actId="478"/>
          <ac:picMkLst>
            <pc:docMk/>
            <pc:sldMk cId="3427430664" sldId="263"/>
            <ac:picMk id="6" creationId="{88313BA8-8FBF-8E0B-B34F-676AA9A6068F}"/>
          </ac:picMkLst>
        </pc:picChg>
        <pc:picChg chg="add del mod modCrop">
          <ac:chgData name="JuYoung Song" userId="2ab62cc5c92b8695" providerId="LiveId" clId="{4BCB6B18-C5CE-4AAD-8E65-79BE284CEFD6}" dt="2024-07-01T09:39:33.217" v="1458" actId="478"/>
          <ac:picMkLst>
            <pc:docMk/>
            <pc:sldMk cId="3427430664" sldId="263"/>
            <ac:picMk id="7" creationId="{03B19065-5AD9-DE50-7BAC-A82F87C8A510}"/>
          </ac:picMkLst>
        </pc:picChg>
        <pc:picChg chg="add del mod">
          <ac:chgData name="JuYoung Song" userId="2ab62cc5c92b8695" providerId="LiveId" clId="{4BCB6B18-C5CE-4AAD-8E65-79BE284CEFD6}" dt="2024-07-01T09:58:07.370" v="1627" actId="478"/>
          <ac:picMkLst>
            <pc:docMk/>
            <pc:sldMk cId="3427430664" sldId="263"/>
            <ac:picMk id="21" creationId="{D6A03181-7CF3-C7ED-6CF7-E5BC5CD8C400}"/>
          </ac:picMkLst>
        </pc:picChg>
        <pc:picChg chg="add del mod">
          <ac:chgData name="JuYoung Song" userId="2ab62cc5c92b8695" providerId="LiveId" clId="{4BCB6B18-C5CE-4AAD-8E65-79BE284CEFD6}" dt="2024-07-01T09:59:38.702" v="1646" actId="478"/>
          <ac:picMkLst>
            <pc:docMk/>
            <pc:sldMk cId="3427430664" sldId="263"/>
            <ac:picMk id="25" creationId="{2E806608-6946-47C9-6669-58EFE6E0C3A2}"/>
          </ac:picMkLst>
        </pc:picChg>
        <pc:picChg chg="add mod modCrop">
          <ac:chgData name="JuYoung Song" userId="2ab62cc5c92b8695" providerId="LiveId" clId="{4BCB6B18-C5CE-4AAD-8E65-79BE284CEFD6}" dt="2024-07-01T10:03:27.896" v="1761" actId="1076"/>
          <ac:picMkLst>
            <pc:docMk/>
            <pc:sldMk cId="3427430664" sldId="263"/>
            <ac:picMk id="27" creationId="{5E4D03C2-CA5B-114F-701C-E058191AEB21}"/>
          </ac:picMkLst>
        </pc:picChg>
        <pc:cxnChg chg="add mod">
          <ac:chgData name="JuYoung Song" userId="2ab62cc5c92b8695" providerId="LiveId" clId="{4BCB6B18-C5CE-4AAD-8E65-79BE284CEFD6}" dt="2024-07-01T09:42:29.706" v="1483" actId="14100"/>
          <ac:cxnSpMkLst>
            <pc:docMk/>
            <pc:sldMk cId="3427430664" sldId="263"/>
            <ac:cxnSpMk id="8" creationId="{CC561AFF-5919-DD9E-46A9-CAA6753FA82E}"/>
          </ac:cxnSpMkLst>
        </pc:cxnChg>
        <pc:cxnChg chg="add mod">
          <ac:chgData name="JuYoung Song" userId="2ab62cc5c92b8695" providerId="LiveId" clId="{4BCB6B18-C5CE-4AAD-8E65-79BE284CEFD6}" dt="2024-07-01T10:09:07.526" v="1910" actId="1076"/>
          <ac:cxnSpMkLst>
            <pc:docMk/>
            <pc:sldMk cId="3427430664" sldId="263"/>
            <ac:cxnSpMk id="41" creationId="{18861856-8D1D-87B6-1DE3-1999C8620BB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9D75E-7BD0-4F51-A789-B0CB16ECD3AE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BDEF5-AEA1-43DB-AE62-13614A4A2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411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BDEF5-AEA1-43DB-AE62-13614A4A293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032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BDEF5-AEA1-43DB-AE62-13614A4A293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042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BDEF5-AEA1-43DB-AE62-13614A4A293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359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DB1BB-40A7-7ABE-BF4C-1442CCE97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7CAA76-74FD-4B3A-A8C5-368AA079B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85FE0-D205-3D95-2B5B-9E7313E91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FDE8-E4F3-4C0D-8C9D-E16C0C451470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AF17C-D04C-D654-D8D2-958716E3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4A906-DB11-C6DE-C476-0888DA9C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BEE9-9A47-48DF-A9E8-84B97CC8D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63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4BC63-2023-98E8-04DB-C1D5CFFD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82F285-C763-2738-396B-3646DA7AF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813243-DA20-11AE-E7F5-C61CA770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FDE8-E4F3-4C0D-8C9D-E16C0C451470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60E90-B476-DB3E-5251-02E10368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18C075-64FD-8CDE-CA42-1F348815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BEE9-9A47-48DF-A9E8-84B97CC8D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5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BC51F2-1BC9-CF74-91AC-901B64C6C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7583F8-677B-F511-8BE3-B9BD47B03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D23FDC-A114-0F03-531D-23A1B785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FDE8-E4F3-4C0D-8C9D-E16C0C451470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2D0B3-1A09-CB20-F087-8B4368100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BA858D-B3A7-DD0D-9F62-8FCACC2D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BEE9-9A47-48DF-A9E8-84B97CC8D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16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F0612-4368-2A53-95D6-7F169FCF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4ED9E9-0CED-F145-6210-665350809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A57D94-EB8E-BF73-69D9-28AA96F8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FDE8-E4F3-4C0D-8C9D-E16C0C451470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3E78C0-1F2E-6587-2091-10C5623B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994B3-79FB-7C21-EBE9-BBFCC0E1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BEE9-9A47-48DF-A9E8-84B97CC8D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71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B034D-9C87-95D3-BDCD-D1258B23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06E0CD-6235-7100-74C6-28363549B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3CA0F-34FC-F5F1-C5C4-E187D1C5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FDE8-E4F3-4C0D-8C9D-E16C0C451470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BB2CC7-1DA9-9987-C523-52D23634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2AE494-CF8C-951C-8E08-56F88234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BEE9-9A47-48DF-A9E8-84B97CC8D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29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7FB56-09F5-BE1F-5415-6D9BEF91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94072D-F449-57EE-9950-CEA51B9D6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DFCB9B-BC9E-6D72-D8FD-A2091E0B8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64C1BA-EFFF-9CAE-E788-C741A4F23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FDE8-E4F3-4C0D-8C9D-E16C0C451470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5FA21A-08EB-A3C3-59A3-41B016786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EC61D3-ADF7-0174-BE79-50274F40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BEE9-9A47-48DF-A9E8-84B97CC8D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19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081E5-28F9-848F-DF3B-7D0C78306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1B8901-47FD-99F5-A8F0-5261F75D9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68134D-6989-A1A5-958E-77C2DE806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0655BB-EB6C-A282-A788-8C7739A0C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461D0D-A006-AB0C-ABB5-E3D2CCAF2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D1834F-7D03-4E0B-3D49-1986F1C8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FDE8-E4F3-4C0D-8C9D-E16C0C451470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87165B-C2FA-852C-29E8-BF770988C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232E16-E013-07F4-CDCA-ACBDE21C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BEE9-9A47-48DF-A9E8-84B97CC8D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17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6EE26-1590-8898-3EFF-7E5C28ED0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E968CF-2E54-E2A9-C65C-0BB6CEB65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FDE8-E4F3-4C0D-8C9D-E16C0C451470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D1123D-0437-54D0-2A6E-FAD7A48A2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DE6B1D-3F04-B2E3-C327-DBE08BAA8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BEE9-9A47-48DF-A9E8-84B97CC8D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8D6E71-3CF5-D5CF-AFC1-29EB9889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FDE8-E4F3-4C0D-8C9D-E16C0C451470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1B309E-49D3-4F8F-B204-B5F00E23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936B3E-57C6-08B0-2FD0-8C9E5503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BEE9-9A47-48DF-A9E8-84B97CC8D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6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F67FB-1D1A-0B05-1269-A9D16A277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EA2C2-741F-6BEE-4F34-7E79BF85E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CD4BFC-D3D2-2380-06B7-AA162B89B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52807B-EA9B-FB05-FAC9-A8A20B1A4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FDE8-E4F3-4C0D-8C9D-E16C0C451470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154B45-94A0-5093-D5DC-3C763E40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03B719-123F-A3F4-8741-EC3D936E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BEE9-9A47-48DF-A9E8-84B97CC8D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12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9D9F3-6FA6-A436-7666-CB8725388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AA32C6-04A8-3A46-576F-5E8056CA3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96E6F1-D1AB-C0D6-2AD1-83237C524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2C95A6-6BD1-0CD9-FA5C-EB9AE74D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FDE8-E4F3-4C0D-8C9D-E16C0C451470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4BC2C-2A43-E4BD-4F5A-F8B3C5C2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9FF904-984C-C6D9-7075-1613E201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BEE9-9A47-48DF-A9E8-84B97CC8D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3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F99056-96FB-9A07-DF0C-CC8FB11E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B28BBB-6A0B-1A53-5603-B9E935803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DE69C-A100-C162-6630-7E36401BD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A2FDE8-E4F3-4C0D-8C9D-E16C0C451470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D1570D-AFD3-835B-C367-779E1214F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2AF7D9-87EC-E6B5-5E51-0EAFCD15A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9DBEE9-9A47-48DF-A9E8-84B97CC8D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38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CAAE35F-5121-33B3-6C5B-5F1ECE535C11}"/>
              </a:ext>
            </a:extLst>
          </p:cNvPr>
          <p:cNvSpPr/>
          <p:nvPr/>
        </p:nvSpPr>
        <p:spPr>
          <a:xfrm>
            <a:off x="6342212" y="5394798"/>
            <a:ext cx="3163136" cy="579725"/>
          </a:xfrm>
          <a:prstGeom prst="roundRect">
            <a:avLst/>
          </a:prstGeom>
          <a:noFill/>
          <a:ln>
            <a:solidFill>
              <a:srgbClr val="F2EE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6CF6057-E06F-BD07-7EFE-5328535F9E7F}"/>
              </a:ext>
            </a:extLst>
          </p:cNvPr>
          <p:cNvSpPr/>
          <p:nvPr/>
        </p:nvSpPr>
        <p:spPr>
          <a:xfrm>
            <a:off x="559873" y="2426430"/>
            <a:ext cx="840334" cy="289290"/>
          </a:xfrm>
          <a:prstGeom prst="roundRect">
            <a:avLst/>
          </a:prstGeom>
          <a:solidFill>
            <a:srgbClr val="96ADC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20C7A55-C7CC-597F-8EBE-643C12342503}"/>
              </a:ext>
            </a:extLst>
          </p:cNvPr>
          <p:cNvSpPr/>
          <p:nvPr/>
        </p:nvSpPr>
        <p:spPr>
          <a:xfrm>
            <a:off x="559873" y="1269970"/>
            <a:ext cx="812753" cy="350041"/>
          </a:xfrm>
          <a:prstGeom prst="roundRect">
            <a:avLst/>
          </a:prstGeom>
          <a:solidFill>
            <a:srgbClr val="96ADC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FFFC5-0E7F-8CB4-2893-B868D99F2A06}"/>
              </a:ext>
            </a:extLst>
          </p:cNvPr>
          <p:cNvSpPr txBox="1"/>
          <p:nvPr/>
        </p:nvSpPr>
        <p:spPr>
          <a:xfrm>
            <a:off x="344883" y="559607"/>
            <a:ext cx="414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분석목표 및 고객 세분화</a:t>
            </a:r>
            <a:endParaRPr lang="en-US" altLang="ko-KR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82EF1-31A6-8B20-D60F-084815828999}"/>
              </a:ext>
            </a:extLst>
          </p:cNvPr>
          <p:cNvSpPr txBox="1"/>
          <p:nvPr/>
        </p:nvSpPr>
        <p:spPr>
          <a:xfrm>
            <a:off x="344883" y="251830"/>
            <a:ext cx="27604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rgbClr val="666666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이커머스</a:t>
            </a:r>
            <a:r>
              <a:rPr lang="ko-KR" altLang="en-US" sz="1400" dirty="0">
                <a:solidFill>
                  <a:srgbClr val="666666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고객 세분화 분석</a:t>
            </a:r>
            <a:endParaRPr lang="en-US" altLang="ko-KR" sz="1400" dirty="0">
              <a:solidFill>
                <a:srgbClr val="666666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41D43C-B067-DCB9-3324-5D2F7E920F61}"/>
              </a:ext>
            </a:extLst>
          </p:cNvPr>
          <p:cNvSpPr txBox="1"/>
          <p:nvPr/>
        </p:nvSpPr>
        <p:spPr>
          <a:xfrm>
            <a:off x="542716" y="1306491"/>
            <a:ext cx="847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분석 목표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493436-D1FB-DD9A-03EA-3B7351EC00E1}"/>
              </a:ext>
            </a:extLst>
          </p:cNvPr>
          <p:cNvSpPr txBox="1"/>
          <p:nvPr/>
        </p:nvSpPr>
        <p:spPr>
          <a:xfrm>
            <a:off x="719555" y="1730391"/>
            <a:ext cx="40187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1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이커머스</a:t>
            </a:r>
            <a:r>
              <a:rPr lang="ko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데이터를 분석하여 고객들을 세분화하여 분석하고</a:t>
            </a:r>
            <a:r>
              <a:rPr lang="en-US" altLang="ko-KR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</a:p>
          <a:p>
            <a:r>
              <a:rPr lang="ko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의미 있는 인사이트 도출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423D6CE-9D90-246D-ABA1-F9E9327F33A1}"/>
              </a:ext>
            </a:extLst>
          </p:cNvPr>
          <p:cNvCxnSpPr>
            <a:cxnSpLocks/>
          </p:cNvCxnSpPr>
          <p:nvPr/>
        </p:nvCxnSpPr>
        <p:spPr>
          <a:xfrm>
            <a:off x="2728913" y="723900"/>
            <a:ext cx="8986837" cy="0"/>
          </a:xfrm>
          <a:prstGeom prst="line">
            <a:avLst/>
          </a:prstGeom>
          <a:ln>
            <a:solidFill>
              <a:srgbClr val="89745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2DFBDDC-EE36-DAE5-F07F-1DB5D3A02AF9}"/>
              </a:ext>
            </a:extLst>
          </p:cNvPr>
          <p:cNvSpPr txBox="1"/>
          <p:nvPr/>
        </p:nvSpPr>
        <p:spPr>
          <a:xfrm>
            <a:off x="644132" y="2432576"/>
            <a:ext cx="636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데이터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C1FD2CD-E0D1-BFE9-AC49-14918FA81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699032"/>
              </p:ext>
            </p:extLst>
          </p:nvPr>
        </p:nvGraphicFramePr>
        <p:xfrm>
          <a:off x="933772" y="2962237"/>
          <a:ext cx="981082" cy="2376000"/>
        </p:xfrm>
        <a:graphic>
          <a:graphicData uri="http://schemas.openxmlformats.org/drawingml/2006/table">
            <a:tbl>
              <a:tblPr firstCol="1" bandRow="1">
                <a:tableStyleId>{9D7B26C5-4107-4FEC-AEDC-1716B250A1EF}</a:tableStyleId>
              </a:tblPr>
              <a:tblGrid>
                <a:gridCol w="981082">
                  <a:extLst>
                    <a:ext uri="{9D8B030D-6E8A-4147-A177-3AD203B41FA5}">
                      <a16:colId xmlns:a16="http://schemas.microsoft.com/office/drawing/2014/main" val="809209706"/>
                    </a:ext>
                  </a:extLst>
                </a:gridCol>
              </a:tblGrid>
              <a:tr h="23760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Onlinesales_info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2222" marR="2222" marT="476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A88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600853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고객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2222" marR="2222" marT="476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180730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거래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2222" marR="2222" marT="476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374901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거래날짜</a:t>
                      </a:r>
                    </a:p>
                  </a:txBody>
                  <a:tcPr marL="2222" marR="2222" marT="476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575344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제품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2222" marR="2222" marT="476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735632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제품카테고리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2222" marR="2222" marT="476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59405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수량</a:t>
                      </a:r>
                    </a:p>
                  </a:txBody>
                  <a:tcPr marL="2222" marR="2222" marT="476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636276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평균금액</a:t>
                      </a:r>
                    </a:p>
                  </a:txBody>
                  <a:tcPr marL="2222" marR="2222" marT="476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887402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배송료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2222" marR="2222" marT="476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696118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쿠폰상태</a:t>
                      </a:r>
                    </a:p>
                  </a:txBody>
                  <a:tcPr marL="2222" marR="2222" marT="476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117560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1C86E6A-8681-A554-0568-F3DCEBC27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103454"/>
              </p:ext>
            </p:extLst>
          </p:nvPr>
        </p:nvGraphicFramePr>
        <p:xfrm>
          <a:off x="3694063" y="2960056"/>
          <a:ext cx="878758" cy="950400"/>
        </p:xfrm>
        <a:graphic>
          <a:graphicData uri="http://schemas.openxmlformats.org/drawingml/2006/table">
            <a:tbl>
              <a:tblPr firstCol="1" bandRow="1">
                <a:tableStyleId>{9D7B26C5-4107-4FEC-AEDC-1716B250A1EF}</a:tableStyleId>
              </a:tblPr>
              <a:tblGrid>
                <a:gridCol w="878758">
                  <a:extLst>
                    <a:ext uri="{9D8B030D-6E8A-4147-A177-3AD203B41FA5}">
                      <a16:colId xmlns:a16="http://schemas.microsoft.com/office/drawing/2014/main" val="809209706"/>
                    </a:ext>
                  </a:extLst>
                </a:gridCol>
              </a:tblGrid>
              <a:tr h="23760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Marketing_info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2020" marR="2020" marT="476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A88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600853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날짜</a:t>
                      </a:r>
                    </a:p>
                  </a:txBody>
                  <a:tcPr marL="2020" marR="2020" marT="476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180730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오프라인비용</a:t>
                      </a:r>
                    </a:p>
                  </a:txBody>
                  <a:tcPr marL="2020" marR="2020" marT="476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374901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온라인비용</a:t>
                      </a:r>
                    </a:p>
                  </a:txBody>
                  <a:tcPr marL="2020" marR="2020" marT="476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575344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1EE7462-7B1F-DD30-46D6-76663502C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700658"/>
              </p:ext>
            </p:extLst>
          </p:nvPr>
        </p:nvGraphicFramePr>
        <p:xfrm>
          <a:off x="2391377" y="4263435"/>
          <a:ext cx="936487" cy="1188000"/>
        </p:xfrm>
        <a:graphic>
          <a:graphicData uri="http://schemas.openxmlformats.org/drawingml/2006/table">
            <a:tbl>
              <a:tblPr firstCol="1" bandRow="1">
                <a:tableStyleId>{9D7B26C5-4107-4FEC-AEDC-1716B250A1EF}</a:tableStyleId>
              </a:tblPr>
              <a:tblGrid>
                <a:gridCol w="936487">
                  <a:extLst>
                    <a:ext uri="{9D8B030D-6E8A-4147-A177-3AD203B41FA5}">
                      <a16:colId xmlns:a16="http://schemas.microsoft.com/office/drawing/2014/main" val="809209706"/>
                    </a:ext>
                  </a:extLst>
                </a:gridCol>
              </a:tblGrid>
              <a:tr h="23760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Discount_info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2020" marR="2020" marT="476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A88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600853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월</a:t>
                      </a:r>
                    </a:p>
                  </a:txBody>
                  <a:tcPr marL="2020" marR="2020" marT="476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180730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제품카테고리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2020" marR="2020" marT="476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374901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쿠폰코드</a:t>
                      </a:r>
                    </a:p>
                  </a:txBody>
                  <a:tcPr marL="2020" marR="2020" marT="476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575344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할인율</a:t>
                      </a:r>
                    </a:p>
                  </a:txBody>
                  <a:tcPr marL="2020" marR="2020" marT="476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735632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AA41554-3C56-E8D3-E319-A6D80C0BD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482548"/>
              </p:ext>
            </p:extLst>
          </p:nvPr>
        </p:nvGraphicFramePr>
        <p:xfrm>
          <a:off x="2391378" y="2962237"/>
          <a:ext cx="936487" cy="1188000"/>
        </p:xfrm>
        <a:graphic>
          <a:graphicData uri="http://schemas.openxmlformats.org/drawingml/2006/table">
            <a:tbl>
              <a:tblPr firstCol="1" bandRow="1">
                <a:tableStyleId>{9D7B26C5-4107-4FEC-AEDC-1716B250A1EF}</a:tableStyleId>
              </a:tblPr>
              <a:tblGrid>
                <a:gridCol w="936487">
                  <a:extLst>
                    <a:ext uri="{9D8B030D-6E8A-4147-A177-3AD203B41FA5}">
                      <a16:colId xmlns:a16="http://schemas.microsoft.com/office/drawing/2014/main" val="809209706"/>
                    </a:ext>
                  </a:extLst>
                </a:gridCol>
              </a:tblGrid>
              <a:tr h="23760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Customer_info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2020" marR="2020" marT="476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A88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600853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고객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2020" marR="2020" marT="476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180730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성별</a:t>
                      </a:r>
                    </a:p>
                  </a:txBody>
                  <a:tcPr marL="2020" marR="2020" marT="476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374901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고객지역</a:t>
                      </a:r>
                    </a:p>
                  </a:txBody>
                  <a:tcPr marL="2020" marR="2020" marT="476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575344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가입기간</a:t>
                      </a:r>
                    </a:p>
                  </a:txBody>
                  <a:tcPr marL="2020" marR="2020" marT="476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735632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A3D2147-BDBC-3ECB-9610-4A3FB4F7C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095189"/>
              </p:ext>
            </p:extLst>
          </p:nvPr>
        </p:nvGraphicFramePr>
        <p:xfrm>
          <a:off x="3694063" y="4281008"/>
          <a:ext cx="878758" cy="712800"/>
        </p:xfrm>
        <a:graphic>
          <a:graphicData uri="http://schemas.openxmlformats.org/drawingml/2006/table">
            <a:tbl>
              <a:tblPr firstCol="1" bandRow="1">
                <a:tableStyleId>{9D7B26C5-4107-4FEC-AEDC-1716B250A1EF}</a:tableStyleId>
              </a:tblPr>
              <a:tblGrid>
                <a:gridCol w="878758">
                  <a:extLst>
                    <a:ext uri="{9D8B030D-6E8A-4147-A177-3AD203B41FA5}">
                      <a16:colId xmlns:a16="http://schemas.microsoft.com/office/drawing/2014/main" val="809209706"/>
                    </a:ext>
                  </a:extLst>
                </a:gridCol>
              </a:tblGrid>
              <a:tr h="23760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Tax_info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2020" marR="2020" marT="476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A88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600853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제품 카테고리</a:t>
                      </a:r>
                    </a:p>
                  </a:txBody>
                  <a:tcPr marL="2020" marR="2020" marT="476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180730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GST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2020" marR="2020" marT="476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374901"/>
                  </a:ext>
                </a:extLst>
              </a:tr>
            </a:tbl>
          </a:graphicData>
        </a:graphic>
      </p:graphicFrame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35CE80A0-D4D2-189A-2C2E-9A5F44562760}"/>
              </a:ext>
            </a:extLst>
          </p:cNvPr>
          <p:cNvCxnSpPr>
            <a:cxnSpLocks/>
          </p:cNvCxnSpPr>
          <p:nvPr/>
        </p:nvCxnSpPr>
        <p:spPr>
          <a:xfrm>
            <a:off x="1947935" y="4263435"/>
            <a:ext cx="411221" cy="608876"/>
          </a:xfrm>
          <a:prstGeom prst="bentConnector3">
            <a:avLst>
              <a:gd name="adj1" fmla="val 50000"/>
            </a:avLst>
          </a:prstGeom>
          <a:ln w="9525">
            <a:solidFill>
              <a:srgbClr val="89745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6BCA9D9B-EA54-6C61-B47A-6D6D2D836CA1}"/>
              </a:ext>
            </a:extLst>
          </p:cNvPr>
          <p:cNvCxnSpPr>
            <a:cxnSpLocks/>
          </p:cNvCxnSpPr>
          <p:nvPr/>
        </p:nvCxnSpPr>
        <p:spPr>
          <a:xfrm flipV="1">
            <a:off x="3339852" y="4616798"/>
            <a:ext cx="343193" cy="287677"/>
          </a:xfrm>
          <a:prstGeom prst="bentConnector3">
            <a:avLst/>
          </a:prstGeom>
          <a:ln w="9525">
            <a:solidFill>
              <a:srgbClr val="89745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2858B99-BEF9-E804-0435-39A24CB6A48B}"/>
              </a:ext>
            </a:extLst>
          </p:cNvPr>
          <p:cNvCxnSpPr>
            <a:cxnSpLocks/>
          </p:cNvCxnSpPr>
          <p:nvPr/>
        </p:nvCxnSpPr>
        <p:spPr>
          <a:xfrm>
            <a:off x="1944048" y="3346524"/>
            <a:ext cx="398213" cy="0"/>
          </a:xfrm>
          <a:prstGeom prst="line">
            <a:avLst/>
          </a:prstGeom>
          <a:ln w="9525">
            <a:solidFill>
              <a:srgbClr val="89745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272F4D9-1F1F-43C3-F36F-15BE94C6F746}"/>
              </a:ext>
            </a:extLst>
          </p:cNvPr>
          <p:cNvCxnSpPr>
            <a:cxnSpLocks/>
          </p:cNvCxnSpPr>
          <p:nvPr/>
        </p:nvCxnSpPr>
        <p:spPr>
          <a:xfrm flipV="1">
            <a:off x="2293554" y="3293435"/>
            <a:ext cx="0" cy="106179"/>
          </a:xfrm>
          <a:prstGeom prst="line">
            <a:avLst/>
          </a:prstGeom>
          <a:ln w="9525">
            <a:solidFill>
              <a:srgbClr val="89745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5D53FB4-17E9-30E5-4CAF-76E615BE222F}"/>
              </a:ext>
            </a:extLst>
          </p:cNvPr>
          <p:cNvCxnSpPr>
            <a:cxnSpLocks/>
          </p:cNvCxnSpPr>
          <p:nvPr/>
        </p:nvCxnSpPr>
        <p:spPr>
          <a:xfrm flipV="1">
            <a:off x="1996023" y="3293435"/>
            <a:ext cx="0" cy="106179"/>
          </a:xfrm>
          <a:prstGeom prst="line">
            <a:avLst/>
          </a:prstGeom>
          <a:ln w="9525">
            <a:solidFill>
              <a:srgbClr val="89745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1754918-14E7-415D-7E29-49F0C31C1A7A}"/>
              </a:ext>
            </a:extLst>
          </p:cNvPr>
          <p:cNvCxnSpPr>
            <a:cxnSpLocks/>
          </p:cNvCxnSpPr>
          <p:nvPr/>
        </p:nvCxnSpPr>
        <p:spPr>
          <a:xfrm flipV="1">
            <a:off x="3632531" y="4562319"/>
            <a:ext cx="0" cy="106179"/>
          </a:xfrm>
          <a:prstGeom prst="line">
            <a:avLst/>
          </a:prstGeom>
          <a:ln w="9525">
            <a:solidFill>
              <a:srgbClr val="89745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2F2F733-8504-0352-E3BF-62B1446C769E}"/>
              </a:ext>
            </a:extLst>
          </p:cNvPr>
          <p:cNvCxnSpPr>
            <a:cxnSpLocks/>
          </p:cNvCxnSpPr>
          <p:nvPr/>
        </p:nvCxnSpPr>
        <p:spPr>
          <a:xfrm flipV="1">
            <a:off x="3397729" y="4851385"/>
            <a:ext cx="0" cy="106179"/>
          </a:xfrm>
          <a:prstGeom prst="line">
            <a:avLst/>
          </a:prstGeom>
          <a:ln w="9525">
            <a:solidFill>
              <a:srgbClr val="89745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4D32AF0-6C79-BF10-1D08-817475F485C6}"/>
              </a:ext>
            </a:extLst>
          </p:cNvPr>
          <p:cNvCxnSpPr>
            <a:cxnSpLocks/>
          </p:cNvCxnSpPr>
          <p:nvPr/>
        </p:nvCxnSpPr>
        <p:spPr>
          <a:xfrm rot="2700000" flipV="1">
            <a:off x="3373455" y="4895707"/>
            <a:ext cx="0" cy="59935"/>
          </a:xfrm>
          <a:prstGeom prst="line">
            <a:avLst/>
          </a:prstGeom>
          <a:ln w="9525">
            <a:solidFill>
              <a:srgbClr val="89745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A3F1249-02A4-9AA7-543F-281186363C06}"/>
              </a:ext>
            </a:extLst>
          </p:cNvPr>
          <p:cNvCxnSpPr>
            <a:cxnSpLocks/>
          </p:cNvCxnSpPr>
          <p:nvPr/>
        </p:nvCxnSpPr>
        <p:spPr>
          <a:xfrm rot="-2700000" flipV="1">
            <a:off x="3377231" y="4852116"/>
            <a:ext cx="0" cy="59935"/>
          </a:xfrm>
          <a:prstGeom prst="line">
            <a:avLst/>
          </a:prstGeom>
          <a:ln w="9525">
            <a:solidFill>
              <a:srgbClr val="89745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3B21EF-F0D8-B453-B488-E49D29503B69}"/>
              </a:ext>
            </a:extLst>
          </p:cNvPr>
          <p:cNvCxnSpPr>
            <a:cxnSpLocks/>
          </p:cNvCxnSpPr>
          <p:nvPr/>
        </p:nvCxnSpPr>
        <p:spPr>
          <a:xfrm flipV="1">
            <a:off x="2011984" y="4210346"/>
            <a:ext cx="0" cy="106179"/>
          </a:xfrm>
          <a:prstGeom prst="line">
            <a:avLst/>
          </a:prstGeom>
          <a:ln w="9525">
            <a:solidFill>
              <a:srgbClr val="89745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FF9714B-F5C8-69E4-FF73-DEBF44445D5A}"/>
              </a:ext>
            </a:extLst>
          </p:cNvPr>
          <p:cNvCxnSpPr>
            <a:cxnSpLocks/>
          </p:cNvCxnSpPr>
          <p:nvPr/>
        </p:nvCxnSpPr>
        <p:spPr>
          <a:xfrm rot="2700000" flipV="1">
            <a:off x="1987710" y="4254668"/>
            <a:ext cx="0" cy="59935"/>
          </a:xfrm>
          <a:prstGeom prst="line">
            <a:avLst/>
          </a:prstGeom>
          <a:ln w="9525">
            <a:solidFill>
              <a:srgbClr val="89745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E350906-AD76-67D7-DD8D-EC35E640AE6C}"/>
              </a:ext>
            </a:extLst>
          </p:cNvPr>
          <p:cNvCxnSpPr>
            <a:cxnSpLocks/>
          </p:cNvCxnSpPr>
          <p:nvPr/>
        </p:nvCxnSpPr>
        <p:spPr>
          <a:xfrm rot="-2700000" flipV="1">
            <a:off x="1991486" y="4211077"/>
            <a:ext cx="0" cy="59935"/>
          </a:xfrm>
          <a:prstGeom prst="line">
            <a:avLst/>
          </a:prstGeom>
          <a:ln w="9525">
            <a:solidFill>
              <a:srgbClr val="89745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A96C762-B6EA-71F6-476D-16A9E887EC4D}"/>
              </a:ext>
            </a:extLst>
          </p:cNvPr>
          <p:cNvCxnSpPr>
            <a:cxnSpLocks/>
          </p:cNvCxnSpPr>
          <p:nvPr/>
        </p:nvCxnSpPr>
        <p:spPr>
          <a:xfrm flipV="1">
            <a:off x="2265596" y="4819212"/>
            <a:ext cx="0" cy="106179"/>
          </a:xfrm>
          <a:prstGeom prst="line">
            <a:avLst/>
          </a:prstGeom>
          <a:ln w="9525">
            <a:solidFill>
              <a:srgbClr val="89745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895B237-977A-C8C5-2C21-FA2C422CF638}"/>
              </a:ext>
            </a:extLst>
          </p:cNvPr>
          <p:cNvCxnSpPr>
            <a:cxnSpLocks/>
          </p:cNvCxnSpPr>
          <p:nvPr/>
        </p:nvCxnSpPr>
        <p:spPr>
          <a:xfrm rot="-8100000" flipV="1">
            <a:off x="2287760" y="4820667"/>
            <a:ext cx="0" cy="59935"/>
          </a:xfrm>
          <a:prstGeom prst="line">
            <a:avLst/>
          </a:prstGeom>
          <a:ln w="9525">
            <a:solidFill>
              <a:srgbClr val="89745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9A4B8C5-EA3E-FF09-75FB-33A40775496A}"/>
              </a:ext>
            </a:extLst>
          </p:cNvPr>
          <p:cNvCxnSpPr>
            <a:cxnSpLocks/>
          </p:cNvCxnSpPr>
          <p:nvPr/>
        </p:nvCxnSpPr>
        <p:spPr>
          <a:xfrm rot="18900000" flipV="1">
            <a:off x="2287759" y="4863048"/>
            <a:ext cx="0" cy="59935"/>
          </a:xfrm>
          <a:prstGeom prst="line">
            <a:avLst/>
          </a:prstGeom>
          <a:ln w="9525">
            <a:solidFill>
              <a:srgbClr val="89745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2972377-DF4E-4B67-D790-1C10C94F809D}"/>
              </a:ext>
            </a:extLst>
          </p:cNvPr>
          <p:cNvCxnSpPr>
            <a:cxnSpLocks/>
          </p:cNvCxnSpPr>
          <p:nvPr/>
        </p:nvCxnSpPr>
        <p:spPr>
          <a:xfrm flipV="1">
            <a:off x="5488345" y="869108"/>
            <a:ext cx="0" cy="5774901"/>
          </a:xfrm>
          <a:prstGeom prst="line">
            <a:avLst/>
          </a:prstGeom>
          <a:ln>
            <a:solidFill>
              <a:srgbClr val="DDD5C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BAA924CC-FF98-A020-3312-997CEBB7CA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55" b="5672"/>
          <a:stretch/>
        </p:blipFill>
        <p:spPr>
          <a:xfrm>
            <a:off x="6166930" y="1840770"/>
            <a:ext cx="3318475" cy="3303869"/>
          </a:xfrm>
          <a:prstGeom prst="rect">
            <a:avLst/>
          </a:prstGeom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4891120-CCE2-9252-8FC2-F2B931C38BDA}"/>
              </a:ext>
            </a:extLst>
          </p:cNvPr>
          <p:cNvSpPr/>
          <p:nvPr/>
        </p:nvSpPr>
        <p:spPr>
          <a:xfrm>
            <a:off x="5956622" y="1267712"/>
            <a:ext cx="1115065" cy="350041"/>
          </a:xfrm>
          <a:prstGeom prst="roundRect">
            <a:avLst/>
          </a:prstGeom>
          <a:solidFill>
            <a:srgbClr val="96ADC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2FD0A8-F591-D94A-D5C5-897907C879AB}"/>
              </a:ext>
            </a:extLst>
          </p:cNvPr>
          <p:cNvSpPr txBox="1"/>
          <p:nvPr/>
        </p:nvSpPr>
        <p:spPr>
          <a:xfrm>
            <a:off x="5826547" y="1306491"/>
            <a:ext cx="140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RFM </a:t>
            </a:r>
            <a:r>
              <a:rPr lang="ko-KR" altLang="en-US" sz="1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고객분류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A12D5C-BECB-A863-BAD3-91EF5C7D95E2}"/>
              </a:ext>
            </a:extLst>
          </p:cNvPr>
          <p:cNvSpPr txBox="1"/>
          <p:nvPr/>
        </p:nvSpPr>
        <p:spPr>
          <a:xfrm>
            <a:off x="6850352" y="5484605"/>
            <a:ext cx="2146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Elbow method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따라</a:t>
            </a:r>
            <a:r>
              <a:rPr lang="en-US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</a:p>
          <a:p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고객 군집을 </a:t>
            </a:r>
            <a:r>
              <a:rPr lang="en-US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개로 정하여 분석 진행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382FC05E-E303-FD11-28DD-F55EA31B4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010630"/>
              </p:ext>
            </p:extLst>
          </p:nvPr>
        </p:nvGraphicFramePr>
        <p:xfrm>
          <a:off x="9682882" y="1920333"/>
          <a:ext cx="2146856" cy="1404000"/>
        </p:xfrm>
        <a:graphic>
          <a:graphicData uri="http://schemas.openxmlformats.org/drawingml/2006/table">
            <a:tbl>
              <a:tblPr firstCol="1" bandRow="1">
                <a:tableStyleId>{9D7B26C5-4107-4FEC-AEDC-1716B250A1EF}</a:tableStyleId>
              </a:tblPr>
              <a:tblGrid>
                <a:gridCol w="705367">
                  <a:extLst>
                    <a:ext uri="{9D8B030D-6E8A-4147-A177-3AD203B41FA5}">
                      <a16:colId xmlns:a16="http://schemas.microsoft.com/office/drawing/2014/main" val="809209706"/>
                    </a:ext>
                  </a:extLst>
                </a:gridCol>
                <a:gridCol w="705367">
                  <a:extLst>
                    <a:ext uri="{9D8B030D-6E8A-4147-A177-3AD203B41FA5}">
                      <a16:colId xmlns:a16="http://schemas.microsoft.com/office/drawing/2014/main" val="733112612"/>
                    </a:ext>
                  </a:extLst>
                </a:gridCol>
                <a:gridCol w="736122">
                  <a:extLst>
                    <a:ext uri="{9D8B030D-6E8A-4147-A177-3AD203B41FA5}">
                      <a16:colId xmlns:a16="http://schemas.microsoft.com/office/drawing/2014/main" val="1614234992"/>
                    </a:ext>
                  </a:extLst>
                </a:gridCol>
              </a:tblGrid>
              <a:tr h="2808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고객분류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2222" marR="2222" marT="476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A88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숫자</a:t>
                      </a:r>
                      <a:r>
                        <a:rPr lang="en-US" altLang="ko-KR" sz="1000" b="1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1000" b="1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명</a:t>
                      </a:r>
                      <a:r>
                        <a:rPr lang="en-US" altLang="ko-KR" sz="1000" b="1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2222" marR="2222" marT="476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A88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고객비율</a:t>
                      </a:r>
                      <a:r>
                        <a:rPr lang="en-US" altLang="ko-KR" sz="1000" b="1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(%)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2222" marR="2222" marT="476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A88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600853"/>
                  </a:ext>
                </a:extLst>
              </a:tr>
              <a:tr h="2808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미관심</a:t>
                      </a: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고객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2222" marR="2222" marT="47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509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2222" marR="2222" marT="47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34.67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2222" marR="2222" marT="47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180730"/>
                  </a:ext>
                </a:extLst>
              </a:tr>
              <a:tr h="280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VIP </a:t>
                      </a: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고객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2222" marR="2222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2222" marR="2222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27.25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2222" marR="2222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374901"/>
                  </a:ext>
                </a:extLst>
              </a:tr>
              <a:tr h="2808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신규 고객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2222" marR="2222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341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2222" marR="2222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23.23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2222" marR="2222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575344"/>
                  </a:ext>
                </a:extLst>
              </a:tr>
              <a:tr h="2808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수면 고객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2222" marR="2222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218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2222" marR="2222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14.85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2222" marR="2222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735632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430A017C-1B07-9554-215A-18D5315E3F94}"/>
              </a:ext>
            </a:extLst>
          </p:cNvPr>
          <p:cNvSpPr txBox="1"/>
          <p:nvPr/>
        </p:nvSpPr>
        <p:spPr>
          <a:xfrm>
            <a:off x="9682882" y="3595484"/>
            <a:ext cx="21368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미관심</a:t>
            </a:r>
            <a:r>
              <a:rPr lang="ko-KR" altLang="en-US" sz="1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고객</a:t>
            </a:r>
          </a:p>
          <a:p>
            <a:r>
              <a:rPr lang="ko-KR" altLang="en-US" sz="1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Recency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가장 낮다, </a:t>
            </a:r>
            <a:r>
              <a:rPr lang="ko-KR" altLang="en-US" sz="1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Frequency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가장 낮다, </a:t>
            </a:r>
            <a:r>
              <a:rPr lang="ko-KR" altLang="en-US" sz="1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Monetary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가장 낮다</a:t>
            </a:r>
          </a:p>
          <a:p>
            <a:endParaRPr lang="ko-KR" altLang="en-US" sz="1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VIP 고객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</a:p>
          <a:p>
            <a:r>
              <a:rPr lang="ko-KR" altLang="en-US" sz="1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Recency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가장 높다, </a:t>
            </a:r>
            <a:r>
              <a:rPr lang="ko-KR" altLang="en-US" sz="1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Frequency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가장 높다, </a:t>
            </a:r>
            <a:r>
              <a:rPr lang="ko-KR" altLang="en-US" sz="1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Monetary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가장 높다</a:t>
            </a:r>
          </a:p>
          <a:p>
            <a:endParaRPr lang="ko-KR" altLang="en-US" sz="1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수면 고객</a:t>
            </a:r>
          </a:p>
          <a:p>
            <a:r>
              <a:rPr lang="ko-KR" altLang="en-US" sz="1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Recency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낮은 편, </a:t>
            </a:r>
            <a:r>
              <a:rPr lang="ko-KR" altLang="en-US" sz="1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Frequency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높은 편, </a:t>
            </a:r>
            <a:r>
              <a:rPr lang="ko-KR" altLang="en-US" sz="1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Monetary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높은 편</a:t>
            </a:r>
          </a:p>
          <a:p>
            <a:endParaRPr lang="ko-KR" altLang="en-US" sz="1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신규 고객 </a:t>
            </a:r>
          </a:p>
          <a:p>
            <a:r>
              <a:rPr lang="ko-KR" altLang="en-US" sz="1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Recency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높은 편, </a:t>
            </a:r>
            <a:r>
              <a:rPr lang="ko-KR" altLang="en-US" sz="1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Frequency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낮은 편, </a:t>
            </a:r>
            <a:r>
              <a:rPr lang="ko-KR" altLang="en-US" sz="1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Monetary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낮은 편</a:t>
            </a:r>
          </a:p>
        </p:txBody>
      </p:sp>
    </p:spTree>
    <p:extLst>
      <p:ext uri="{BB962C8B-B14F-4D97-AF65-F5344CB8AC3E}">
        <p14:creationId xmlns:p14="http://schemas.microsoft.com/office/powerpoint/2010/main" val="84457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CF496CA-D2D1-6276-A7D5-437A42FCFCC1}"/>
              </a:ext>
            </a:extLst>
          </p:cNvPr>
          <p:cNvSpPr/>
          <p:nvPr/>
        </p:nvSpPr>
        <p:spPr>
          <a:xfrm>
            <a:off x="9296321" y="4266735"/>
            <a:ext cx="2614162" cy="2421662"/>
          </a:xfrm>
          <a:prstGeom prst="roundRect">
            <a:avLst/>
          </a:prstGeom>
          <a:solidFill>
            <a:srgbClr val="F2EEE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36C99BC-6BFC-DEA4-1FED-F0044B0F9E7C}"/>
              </a:ext>
            </a:extLst>
          </p:cNvPr>
          <p:cNvCxnSpPr>
            <a:cxnSpLocks/>
          </p:cNvCxnSpPr>
          <p:nvPr/>
        </p:nvCxnSpPr>
        <p:spPr>
          <a:xfrm>
            <a:off x="2418224" y="723900"/>
            <a:ext cx="9297526" cy="0"/>
          </a:xfrm>
          <a:prstGeom prst="line">
            <a:avLst/>
          </a:prstGeom>
          <a:ln>
            <a:solidFill>
              <a:srgbClr val="89745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BC533CF-D494-8249-E5FD-BB79DE61A55A}"/>
              </a:ext>
            </a:extLst>
          </p:cNvPr>
          <p:cNvSpPr txBox="1"/>
          <p:nvPr/>
        </p:nvSpPr>
        <p:spPr>
          <a:xfrm>
            <a:off x="344883" y="559607"/>
            <a:ext cx="414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VIP</a:t>
            </a:r>
            <a:r>
              <a:rPr lang="ko-KR" altLang="en-US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고객의 재방문율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40C843-10A4-FC4D-B93F-6B0194AE9D1D}"/>
              </a:ext>
            </a:extLst>
          </p:cNvPr>
          <p:cNvSpPr txBox="1"/>
          <p:nvPr/>
        </p:nvSpPr>
        <p:spPr>
          <a:xfrm>
            <a:off x="344883" y="251830"/>
            <a:ext cx="27604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rgbClr val="666666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이커머스</a:t>
            </a:r>
            <a:r>
              <a:rPr lang="ko-KR" altLang="en-US" sz="1400" dirty="0">
                <a:solidFill>
                  <a:srgbClr val="666666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고객 세분화 분석</a:t>
            </a:r>
            <a:endParaRPr lang="en-US" altLang="ko-KR" sz="1400" dirty="0">
              <a:solidFill>
                <a:srgbClr val="666666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592FD8A-D453-3428-6336-23539A138B98}"/>
              </a:ext>
            </a:extLst>
          </p:cNvPr>
          <p:cNvSpPr txBox="1"/>
          <p:nvPr/>
        </p:nvSpPr>
        <p:spPr>
          <a:xfrm>
            <a:off x="9433715" y="4504458"/>
            <a:ext cx="233937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VIP</a:t>
            </a:r>
            <a:r>
              <a:rPr lang="ko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고객 군집의 경우 분명하게 최종 재방문율이 높음을 확인 가능</a:t>
            </a:r>
            <a:endParaRPr lang="en-US" altLang="ko-KR" sz="11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VIP </a:t>
            </a:r>
            <a:r>
              <a:rPr lang="ko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고객이 주로 거래한 제품의 목록을 확인한 결과 </a:t>
            </a:r>
            <a:r>
              <a:rPr lang="en-US" altLang="ko-KR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“Drinkware”, “Nest”, “Office”, “Apparel”, “Nest-USA”</a:t>
            </a:r>
            <a:r>
              <a:rPr lang="ko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 나옴</a:t>
            </a:r>
            <a:endParaRPr lang="en-US" altLang="ko-KR" sz="11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따라서</a:t>
            </a:r>
            <a:r>
              <a:rPr lang="en-US" altLang="ko-KR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VIP</a:t>
            </a:r>
            <a:r>
              <a:rPr lang="ko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고객이 선호하는 상품에 대한 프로모션 전략을 수립하면 매출 향상에 도움이 될 거라 예상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A1F616D-35E1-2329-9B1C-E018A28546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9" t="4329" r="60414" b="4021"/>
          <a:stretch/>
        </p:blipFill>
        <p:spPr>
          <a:xfrm>
            <a:off x="867415" y="1752484"/>
            <a:ext cx="3807402" cy="40197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D45E2A9-FD19-E30F-2FCE-3AE64131C1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082" t="4329" r="5579" b="4019"/>
          <a:stretch/>
        </p:blipFill>
        <p:spPr>
          <a:xfrm>
            <a:off x="5185792" y="1752484"/>
            <a:ext cx="3762390" cy="4019735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6EF1856-5D22-2B18-87C5-55716CE5CDEF}"/>
              </a:ext>
            </a:extLst>
          </p:cNvPr>
          <p:cNvSpPr/>
          <p:nvPr/>
        </p:nvSpPr>
        <p:spPr>
          <a:xfrm>
            <a:off x="559873" y="1269970"/>
            <a:ext cx="1631545" cy="350041"/>
          </a:xfrm>
          <a:prstGeom prst="roundRect">
            <a:avLst/>
          </a:prstGeom>
          <a:solidFill>
            <a:srgbClr val="96ADC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2E413B-6A22-15C7-CF02-E40AAC139AE4}"/>
              </a:ext>
            </a:extLst>
          </p:cNvPr>
          <p:cNvSpPr txBox="1"/>
          <p:nvPr/>
        </p:nvSpPr>
        <p:spPr>
          <a:xfrm>
            <a:off x="542716" y="1306491"/>
            <a:ext cx="1694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Cohort - </a:t>
            </a:r>
            <a:r>
              <a:rPr lang="ko-KR" altLang="en-US" sz="1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전체 고객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0B70BCA-A65D-DB93-B3E9-A8C4E3D9271E}"/>
              </a:ext>
            </a:extLst>
          </p:cNvPr>
          <p:cNvSpPr/>
          <p:nvPr/>
        </p:nvSpPr>
        <p:spPr>
          <a:xfrm>
            <a:off x="4910509" y="1269970"/>
            <a:ext cx="1519682" cy="350041"/>
          </a:xfrm>
          <a:prstGeom prst="roundRect">
            <a:avLst/>
          </a:prstGeom>
          <a:solidFill>
            <a:srgbClr val="96ADC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BCE338-E963-A6A5-1272-EE1A98B113FB}"/>
              </a:ext>
            </a:extLst>
          </p:cNvPr>
          <p:cNvSpPr txBox="1"/>
          <p:nvPr/>
        </p:nvSpPr>
        <p:spPr>
          <a:xfrm>
            <a:off x="4893352" y="1306491"/>
            <a:ext cx="1631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Cohort - VIP </a:t>
            </a:r>
            <a:r>
              <a:rPr lang="ko-KR" altLang="en-US" sz="1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고객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BAF3DDB-01E6-3698-2D20-86CE050A7112}"/>
              </a:ext>
            </a:extLst>
          </p:cNvPr>
          <p:cNvCxnSpPr>
            <a:cxnSpLocks/>
          </p:cNvCxnSpPr>
          <p:nvPr/>
        </p:nvCxnSpPr>
        <p:spPr>
          <a:xfrm flipV="1">
            <a:off x="9021834" y="869108"/>
            <a:ext cx="0" cy="5774901"/>
          </a:xfrm>
          <a:prstGeom prst="line">
            <a:avLst/>
          </a:prstGeom>
          <a:ln>
            <a:solidFill>
              <a:srgbClr val="DDD5C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20D1BDF-3B00-A7C4-F370-F498ED36316C}"/>
              </a:ext>
            </a:extLst>
          </p:cNvPr>
          <p:cNvSpPr/>
          <p:nvPr/>
        </p:nvSpPr>
        <p:spPr>
          <a:xfrm>
            <a:off x="9658321" y="1269970"/>
            <a:ext cx="1519682" cy="350041"/>
          </a:xfrm>
          <a:prstGeom prst="roundRect">
            <a:avLst/>
          </a:prstGeom>
          <a:solidFill>
            <a:srgbClr val="96ADC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7D212D-37D8-BBED-00EE-E8CCDF18910D}"/>
              </a:ext>
            </a:extLst>
          </p:cNvPr>
          <p:cNvSpPr txBox="1"/>
          <p:nvPr/>
        </p:nvSpPr>
        <p:spPr>
          <a:xfrm>
            <a:off x="9641164" y="1306491"/>
            <a:ext cx="1631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VIP</a:t>
            </a:r>
            <a:r>
              <a:rPr lang="ko-KR" altLang="en-US" sz="1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선호 상품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2A7FF09-6E3A-AC4E-0FB9-ECB285819B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041" t="22217" r="22419" b="19169"/>
          <a:stretch/>
        </p:blipFill>
        <p:spPr>
          <a:xfrm>
            <a:off x="9425692" y="2123687"/>
            <a:ext cx="1918820" cy="195817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E9A168C-4897-13CD-C32C-A7C63DF9C2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451" b="76470"/>
          <a:stretch/>
        </p:blipFill>
        <p:spPr>
          <a:xfrm>
            <a:off x="7390112" y="3714017"/>
            <a:ext cx="766508" cy="7071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6DD9DB5-32DF-05A2-7424-51C69BFA33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993" t="1955" r="1731" b="77447"/>
          <a:stretch/>
        </p:blipFill>
        <p:spPr>
          <a:xfrm>
            <a:off x="11324001" y="1861934"/>
            <a:ext cx="783498" cy="72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5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C561AFF-5919-DD9E-46A9-CAA6753FA82E}"/>
              </a:ext>
            </a:extLst>
          </p:cNvPr>
          <p:cNvCxnSpPr>
            <a:cxnSpLocks/>
          </p:cNvCxnSpPr>
          <p:nvPr/>
        </p:nvCxnSpPr>
        <p:spPr>
          <a:xfrm>
            <a:off x="1814286" y="723900"/>
            <a:ext cx="9901464" cy="0"/>
          </a:xfrm>
          <a:prstGeom prst="line">
            <a:avLst/>
          </a:prstGeom>
          <a:ln>
            <a:solidFill>
              <a:srgbClr val="89745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61747B1-F04B-B2C3-A134-81142B3F3AAD}"/>
              </a:ext>
            </a:extLst>
          </p:cNvPr>
          <p:cNvSpPr txBox="1"/>
          <p:nvPr/>
        </p:nvSpPr>
        <p:spPr>
          <a:xfrm>
            <a:off x="344883" y="559607"/>
            <a:ext cx="414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장바구니 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F29E38-569F-CD23-4658-11EC299A7470}"/>
              </a:ext>
            </a:extLst>
          </p:cNvPr>
          <p:cNvSpPr txBox="1"/>
          <p:nvPr/>
        </p:nvSpPr>
        <p:spPr>
          <a:xfrm>
            <a:off x="344883" y="251830"/>
            <a:ext cx="27604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rgbClr val="666666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이커머스</a:t>
            </a:r>
            <a:r>
              <a:rPr lang="ko-KR" altLang="en-US" sz="1400" dirty="0">
                <a:solidFill>
                  <a:srgbClr val="666666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고객 세분화 분석</a:t>
            </a:r>
            <a:endParaRPr lang="en-US" altLang="ko-KR" sz="1400" dirty="0">
              <a:solidFill>
                <a:srgbClr val="666666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BDAF7D3-2A4D-1C03-529F-127E23583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34253"/>
              </p:ext>
            </p:extLst>
          </p:nvPr>
        </p:nvGraphicFramePr>
        <p:xfrm>
          <a:off x="749648" y="4455532"/>
          <a:ext cx="5346352" cy="1132498"/>
        </p:xfrm>
        <a:graphic>
          <a:graphicData uri="http://schemas.openxmlformats.org/drawingml/2006/table">
            <a:tbl>
              <a:tblPr firstCol="1"/>
              <a:tblGrid>
                <a:gridCol w="1500308">
                  <a:extLst>
                    <a:ext uri="{9D8B030D-6E8A-4147-A177-3AD203B41FA5}">
                      <a16:colId xmlns:a16="http://schemas.microsoft.com/office/drawing/2014/main" val="4019640835"/>
                    </a:ext>
                  </a:extLst>
                </a:gridCol>
                <a:gridCol w="1777831">
                  <a:extLst>
                    <a:ext uri="{9D8B030D-6E8A-4147-A177-3AD203B41FA5}">
                      <a16:colId xmlns:a16="http://schemas.microsoft.com/office/drawing/2014/main" val="3468230977"/>
                    </a:ext>
                  </a:extLst>
                </a:gridCol>
                <a:gridCol w="1033239">
                  <a:extLst>
                    <a:ext uri="{9D8B030D-6E8A-4147-A177-3AD203B41FA5}">
                      <a16:colId xmlns:a16="http://schemas.microsoft.com/office/drawing/2014/main" val="3717042176"/>
                    </a:ext>
                  </a:extLst>
                </a:gridCol>
                <a:gridCol w="1034974">
                  <a:extLst>
                    <a:ext uri="{9D8B030D-6E8A-4147-A177-3AD203B41FA5}">
                      <a16:colId xmlns:a16="http://schemas.microsoft.com/office/drawing/2014/main" val="538803888"/>
                    </a:ext>
                  </a:extLst>
                </a:gridCol>
              </a:tblGrid>
              <a:tr h="22529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antecedent</a:t>
                      </a:r>
                    </a:p>
                  </a:txBody>
                  <a:tcPr marL="46101" marR="46101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A88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consequent</a:t>
                      </a:r>
                      <a:endParaRPr lang="en-US" sz="900" b="1" dirty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46101" marR="46101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A88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lift</a:t>
                      </a:r>
                    </a:p>
                  </a:txBody>
                  <a:tcPr marL="46101" marR="46101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A88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confidence</a:t>
                      </a:r>
                    </a:p>
                  </a:txBody>
                  <a:tcPr marL="46101" marR="46101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A88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513212"/>
                  </a:ext>
                </a:extLst>
              </a:tr>
              <a:tr h="2268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Product_0917</a:t>
                      </a:r>
                    </a:p>
                  </a:txBody>
                  <a:tcPr marL="46101" marR="46101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Product_0915</a:t>
                      </a:r>
                    </a:p>
                  </a:txBody>
                  <a:tcPr marL="46101" marR="46101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41.16</a:t>
                      </a:r>
                    </a:p>
                  </a:txBody>
                  <a:tcPr marL="5763" marR="5763" marT="47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72.75</a:t>
                      </a:r>
                    </a:p>
                  </a:txBody>
                  <a:tcPr marL="5763" marR="5763" marT="47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671692"/>
                  </a:ext>
                </a:extLst>
              </a:tr>
              <a:tr h="2268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Product_0915</a:t>
                      </a:r>
                    </a:p>
                  </a:txBody>
                  <a:tcPr marL="46101" marR="46101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Product_0917</a:t>
                      </a:r>
                    </a:p>
                  </a:txBody>
                  <a:tcPr marL="46101" marR="46101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41.16</a:t>
                      </a:r>
                    </a:p>
                  </a:txBody>
                  <a:tcPr marL="5763" marR="5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60.27</a:t>
                      </a:r>
                    </a:p>
                  </a:txBody>
                  <a:tcPr marL="5763" marR="5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583926"/>
                  </a:ext>
                </a:extLst>
              </a:tr>
              <a:tr h="2268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Product_0976</a:t>
                      </a:r>
                    </a:p>
                  </a:txBody>
                  <a:tcPr marL="46101" marR="46101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Product_0983</a:t>
                      </a:r>
                    </a:p>
                  </a:txBody>
                  <a:tcPr marL="46101" marR="46101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1.62</a:t>
                      </a:r>
                    </a:p>
                  </a:txBody>
                  <a:tcPr marL="5763" marR="5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21.46</a:t>
                      </a:r>
                    </a:p>
                  </a:txBody>
                  <a:tcPr marL="5763" marR="5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739570"/>
                  </a:ext>
                </a:extLst>
              </a:tr>
              <a:tr h="2268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Product_0983</a:t>
                      </a:r>
                    </a:p>
                  </a:txBody>
                  <a:tcPr marL="46101" marR="46101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Product_0976</a:t>
                      </a:r>
                    </a:p>
                  </a:txBody>
                  <a:tcPr marL="46101" marR="46101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1.62</a:t>
                      </a:r>
                    </a:p>
                  </a:txBody>
                  <a:tcPr marL="5763" marR="5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20.82</a:t>
                      </a:r>
                    </a:p>
                  </a:txBody>
                  <a:tcPr marL="5763" marR="5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63927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C275085-B9E4-E069-9BA1-4BDEB6B0D01E}"/>
              </a:ext>
            </a:extLst>
          </p:cNvPr>
          <p:cNvSpPr txBox="1"/>
          <p:nvPr/>
        </p:nvSpPr>
        <p:spPr>
          <a:xfrm>
            <a:off x="7599863" y="1997375"/>
            <a:ext cx="4366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제품 0917을 구매했을 때, 제품 0915를 함께 구매할 확률이 약 72.75%</a:t>
            </a:r>
            <a:endParaRPr lang="en-US" altLang="ko-KR" sz="1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lift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값이 41.15로 매우 높으므로, 이 두 제품은 서로 매우 강한 양의 연관성</a:t>
            </a:r>
            <a:endParaRPr lang="en-US" altLang="ko-KR" sz="1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E4D03C2-CA5B-114F-701C-E058191AEB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08" t="21260" r="24169"/>
          <a:stretch/>
        </p:blipFill>
        <p:spPr>
          <a:xfrm>
            <a:off x="749648" y="1892924"/>
            <a:ext cx="5346352" cy="2411415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C6A7451-5137-0435-8C8F-EFD517EB3A92}"/>
              </a:ext>
            </a:extLst>
          </p:cNvPr>
          <p:cNvSpPr/>
          <p:nvPr/>
        </p:nvSpPr>
        <p:spPr>
          <a:xfrm>
            <a:off x="559873" y="1269970"/>
            <a:ext cx="1892175" cy="350041"/>
          </a:xfrm>
          <a:prstGeom prst="roundRect">
            <a:avLst/>
          </a:prstGeom>
          <a:solidFill>
            <a:srgbClr val="96ADC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383E6E-AE7D-E6E8-3AA2-820716169162}"/>
              </a:ext>
            </a:extLst>
          </p:cNvPr>
          <p:cNvSpPr txBox="1"/>
          <p:nvPr/>
        </p:nvSpPr>
        <p:spPr>
          <a:xfrm>
            <a:off x="658811" y="1306491"/>
            <a:ext cx="1694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Apriori</a:t>
            </a:r>
            <a:r>
              <a:rPr lang="en-US" altLang="ko-KR" sz="1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1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활용 연관성 분석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D51568D-9A8E-2C69-DFCF-9A076FA9D1D6}"/>
              </a:ext>
            </a:extLst>
          </p:cNvPr>
          <p:cNvGrpSpPr/>
          <p:nvPr/>
        </p:nvGrpSpPr>
        <p:grpSpPr>
          <a:xfrm>
            <a:off x="6927359" y="1892924"/>
            <a:ext cx="608400" cy="609013"/>
            <a:chOff x="6927359" y="2042222"/>
            <a:chExt cx="608400" cy="609013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4C45BD4-9B2D-BCA2-DC78-BFCC4CC56874}"/>
                </a:ext>
              </a:extLst>
            </p:cNvPr>
            <p:cNvSpPr/>
            <p:nvPr/>
          </p:nvSpPr>
          <p:spPr>
            <a:xfrm>
              <a:off x="6927359" y="2042222"/>
              <a:ext cx="608400" cy="609013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9623E27-BC46-4D3B-F05B-39CCC9A0244D}"/>
                </a:ext>
              </a:extLst>
            </p:cNvPr>
            <p:cNvSpPr txBox="1"/>
            <p:nvPr/>
          </p:nvSpPr>
          <p:spPr>
            <a:xfrm>
              <a:off x="6930612" y="2208228"/>
              <a:ext cx="60189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Rule 1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72CE8CF-B439-F293-AACC-A9A6B2BA19C2}"/>
              </a:ext>
            </a:extLst>
          </p:cNvPr>
          <p:cNvGrpSpPr/>
          <p:nvPr/>
        </p:nvGrpSpPr>
        <p:grpSpPr>
          <a:xfrm>
            <a:off x="6924107" y="2752989"/>
            <a:ext cx="608400" cy="609013"/>
            <a:chOff x="6924107" y="2902287"/>
            <a:chExt cx="608400" cy="609013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B3E2C66-92EA-0875-44F5-FD3931CA2717}"/>
                </a:ext>
              </a:extLst>
            </p:cNvPr>
            <p:cNvSpPr/>
            <p:nvPr/>
          </p:nvSpPr>
          <p:spPr>
            <a:xfrm>
              <a:off x="6924107" y="2902287"/>
              <a:ext cx="608400" cy="609013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C607CE5-F344-BEE1-6AC3-53ED9B960345}"/>
                </a:ext>
              </a:extLst>
            </p:cNvPr>
            <p:cNvSpPr txBox="1"/>
            <p:nvPr/>
          </p:nvSpPr>
          <p:spPr>
            <a:xfrm>
              <a:off x="6927360" y="3068293"/>
              <a:ext cx="60189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Rule</a:t>
              </a:r>
              <a:r>
                <a:rPr lang="ko-KR" altLang="en-US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en-US" altLang="ko-KR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2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E7BB2D5-E382-E30C-DB80-645B9401C467}"/>
              </a:ext>
            </a:extLst>
          </p:cNvPr>
          <p:cNvGrpSpPr/>
          <p:nvPr/>
        </p:nvGrpSpPr>
        <p:grpSpPr>
          <a:xfrm>
            <a:off x="6927359" y="3650791"/>
            <a:ext cx="608400" cy="609013"/>
            <a:chOff x="6927359" y="3800089"/>
            <a:chExt cx="608400" cy="609013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3829854-DFFD-696C-F018-5BBCC40B8A83}"/>
                </a:ext>
              </a:extLst>
            </p:cNvPr>
            <p:cNvSpPr/>
            <p:nvPr/>
          </p:nvSpPr>
          <p:spPr>
            <a:xfrm>
              <a:off x="6927359" y="3800089"/>
              <a:ext cx="608400" cy="609013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942FAC6-921E-0982-0CA3-0F0DABA9E5D1}"/>
                </a:ext>
              </a:extLst>
            </p:cNvPr>
            <p:cNvSpPr txBox="1"/>
            <p:nvPr/>
          </p:nvSpPr>
          <p:spPr>
            <a:xfrm>
              <a:off x="6930612" y="3966095"/>
              <a:ext cx="60189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Rule</a:t>
              </a:r>
              <a:r>
                <a:rPr lang="ko-KR" altLang="en-US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en-US" altLang="ko-KR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3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C21A26D-0075-6982-FD03-65C51E94150D}"/>
              </a:ext>
            </a:extLst>
          </p:cNvPr>
          <p:cNvSpPr txBox="1"/>
          <p:nvPr/>
        </p:nvSpPr>
        <p:spPr>
          <a:xfrm>
            <a:off x="7599863" y="2857440"/>
            <a:ext cx="4366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제품 0915를 구매했을 때, 제품 0917을 함께 구매할 확률이 약 60.27%</a:t>
            </a:r>
            <a:endParaRPr lang="en-US" altLang="ko-KR" sz="1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1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lift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값이 </a:t>
            </a:r>
            <a:r>
              <a:rPr lang="en-US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Rule 1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과 동일하게 매우 높으므로, 이 두 제품은 서로 매우 강한 양의 연관성</a:t>
            </a:r>
            <a:endParaRPr lang="en-US" altLang="ko-KR" sz="1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273FA3-D5D1-EA05-E5DF-03F641B54788}"/>
              </a:ext>
            </a:extLst>
          </p:cNvPr>
          <p:cNvSpPr txBox="1"/>
          <p:nvPr/>
        </p:nvSpPr>
        <p:spPr>
          <a:xfrm>
            <a:off x="7599862" y="3755242"/>
            <a:ext cx="4366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제품 0976을 구매했을 때, 제품 0983을 함께 구매할 확률은 약 21.45%</a:t>
            </a:r>
            <a:endParaRPr lang="en-US" altLang="ko-KR" sz="1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1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lift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값은 1.6</a:t>
            </a:r>
            <a:r>
              <a:rPr lang="en-US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로, 두 제품이 서로 구매될 확률이 독립적인 경우보다 약간 더 높음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8861856-8D1D-87B6-1DE3-1999C8620BBB}"/>
              </a:ext>
            </a:extLst>
          </p:cNvPr>
          <p:cNvCxnSpPr>
            <a:cxnSpLocks/>
          </p:cNvCxnSpPr>
          <p:nvPr/>
        </p:nvCxnSpPr>
        <p:spPr>
          <a:xfrm flipV="1">
            <a:off x="6518359" y="869108"/>
            <a:ext cx="0" cy="5774901"/>
          </a:xfrm>
          <a:prstGeom prst="line">
            <a:avLst/>
          </a:prstGeom>
          <a:ln>
            <a:solidFill>
              <a:srgbClr val="DDD5C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4559EC3-F731-A162-62CE-B2715B49264A}"/>
              </a:ext>
            </a:extLst>
          </p:cNvPr>
          <p:cNvSpPr/>
          <p:nvPr/>
        </p:nvSpPr>
        <p:spPr>
          <a:xfrm>
            <a:off x="6703508" y="1269969"/>
            <a:ext cx="1137210" cy="350041"/>
          </a:xfrm>
          <a:prstGeom prst="roundRect">
            <a:avLst/>
          </a:prstGeom>
          <a:solidFill>
            <a:srgbClr val="96ADC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57479C-1EB8-B113-D722-86539CFBEDC6}"/>
              </a:ext>
            </a:extLst>
          </p:cNvPr>
          <p:cNvSpPr txBox="1"/>
          <p:nvPr/>
        </p:nvSpPr>
        <p:spPr>
          <a:xfrm>
            <a:off x="6752977" y="1306490"/>
            <a:ext cx="103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결과 해석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E7F5B96-7067-3525-4E8F-4AAE0361C611}"/>
              </a:ext>
            </a:extLst>
          </p:cNvPr>
          <p:cNvGrpSpPr/>
          <p:nvPr/>
        </p:nvGrpSpPr>
        <p:grpSpPr>
          <a:xfrm>
            <a:off x="6920855" y="4510856"/>
            <a:ext cx="608400" cy="609013"/>
            <a:chOff x="6920855" y="4660154"/>
            <a:chExt cx="608400" cy="60901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E029C14C-A9C1-D3AB-D35F-48AB2800F4CE}"/>
                </a:ext>
              </a:extLst>
            </p:cNvPr>
            <p:cNvSpPr/>
            <p:nvPr/>
          </p:nvSpPr>
          <p:spPr>
            <a:xfrm>
              <a:off x="6920855" y="4660154"/>
              <a:ext cx="608400" cy="609013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58DD492-CF35-3E54-BE72-CBC3EA3D1B2A}"/>
                </a:ext>
              </a:extLst>
            </p:cNvPr>
            <p:cNvSpPr txBox="1"/>
            <p:nvPr/>
          </p:nvSpPr>
          <p:spPr>
            <a:xfrm>
              <a:off x="6924108" y="4826160"/>
              <a:ext cx="60189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Rule</a:t>
              </a:r>
              <a:r>
                <a:rPr lang="ko-KR" altLang="en-US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en-US" altLang="ko-KR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404B82A-9E0A-2BCC-8D92-F7FB52D0521D}"/>
              </a:ext>
            </a:extLst>
          </p:cNvPr>
          <p:cNvSpPr txBox="1"/>
          <p:nvPr/>
        </p:nvSpPr>
        <p:spPr>
          <a:xfrm>
            <a:off x="7599861" y="4615307"/>
            <a:ext cx="44994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제품 09</a:t>
            </a:r>
            <a:r>
              <a:rPr lang="en-US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83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구매했을 때, 제품 09</a:t>
            </a:r>
            <a:r>
              <a:rPr lang="en-US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76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함께 구매할 확률은 약 2</a:t>
            </a:r>
            <a:r>
              <a:rPr lang="en-US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0.82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%</a:t>
            </a:r>
            <a:endParaRPr lang="en-US" altLang="ko-KR" sz="1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1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lift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값이 </a:t>
            </a:r>
            <a:r>
              <a:rPr lang="en-US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Rule 3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와 동일, 두 제품이 서로 구매될 확률이 독립적인 경우보다 약간 더 높음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7F62B06-5BCA-9D64-85DB-F8401FAE0D91}"/>
              </a:ext>
            </a:extLst>
          </p:cNvPr>
          <p:cNvSpPr/>
          <p:nvPr/>
        </p:nvSpPr>
        <p:spPr>
          <a:xfrm>
            <a:off x="6830644" y="5543971"/>
            <a:ext cx="5094264" cy="933655"/>
          </a:xfrm>
          <a:prstGeom prst="roundRect">
            <a:avLst/>
          </a:prstGeom>
          <a:solidFill>
            <a:srgbClr val="F2EEE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8B0EA0E-6B91-2669-3DA8-3EF90147B9A6}"/>
              </a:ext>
            </a:extLst>
          </p:cNvPr>
          <p:cNvSpPr txBox="1"/>
          <p:nvPr/>
        </p:nvSpPr>
        <p:spPr>
          <a:xfrm>
            <a:off x="6910714" y="5587605"/>
            <a:ext cx="493412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상품을 배치하거나 프로모션을 기획할 때 관련성 높게 나온 제품들을 함께 추천하거나 패키지로 묶어 판매</a:t>
            </a:r>
            <a:endParaRPr lang="en-US" altLang="ko-KR" sz="11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ex) </a:t>
            </a:r>
            <a:r>
              <a:rPr lang="ko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제품 </a:t>
            </a:r>
            <a:r>
              <a:rPr lang="en-US" altLang="ko-KR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0917</a:t>
            </a:r>
            <a:r>
              <a:rPr lang="ko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과 </a:t>
            </a:r>
            <a:r>
              <a:rPr lang="en-US" altLang="ko-KR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0915</a:t>
            </a:r>
            <a:r>
              <a:rPr lang="ko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는 함께 묶어 할인을 제공하거나</a:t>
            </a:r>
            <a:r>
              <a:rPr lang="en-US" altLang="ko-KR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함께 구매를 유도하는 마케팅 캠페인을 진행</a:t>
            </a:r>
          </a:p>
        </p:txBody>
      </p:sp>
    </p:spTree>
    <p:extLst>
      <p:ext uri="{BB962C8B-B14F-4D97-AF65-F5344CB8AC3E}">
        <p14:creationId xmlns:p14="http://schemas.microsoft.com/office/powerpoint/2010/main" val="3427430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452</Words>
  <Application>Microsoft Office PowerPoint</Application>
  <PresentationFormat>와이드스크린</PresentationFormat>
  <Paragraphs>113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Pretendard</vt:lpstr>
      <vt:lpstr>Pretendard ExtraBold</vt:lpstr>
      <vt:lpstr>Pretendard SemiBold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JuYoung Song</dc:creator>
  <cp:lastModifiedBy>JuYoung Song</cp:lastModifiedBy>
  <cp:revision>1</cp:revision>
  <dcterms:created xsi:type="dcterms:W3CDTF">2024-06-30T08:43:56Z</dcterms:created>
  <dcterms:modified xsi:type="dcterms:W3CDTF">2024-07-01T10:23:17Z</dcterms:modified>
</cp:coreProperties>
</file>