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18E45-6CB3-4199-BFB3-72F7990215D8}" v="1" dt="2024-03-09T15:25:1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CD918E45-6CB3-4199-BFB3-72F7990215D8}"/>
    <pc:docChg chg="custSel addSld modSld">
      <pc:chgData name="JuYoung Song" userId="2ab62cc5c92b8695" providerId="LiveId" clId="{CD918E45-6CB3-4199-BFB3-72F7990215D8}" dt="2024-03-09T15:25:37.447" v="4" actId="1076"/>
      <pc:docMkLst>
        <pc:docMk/>
      </pc:docMkLst>
      <pc:sldChg chg="addSp delSp modSp new mod">
        <pc:chgData name="JuYoung Song" userId="2ab62cc5c92b8695" providerId="LiveId" clId="{CD918E45-6CB3-4199-BFB3-72F7990215D8}" dt="2024-03-09T15:25:37.447" v="4" actId="1076"/>
        <pc:sldMkLst>
          <pc:docMk/>
          <pc:sldMk cId="4266586854" sldId="256"/>
        </pc:sldMkLst>
        <pc:spChg chg="del">
          <ac:chgData name="JuYoung Song" userId="2ab62cc5c92b8695" providerId="LiveId" clId="{CD918E45-6CB3-4199-BFB3-72F7990215D8}" dt="2024-03-09T15:25:10.079" v="1" actId="478"/>
          <ac:spMkLst>
            <pc:docMk/>
            <pc:sldMk cId="4266586854" sldId="256"/>
            <ac:spMk id="2" creationId="{ECE2CA0B-1EE3-A00D-338E-92358B772683}"/>
          </ac:spMkLst>
        </pc:spChg>
        <pc:spChg chg="del">
          <ac:chgData name="JuYoung Song" userId="2ab62cc5c92b8695" providerId="LiveId" clId="{CD918E45-6CB3-4199-BFB3-72F7990215D8}" dt="2024-03-09T15:25:10.079" v="1" actId="478"/>
          <ac:spMkLst>
            <pc:docMk/>
            <pc:sldMk cId="4266586854" sldId="256"/>
            <ac:spMk id="3" creationId="{0F3C89D1-4D17-A555-8574-A9BCC6418745}"/>
          </ac:spMkLst>
        </pc:spChg>
        <pc:picChg chg="add mod">
          <ac:chgData name="JuYoung Song" userId="2ab62cc5c92b8695" providerId="LiveId" clId="{CD918E45-6CB3-4199-BFB3-72F7990215D8}" dt="2024-03-09T15:25:37.447" v="4" actId="1076"/>
          <ac:picMkLst>
            <pc:docMk/>
            <pc:sldMk cId="4266586854" sldId="256"/>
            <ac:picMk id="5" creationId="{B084C96C-FA36-09C7-BD5C-3181504087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7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6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3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C1EFC-EB29-4B2E-9392-2D76AF042869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AA243-C144-4F1A-919E-BA74E0EB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84C96C-FA36-09C7-BD5C-31815040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47"/>
            <a:ext cx="6858000" cy="32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JuYoung Song</cp:lastModifiedBy>
  <cp:revision>1</cp:revision>
  <dcterms:created xsi:type="dcterms:W3CDTF">2024-03-09T15:25:02Z</dcterms:created>
  <dcterms:modified xsi:type="dcterms:W3CDTF">2024-03-09T15:25:38Z</dcterms:modified>
</cp:coreProperties>
</file>