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5" r:id="rId3"/>
    <p:sldId id="261" r:id="rId4"/>
    <p:sldId id="258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공정거래위원회_소비자 민원학습데이터 온라인 상거래 소비자상담 내역" id="{58F9081F-C204-480A-98F6-96C398FE915A}">
          <p14:sldIdLst>
            <p14:sldId id="262"/>
            <p14:sldId id="265"/>
          </p14:sldIdLst>
        </p14:section>
        <p14:section name="한국건강증진개발원_보건소 모바일 헬스케어_미션" id="{C8BF1221-831B-4F32-9C73-D4E78B81DFF6}">
          <p14:sldIdLst>
            <p14:sldId id="261"/>
          </p14:sldIdLst>
        </p14:section>
        <p14:section name="한국건강증진개발원_보건소 모바일 헬스케어_식사" id="{38836805-3DCC-4BE4-9D6C-DE75F3E90B4A}">
          <p14:sldIdLst>
            <p14:sldId id="258"/>
          </p14:sldIdLst>
        </p14:section>
        <p14:section name="한국건강증진개발원_보건소 모바일 헬스케어_활동" id="{806F7BD1-A28A-460F-8C2D-4857A1A4FC68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E1FF"/>
    <a:srgbClr val="FFFFFF"/>
    <a:srgbClr val="FBFBFB"/>
    <a:srgbClr val="156082"/>
    <a:srgbClr val="EEEEEE"/>
    <a:srgbClr val="E4BADA"/>
    <a:srgbClr val="F5F5F5"/>
    <a:srgbClr val="A6B2BA"/>
    <a:srgbClr val="FDE6F9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53F5B-68C8-4B19-B481-9B1D6599574F}" v="157" dt="2024-06-28T15:41:46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94290" autoAdjust="0"/>
  </p:normalViewPr>
  <p:slideViewPr>
    <p:cSldViewPr snapToGrid="0">
      <p:cViewPr>
        <p:scale>
          <a:sx n="85" d="100"/>
          <a:sy n="85" d="100"/>
        </p:scale>
        <p:origin x="-2895" y="-345"/>
      </p:cViewPr>
      <p:guideLst>
        <p:guide orient="horz" pos="2137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919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Young Song" userId="2ab62cc5c92b8695" providerId="LiveId" clId="{2EA3F92F-1E55-4D70-9768-5E8ACF906AEA}"/>
    <pc:docChg chg="undo redo custSel addSld modSld">
      <pc:chgData name="JuYoung Song" userId="2ab62cc5c92b8695" providerId="LiveId" clId="{2EA3F92F-1E55-4D70-9768-5E8ACF906AEA}" dt="2024-06-27T15:43:20.351" v="1997" actId="255"/>
      <pc:docMkLst>
        <pc:docMk/>
      </pc:docMkLst>
      <pc:sldChg chg="addSp delSp modSp mod">
        <pc:chgData name="JuYoung Song" userId="2ab62cc5c92b8695" providerId="LiveId" clId="{2EA3F92F-1E55-4D70-9768-5E8ACF906AEA}" dt="2024-06-27T15:43:20.351" v="1997" actId="255"/>
        <pc:sldMkLst>
          <pc:docMk/>
          <pc:sldMk cId="1234451852" sldId="256"/>
        </pc:sldMkLst>
        <pc:spChg chg="del">
          <ac:chgData name="JuYoung Song" userId="2ab62cc5c92b8695" providerId="LiveId" clId="{2EA3F92F-1E55-4D70-9768-5E8ACF906AEA}" dt="2024-06-27T14:20:40.654" v="0" actId="478"/>
          <ac:spMkLst>
            <pc:docMk/>
            <pc:sldMk cId="1234451852" sldId="256"/>
            <ac:spMk id="4" creationId="{A87312EF-D8C5-9AD8-0E3C-438C8697668C}"/>
          </ac:spMkLst>
        </pc:spChg>
        <pc:spChg chg="add mod">
          <ac:chgData name="JuYoung Song" userId="2ab62cc5c92b8695" providerId="LiveId" clId="{2EA3F92F-1E55-4D70-9768-5E8ACF906AEA}" dt="2024-06-27T15:43:20.351" v="1997" actId="255"/>
          <ac:spMkLst>
            <pc:docMk/>
            <pc:sldMk cId="1234451852" sldId="256"/>
            <ac:spMk id="5" creationId="{2BEA6129-BD3B-2D39-DEBD-A4CBC7DBD664}"/>
          </ac:spMkLst>
        </pc:spChg>
        <pc:spChg chg="add del">
          <ac:chgData name="JuYoung Song" userId="2ab62cc5c92b8695" providerId="LiveId" clId="{2EA3F92F-1E55-4D70-9768-5E8ACF906AEA}" dt="2024-06-27T14:29:53.298" v="74" actId="22"/>
          <ac:spMkLst>
            <pc:docMk/>
            <pc:sldMk cId="1234451852" sldId="256"/>
            <ac:spMk id="7" creationId="{7259C8D1-1B7F-41C1-EDE5-5A20C840B97D}"/>
          </ac:spMkLst>
        </pc:spChg>
        <pc:spChg chg="add del mod">
          <ac:chgData name="JuYoung Song" userId="2ab62cc5c92b8695" providerId="LiveId" clId="{2EA3F92F-1E55-4D70-9768-5E8ACF906AEA}" dt="2024-06-27T14:34:44.356" v="203" actId="478"/>
          <ac:spMkLst>
            <pc:docMk/>
            <pc:sldMk cId="1234451852" sldId="256"/>
            <ac:spMk id="9" creationId="{652B4CE8-ED36-D907-5007-28A37BB407A0}"/>
          </ac:spMkLst>
        </pc:spChg>
        <pc:spChg chg="add mod">
          <ac:chgData name="JuYoung Song" userId="2ab62cc5c92b8695" providerId="LiveId" clId="{2EA3F92F-1E55-4D70-9768-5E8ACF906AEA}" dt="2024-06-27T15:42:45.620" v="1993" actId="1035"/>
          <ac:spMkLst>
            <pc:docMk/>
            <pc:sldMk cId="1234451852" sldId="256"/>
            <ac:spMk id="11" creationId="{349A7340-3A96-6FA6-3750-9030674A701B}"/>
          </ac:spMkLst>
        </pc:spChg>
        <pc:spChg chg="add mod">
          <ac:chgData name="JuYoung Song" userId="2ab62cc5c92b8695" providerId="LiveId" clId="{2EA3F92F-1E55-4D70-9768-5E8ACF906AEA}" dt="2024-06-27T15:42:45.620" v="1993" actId="1035"/>
          <ac:spMkLst>
            <pc:docMk/>
            <pc:sldMk cId="1234451852" sldId="256"/>
            <ac:spMk id="13" creationId="{F7880FC1-FA36-CFCB-70BF-39BF423A0288}"/>
          </ac:spMkLst>
        </pc:spChg>
        <pc:spChg chg="add mod">
          <ac:chgData name="JuYoung Song" userId="2ab62cc5c92b8695" providerId="LiveId" clId="{2EA3F92F-1E55-4D70-9768-5E8ACF906AEA}" dt="2024-06-27T15:42:45.620" v="1993" actId="1035"/>
          <ac:spMkLst>
            <pc:docMk/>
            <pc:sldMk cId="1234451852" sldId="256"/>
            <ac:spMk id="15" creationId="{875F5598-E580-B038-058B-F73B5EBAC69C}"/>
          </ac:spMkLst>
        </pc:spChg>
        <pc:spChg chg="add mod">
          <ac:chgData name="JuYoung Song" userId="2ab62cc5c92b8695" providerId="LiveId" clId="{2EA3F92F-1E55-4D70-9768-5E8ACF906AEA}" dt="2024-06-27T15:42:45.620" v="1993" actId="1035"/>
          <ac:spMkLst>
            <pc:docMk/>
            <pc:sldMk cId="1234451852" sldId="256"/>
            <ac:spMk id="17" creationId="{A5E404D7-D76D-A64E-0513-F5F54AC1C7F0}"/>
          </ac:spMkLst>
        </pc:spChg>
        <pc:spChg chg="add mod">
          <ac:chgData name="JuYoung Song" userId="2ab62cc5c92b8695" providerId="LiveId" clId="{2EA3F92F-1E55-4D70-9768-5E8ACF906AEA}" dt="2024-06-27T15:42:45.620" v="1993" actId="1035"/>
          <ac:spMkLst>
            <pc:docMk/>
            <pc:sldMk cId="1234451852" sldId="256"/>
            <ac:spMk id="19" creationId="{3B00CD27-49D7-C652-4014-0D528A48AD47}"/>
          </ac:spMkLst>
        </pc:spChg>
        <pc:spChg chg="add mod">
          <ac:chgData name="JuYoung Song" userId="2ab62cc5c92b8695" providerId="LiveId" clId="{2EA3F92F-1E55-4D70-9768-5E8ACF906AEA}" dt="2024-06-27T15:42:45.620" v="1993" actId="1035"/>
          <ac:spMkLst>
            <pc:docMk/>
            <pc:sldMk cId="1234451852" sldId="256"/>
            <ac:spMk id="21" creationId="{B2F29EF4-F0E7-1C70-AF31-8D5BCD53927D}"/>
          </ac:spMkLst>
        </pc:spChg>
        <pc:spChg chg="add mod">
          <ac:chgData name="JuYoung Song" userId="2ab62cc5c92b8695" providerId="LiveId" clId="{2EA3F92F-1E55-4D70-9768-5E8ACF906AEA}" dt="2024-06-27T15:42:45.620" v="1993" actId="1035"/>
          <ac:spMkLst>
            <pc:docMk/>
            <pc:sldMk cId="1234451852" sldId="256"/>
            <ac:spMk id="23" creationId="{E074B883-EEFD-7438-749D-A39AFFA2E343}"/>
          </ac:spMkLst>
        </pc:spChg>
        <pc:spChg chg="add mod">
          <ac:chgData name="JuYoung Song" userId="2ab62cc5c92b8695" providerId="LiveId" clId="{2EA3F92F-1E55-4D70-9768-5E8ACF906AEA}" dt="2024-06-27T15:42:45.620" v="1993" actId="1035"/>
          <ac:spMkLst>
            <pc:docMk/>
            <pc:sldMk cId="1234451852" sldId="256"/>
            <ac:spMk id="25" creationId="{BBDA966F-9BB4-6A6D-92BE-F0CBDE92013E}"/>
          </ac:spMkLst>
        </pc:spChg>
        <pc:spChg chg="add mod ord">
          <ac:chgData name="JuYoung Song" userId="2ab62cc5c92b8695" providerId="LiveId" clId="{2EA3F92F-1E55-4D70-9768-5E8ACF906AEA}" dt="2024-06-27T15:40:15.989" v="1949" actId="167"/>
          <ac:spMkLst>
            <pc:docMk/>
            <pc:sldMk cId="1234451852" sldId="256"/>
            <ac:spMk id="27" creationId="{D635B373-DB17-BB73-AD2C-3A0CDF7738BC}"/>
          </ac:spMkLst>
        </pc:spChg>
        <pc:cxnChg chg="add mod">
          <ac:chgData name="JuYoung Song" userId="2ab62cc5c92b8695" providerId="LiveId" clId="{2EA3F92F-1E55-4D70-9768-5E8ACF906AEA}" dt="2024-06-27T15:40:19.581" v="1950" actId="14100"/>
          <ac:cxnSpMkLst>
            <pc:docMk/>
            <pc:sldMk cId="1234451852" sldId="256"/>
            <ac:cxnSpMk id="3" creationId="{1049E90E-6365-8024-E886-C4037E6B1DC7}"/>
          </ac:cxnSpMkLst>
        </pc:cxnChg>
      </pc:sldChg>
      <pc:sldChg chg="addSp delSp modSp new mod">
        <pc:chgData name="JuYoung Song" userId="2ab62cc5c92b8695" providerId="LiveId" clId="{2EA3F92F-1E55-4D70-9768-5E8ACF906AEA}" dt="2024-06-27T15:43:18.684" v="1996" actId="255"/>
        <pc:sldMkLst>
          <pc:docMk/>
          <pc:sldMk cId="2329093518" sldId="257"/>
        </pc:sldMkLst>
        <pc:spChg chg="del">
          <ac:chgData name="JuYoung Song" userId="2ab62cc5c92b8695" providerId="LiveId" clId="{2EA3F92F-1E55-4D70-9768-5E8ACF906AEA}" dt="2024-06-27T14:56:00.361" v="1070" actId="478"/>
          <ac:spMkLst>
            <pc:docMk/>
            <pc:sldMk cId="2329093518" sldId="257"/>
            <ac:spMk id="2" creationId="{9C561BFD-EC97-5355-4A5E-869D7214AFAE}"/>
          </ac:spMkLst>
        </pc:spChg>
        <pc:spChg chg="del">
          <ac:chgData name="JuYoung Song" userId="2ab62cc5c92b8695" providerId="LiveId" clId="{2EA3F92F-1E55-4D70-9768-5E8ACF906AEA}" dt="2024-06-27T14:56:00.361" v="1070" actId="478"/>
          <ac:spMkLst>
            <pc:docMk/>
            <pc:sldMk cId="2329093518" sldId="257"/>
            <ac:spMk id="3" creationId="{B43CA7F3-C188-5528-C265-48A558BD24A7}"/>
          </ac:spMkLst>
        </pc:spChg>
        <pc:spChg chg="add del mod">
          <ac:chgData name="JuYoung Song" userId="2ab62cc5c92b8695" providerId="LiveId" clId="{2EA3F92F-1E55-4D70-9768-5E8ACF906AEA}" dt="2024-06-27T14:57:17.853" v="1155" actId="478"/>
          <ac:spMkLst>
            <pc:docMk/>
            <pc:sldMk cId="2329093518" sldId="257"/>
            <ac:spMk id="5" creationId="{E2C58D82-B046-3E9D-A1B5-45FEAC108235}"/>
          </ac:spMkLst>
        </pc:spChg>
        <pc:spChg chg="add del mod">
          <ac:chgData name="JuYoung Song" userId="2ab62cc5c92b8695" providerId="LiveId" clId="{2EA3F92F-1E55-4D70-9768-5E8ACF906AEA}" dt="2024-06-27T15:41:20.172" v="1967" actId="478"/>
          <ac:spMkLst>
            <pc:docMk/>
            <pc:sldMk cId="2329093518" sldId="257"/>
            <ac:spMk id="9" creationId="{377869B9-5A19-2B2B-4F24-DFA3DF2FB24A}"/>
          </ac:spMkLst>
        </pc:spChg>
        <pc:spChg chg="add del mod">
          <ac:chgData name="JuYoung Song" userId="2ab62cc5c92b8695" providerId="LiveId" clId="{2EA3F92F-1E55-4D70-9768-5E8ACF906AEA}" dt="2024-06-27T14:58:47.118" v="1190" actId="478"/>
          <ac:spMkLst>
            <pc:docMk/>
            <pc:sldMk cId="2329093518" sldId="257"/>
            <ac:spMk id="12" creationId="{0ADC0C4B-DD5C-264C-B87D-BA16E9098AD9}"/>
          </ac:spMkLst>
        </pc:spChg>
        <pc:spChg chg="add del mod">
          <ac:chgData name="JuYoung Song" userId="2ab62cc5c92b8695" providerId="LiveId" clId="{2EA3F92F-1E55-4D70-9768-5E8ACF906AEA}" dt="2024-06-27T14:58:50.156" v="1192" actId="478"/>
          <ac:spMkLst>
            <pc:docMk/>
            <pc:sldMk cId="2329093518" sldId="257"/>
            <ac:spMk id="13" creationId="{441416E5-2E02-9EE8-357A-312D6852B1B8}"/>
          </ac:spMkLst>
        </pc:spChg>
        <pc:spChg chg="add del mod">
          <ac:chgData name="JuYoung Song" userId="2ab62cc5c92b8695" providerId="LiveId" clId="{2EA3F92F-1E55-4D70-9768-5E8ACF906AEA}" dt="2024-06-27T15:22:52.161" v="1427" actId="478"/>
          <ac:spMkLst>
            <pc:docMk/>
            <pc:sldMk cId="2329093518" sldId="257"/>
            <ac:spMk id="22" creationId="{06ADD375-5B5C-5D1D-EF81-28EB72F03217}"/>
          </ac:spMkLst>
        </pc:spChg>
        <pc:spChg chg="add mod">
          <ac:chgData name="JuYoung Song" userId="2ab62cc5c92b8695" providerId="LiveId" clId="{2EA3F92F-1E55-4D70-9768-5E8ACF906AEA}" dt="2024-06-27T15:43:18.684" v="1996" actId="255"/>
          <ac:spMkLst>
            <pc:docMk/>
            <pc:sldMk cId="2329093518" sldId="257"/>
            <ac:spMk id="26" creationId="{14B1291F-B2B3-C8DA-E6AB-649A63A79C2F}"/>
          </ac:spMkLst>
        </pc:spChg>
        <pc:spChg chg="add mod">
          <ac:chgData name="JuYoung Song" userId="2ab62cc5c92b8695" providerId="LiveId" clId="{2EA3F92F-1E55-4D70-9768-5E8ACF906AEA}" dt="2024-06-27T15:39:18.448" v="1927"/>
          <ac:spMkLst>
            <pc:docMk/>
            <pc:sldMk cId="2329093518" sldId="257"/>
            <ac:spMk id="27" creationId="{83B81AA4-6C3E-4B55-EAE2-35FAB0D99E03}"/>
          </ac:spMkLst>
        </pc:spChg>
        <pc:spChg chg="add del mod">
          <ac:chgData name="JuYoung Song" userId="2ab62cc5c92b8695" providerId="LiveId" clId="{2EA3F92F-1E55-4D70-9768-5E8ACF906AEA}" dt="2024-06-27T15:39:51.028" v="1936" actId="478"/>
          <ac:spMkLst>
            <pc:docMk/>
            <pc:sldMk cId="2329093518" sldId="257"/>
            <ac:spMk id="28" creationId="{8CD1CBFC-4425-2823-DE44-0DCC6465E40F}"/>
          </ac:spMkLst>
        </pc:spChg>
        <pc:spChg chg="add del mod">
          <ac:chgData name="JuYoung Song" userId="2ab62cc5c92b8695" providerId="LiveId" clId="{2EA3F92F-1E55-4D70-9768-5E8ACF906AEA}" dt="2024-06-27T15:41:24.285" v="1969" actId="478"/>
          <ac:spMkLst>
            <pc:docMk/>
            <pc:sldMk cId="2329093518" sldId="257"/>
            <ac:spMk id="29" creationId="{D715CCA4-FA70-C9E2-83C2-A175756C6762}"/>
          </ac:spMkLst>
        </pc:spChg>
        <pc:spChg chg="add del mod">
          <ac:chgData name="JuYoung Song" userId="2ab62cc5c92b8695" providerId="LiveId" clId="{2EA3F92F-1E55-4D70-9768-5E8ACF906AEA}" dt="2024-06-27T15:40:49.385" v="1960" actId="478"/>
          <ac:spMkLst>
            <pc:docMk/>
            <pc:sldMk cId="2329093518" sldId="257"/>
            <ac:spMk id="31" creationId="{391B407A-DD67-9933-4E30-1618D01D0882}"/>
          </ac:spMkLst>
        </pc:spChg>
        <pc:spChg chg="add del mod ord">
          <ac:chgData name="JuYoung Song" userId="2ab62cc5c92b8695" providerId="LiveId" clId="{2EA3F92F-1E55-4D70-9768-5E8ACF906AEA}" dt="2024-06-27T15:41:21.580" v="1968" actId="478"/>
          <ac:spMkLst>
            <pc:docMk/>
            <pc:sldMk cId="2329093518" sldId="257"/>
            <ac:spMk id="32" creationId="{28AF21E6-72DC-E5C5-9753-1792B3D3ADB1}"/>
          </ac:spMkLst>
        </pc:spChg>
        <pc:graphicFrameChg chg="add del mod modGraphic">
          <ac:chgData name="JuYoung Song" userId="2ab62cc5c92b8695" providerId="LiveId" clId="{2EA3F92F-1E55-4D70-9768-5E8ACF906AEA}" dt="2024-06-27T15:32:57.917" v="1604" actId="14734"/>
          <ac:graphicFrameMkLst>
            <pc:docMk/>
            <pc:sldMk cId="2329093518" sldId="257"/>
            <ac:graphicFrameMk id="16" creationId="{27139DEF-A659-184B-1ECB-81DFA9C6EBA7}"/>
          </ac:graphicFrameMkLst>
        </pc:graphicFrameChg>
        <pc:graphicFrameChg chg="add del mod modGraphic">
          <ac:chgData name="JuYoung Song" userId="2ab62cc5c92b8695" providerId="LiveId" clId="{2EA3F92F-1E55-4D70-9768-5E8ACF906AEA}" dt="2024-06-27T15:20:41.810" v="1358" actId="478"/>
          <ac:graphicFrameMkLst>
            <pc:docMk/>
            <pc:sldMk cId="2329093518" sldId="257"/>
            <ac:graphicFrameMk id="21" creationId="{91EFA402-AC75-8CF6-4783-884BA09C5D8A}"/>
          </ac:graphicFrameMkLst>
        </pc:graphicFrameChg>
        <pc:picChg chg="add del mod">
          <ac:chgData name="JuYoung Song" userId="2ab62cc5c92b8695" providerId="LiveId" clId="{2EA3F92F-1E55-4D70-9768-5E8ACF906AEA}" dt="2024-06-27T15:14:52.522" v="1306" actId="478"/>
          <ac:picMkLst>
            <pc:docMk/>
            <pc:sldMk cId="2329093518" sldId="257"/>
            <ac:picMk id="15" creationId="{26643EC6-9393-3E61-AB50-6823B8AA19CE}"/>
          </ac:picMkLst>
        </pc:picChg>
        <pc:picChg chg="add del mod">
          <ac:chgData name="JuYoung Song" userId="2ab62cc5c92b8695" providerId="LiveId" clId="{2EA3F92F-1E55-4D70-9768-5E8ACF906AEA}" dt="2024-06-27T15:16:19.677" v="1316" actId="478"/>
          <ac:picMkLst>
            <pc:docMk/>
            <pc:sldMk cId="2329093518" sldId="257"/>
            <ac:picMk id="18" creationId="{20C5AD90-9795-2A41-F4F8-723D97E347A0}"/>
          </ac:picMkLst>
        </pc:picChg>
        <pc:picChg chg="add mod">
          <ac:chgData name="JuYoung Song" userId="2ab62cc5c92b8695" providerId="LiveId" clId="{2EA3F92F-1E55-4D70-9768-5E8ACF906AEA}" dt="2024-06-27T15:29:39.112" v="1510" actId="1076"/>
          <ac:picMkLst>
            <pc:docMk/>
            <pc:sldMk cId="2329093518" sldId="257"/>
            <ac:picMk id="20" creationId="{D113EC7C-C2BA-80B7-A1BD-69BDC93DA822}"/>
          </ac:picMkLst>
        </pc:picChg>
        <pc:picChg chg="add del mod">
          <ac:chgData name="JuYoung Song" userId="2ab62cc5c92b8695" providerId="LiveId" clId="{2EA3F92F-1E55-4D70-9768-5E8ACF906AEA}" dt="2024-06-27T15:29:12.541" v="1506" actId="478"/>
          <ac:picMkLst>
            <pc:docMk/>
            <pc:sldMk cId="2329093518" sldId="257"/>
            <ac:picMk id="25" creationId="{0A758057-F5B1-1BF5-DE25-3CDDBA6C1FF6}"/>
          </ac:picMkLst>
        </pc:picChg>
        <pc:cxnChg chg="add del mod">
          <ac:chgData name="JuYoung Song" userId="2ab62cc5c92b8695" providerId="LiveId" clId="{2EA3F92F-1E55-4D70-9768-5E8ACF906AEA}" dt="2024-06-27T14:57:17.853" v="1155" actId="478"/>
          <ac:cxnSpMkLst>
            <pc:docMk/>
            <pc:sldMk cId="2329093518" sldId="257"/>
            <ac:cxnSpMk id="4" creationId="{03B5BAB6-22FF-F87D-2554-0252462A5EED}"/>
          </ac:cxnSpMkLst>
        </pc:cxnChg>
        <pc:cxnChg chg="add mod">
          <ac:chgData name="JuYoung Song" userId="2ab62cc5c92b8695" providerId="LiveId" clId="{2EA3F92F-1E55-4D70-9768-5E8ACF906AEA}" dt="2024-06-27T15:41:27.634" v="1970" actId="14100"/>
          <ac:cxnSpMkLst>
            <pc:docMk/>
            <pc:sldMk cId="2329093518" sldId="257"/>
            <ac:cxnSpMk id="8" creationId="{0B008D0D-B512-B340-3B0A-23056EBF9563}"/>
          </ac:cxnSpMkLst>
        </pc:cxnChg>
        <pc:cxnChg chg="add del mod">
          <ac:chgData name="JuYoung Song" userId="2ab62cc5c92b8695" providerId="LiveId" clId="{2EA3F92F-1E55-4D70-9768-5E8ACF906AEA}" dt="2024-06-27T15:41:24.285" v="1969" actId="478"/>
          <ac:cxnSpMkLst>
            <pc:docMk/>
            <pc:sldMk cId="2329093518" sldId="257"/>
            <ac:cxnSpMk id="30" creationId="{5A4BAD11-A9AF-107A-DE25-3D238111D3D2}"/>
          </ac:cxnSpMkLst>
        </pc:cxnChg>
      </pc:sldChg>
    </pc:docChg>
  </pc:docChgLst>
  <pc:docChgLst>
    <pc:chgData name="JuYoung Song" userId="2ab62cc5c92b8695" providerId="LiveId" clId="{75753F5B-68C8-4B19-B481-9B1D6599574F}"/>
    <pc:docChg chg="undo redo custSel addSld delSld modSld modSection modShowInfo">
      <pc:chgData name="JuYoung Song" userId="2ab62cc5c92b8695" providerId="LiveId" clId="{75753F5B-68C8-4B19-B481-9B1D6599574F}" dt="2024-06-28T15:51:37.939" v="7311" actId="20577"/>
      <pc:docMkLst>
        <pc:docMk/>
      </pc:docMkLst>
      <pc:sldChg chg="addSp delSp modSp del mod">
        <pc:chgData name="JuYoung Song" userId="2ab62cc5c92b8695" providerId="LiveId" clId="{75753F5B-68C8-4B19-B481-9B1D6599574F}" dt="2024-06-28T14:17:48.321" v="5147" actId="47"/>
        <pc:sldMkLst>
          <pc:docMk/>
          <pc:sldMk cId="1234451852" sldId="256"/>
        </pc:sldMkLst>
        <pc:spChg chg="del mod">
          <ac:chgData name="JuYoung Song" userId="2ab62cc5c92b8695" providerId="LiveId" clId="{75753F5B-68C8-4B19-B481-9B1D6599574F}" dt="2024-06-28T09:11:31.290" v="1355" actId="478"/>
          <ac:spMkLst>
            <pc:docMk/>
            <pc:sldMk cId="1234451852" sldId="256"/>
            <ac:spMk id="5" creationId="{2BEA6129-BD3B-2D39-DEBD-A4CBC7DBD664}"/>
          </ac:spMkLst>
        </pc:spChg>
        <pc:spChg chg="add mod">
          <ac:chgData name="JuYoung Song" userId="2ab62cc5c92b8695" providerId="LiveId" clId="{75753F5B-68C8-4B19-B481-9B1D6599574F}" dt="2024-06-28T09:15:52.015" v="1435" actId="1076"/>
          <ac:spMkLst>
            <pc:docMk/>
            <pc:sldMk cId="1234451852" sldId="256"/>
            <ac:spMk id="7" creationId="{6A196106-DDBB-0670-2E03-82EC209F29C1}"/>
          </ac:spMkLst>
        </pc:spChg>
        <pc:spChg chg="add del mod">
          <ac:chgData name="JuYoung Song" userId="2ab62cc5c92b8695" providerId="LiveId" clId="{75753F5B-68C8-4B19-B481-9B1D6599574F}" dt="2024-06-28T09:11:37.592" v="1357" actId="478"/>
          <ac:spMkLst>
            <pc:docMk/>
            <pc:sldMk cId="1234451852" sldId="256"/>
            <ac:spMk id="8" creationId="{1B4CC9C4-5CC1-5E4F-53FF-3071E1490EBF}"/>
          </ac:spMkLst>
        </pc:spChg>
        <pc:spChg chg="add mod">
          <ac:chgData name="JuYoung Song" userId="2ab62cc5c92b8695" providerId="LiveId" clId="{75753F5B-68C8-4B19-B481-9B1D6599574F}" dt="2024-06-28T09:11:37.732" v="1358"/>
          <ac:spMkLst>
            <pc:docMk/>
            <pc:sldMk cId="1234451852" sldId="256"/>
            <ac:spMk id="9" creationId="{54AC0B90-FCB4-3633-525E-044578D53C38}"/>
          </ac:spMkLst>
        </pc:spChg>
        <pc:spChg chg="add del">
          <ac:chgData name="JuYoung Song" userId="2ab62cc5c92b8695" providerId="LiveId" clId="{75753F5B-68C8-4B19-B481-9B1D6599574F}" dt="2024-06-28T07:56:42.953" v="223" actId="478"/>
          <ac:spMkLst>
            <pc:docMk/>
            <pc:sldMk cId="1234451852" sldId="256"/>
            <ac:spMk id="11" creationId="{349A7340-3A96-6FA6-3750-9030674A701B}"/>
          </ac:spMkLst>
        </pc:spChg>
        <pc:spChg chg="add del">
          <ac:chgData name="JuYoung Song" userId="2ab62cc5c92b8695" providerId="LiveId" clId="{75753F5B-68C8-4B19-B481-9B1D6599574F}" dt="2024-06-28T07:56:42.953" v="223" actId="478"/>
          <ac:spMkLst>
            <pc:docMk/>
            <pc:sldMk cId="1234451852" sldId="256"/>
            <ac:spMk id="15" creationId="{875F5598-E580-B038-058B-F73B5EBAC69C}"/>
          </ac:spMkLst>
        </pc:spChg>
        <pc:spChg chg="add mod">
          <ac:chgData name="JuYoung Song" userId="2ab62cc5c92b8695" providerId="LiveId" clId="{75753F5B-68C8-4B19-B481-9B1D6599574F}" dt="2024-06-28T09:13:23.403" v="1398" actId="20577"/>
          <ac:spMkLst>
            <pc:docMk/>
            <pc:sldMk cId="1234451852" sldId="256"/>
            <ac:spMk id="17" creationId="{B7EB3169-29D4-E46A-6E5D-0D8F1EECE6F8}"/>
          </ac:spMkLst>
        </pc:spChg>
        <pc:spChg chg="add del">
          <ac:chgData name="JuYoung Song" userId="2ab62cc5c92b8695" providerId="LiveId" clId="{75753F5B-68C8-4B19-B481-9B1D6599574F}" dt="2024-06-28T07:56:42.953" v="223" actId="478"/>
          <ac:spMkLst>
            <pc:docMk/>
            <pc:sldMk cId="1234451852" sldId="256"/>
            <ac:spMk id="19" creationId="{3B00CD27-49D7-C652-4014-0D528A48AD47}"/>
          </ac:spMkLst>
        </pc:spChg>
        <pc:spChg chg="add del">
          <ac:chgData name="JuYoung Song" userId="2ab62cc5c92b8695" providerId="LiveId" clId="{75753F5B-68C8-4B19-B481-9B1D6599574F}" dt="2024-06-28T07:56:42.953" v="223" actId="478"/>
          <ac:spMkLst>
            <pc:docMk/>
            <pc:sldMk cId="1234451852" sldId="256"/>
            <ac:spMk id="23" creationId="{E074B883-EEFD-7438-749D-A39AFFA2E343}"/>
          </ac:spMkLst>
        </pc:spChg>
        <pc:spChg chg="del mod">
          <ac:chgData name="JuYoung Song" userId="2ab62cc5c92b8695" providerId="LiveId" clId="{75753F5B-68C8-4B19-B481-9B1D6599574F}" dt="2024-06-28T09:13:14.953" v="1375" actId="478"/>
          <ac:spMkLst>
            <pc:docMk/>
            <pc:sldMk cId="1234451852" sldId="256"/>
            <ac:spMk id="27" creationId="{D635B373-DB17-BB73-AD2C-3A0CDF7738BC}"/>
          </ac:spMkLst>
        </pc:spChg>
        <pc:graphicFrameChg chg="del mod modGraphic">
          <ac:chgData name="JuYoung Song" userId="2ab62cc5c92b8695" providerId="LiveId" clId="{75753F5B-68C8-4B19-B481-9B1D6599574F}" dt="2024-06-28T09:56:12.656" v="1476" actId="21"/>
          <ac:graphicFrameMkLst>
            <pc:docMk/>
            <pc:sldMk cId="1234451852" sldId="256"/>
            <ac:graphicFrameMk id="10" creationId="{025E2422-D727-36C1-07AE-0BF65631046D}"/>
          </ac:graphicFrameMkLst>
        </pc:graphicFrameChg>
        <pc:graphicFrameChg chg="del mod modGraphic">
          <ac:chgData name="JuYoung Song" userId="2ab62cc5c92b8695" providerId="LiveId" clId="{75753F5B-68C8-4B19-B481-9B1D6599574F}" dt="2024-06-28T09:17:30.729" v="1445" actId="478"/>
          <ac:graphicFrameMkLst>
            <pc:docMk/>
            <pc:sldMk cId="1234451852" sldId="256"/>
            <ac:graphicFrameMk id="12" creationId="{9E5F77B6-E0B9-DEDD-7BE8-E5678127E4D7}"/>
          </ac:graphicFrameMkLst>
        </pc:graphicFrameChg>
        <pc:graphicFrameChg chg="del mod modGraphic">
          <ac:chgData name="JuYoung Song" userId="2ab62cc5c92b8695" providerId="LiveId" clId="{75753F5B-68C8-4B19-B481-9B1D6599574F}" dt="2024-06-28T09:17:30.729" v="1445" actId="478"/>
          <ac:graphicFrameMkLst>
            <pc:docMk/>
            <pc:sldMk cId="1234451852" sldId="256"/>
            <ac:graphicFrameMk id="14" creationId="{98840ACA-93DF-3CCB-7234-3CBB9BD17AB4}"/>
          </ac:graphicFrameMkLst>
        </pc:graphicFrameChg>
        <pc:graphicFrameChg chg="del mod modGraphic">
          <ac:chgData name="JuYoung Song" userId="2ab62cc5c92b8695" providerId="LiveId" clId="{75753F5B-68C8-4B19-B481-9B1D6599574F}" dt="2024-06-28T09:14:28.620" v="1403" actId="478"/>
          <ac:graphicFrameMkLst>
            <pc:docMk/>
            <pc:sldMk cId="1234451852" sldId="256"/>
            <ac:graphicFrameMk id="16" creationId="{A9ABD712-F939-1042-8746-D307A5A5986F}"/>
          </ac:graphicFrameMkLst>
        </pc:graphicFrameChg>
        <pc:picChg chg="add mod">
          <ac:chgData name="JuYoung Song" userId="2ab62cc5c92b8695" providerId="LiveId" clId="{75753F5B-68C8-4B19-B481-9B1D6599574F}" dt="2024-06-28T12:57:51.481" v="2440"/>
          <ac:picMkLst>
            <pc:docMk/>
            <pc:sldMk cId="1234451852" sldId="256"/>
            <ac:picMk id="14" creationId="{0229681B-A3F2-57F2-DC51-4CC934CA09B1}"/>
          </ac:picMkLst>
        </pc:picChg>
        <pc:cxnChg chg="del mod">
          <ac:chgData name="JuYoung Song" userId="2ab62cc5c92b8695" providerId="LiveId" clId="{75753F5B-68C8-4B19-B481-9B1D6599574F}" dt="2024-06-28T09:13:12.539" v="1374" actId="478"/>
          <ac:cxnSpMkLst>
            <pc:docMk/>
            <pc:sldMk cId="1234451852" sldId="256"/>
            <ac:cxnSpMk id="3" creationId="{1049E90E-6365-8024-E886-C4037E6B1DC7}"/>
          </ac:cxnSpMkLst>
        </pc:cxnChg>
        <pc:cxnChg chg="add mod">
          <ac:chgData name="JuYoung Song" userId="2ab62cc5c92b8695" providerId="LiveId" clId="{75753F5B-68C8-4B19-B481-9B1D6599574F}" dt="2024-06-28T09:11:37.732" v="1358"/>
          <ac:cxnSpMkLst>
            <pc:docMk/>
            <pc:sldMk cId="1234451852" sldId="256"/>
            <ac:cxnSpMk id="13" creationId="{6241C3A1-AAD2-3E7E-47D2-9E3E407F1260}"/>
          </ac:cxnSpMkLst>
        </pc:cxnChg>
      </pc:sldChg>
      <pc:sldChg chg="addSp delSp modSp del mod">
        <pc:chgData name="JuYoung Song" userId="2ab62cc5c92b8695" providerId="LiveId" clId="{75753F5B-68C8-4B19-B481-9B1D6599574F}" dt="2024-06-28T14:17:35.835" v="5145" actId="47"/>
        <pc:sldMkLst>
          <pc:docMk/>
          <pc:sldMk cId="2329093518" sldId="257"/>
        </pc:sldMkLst>
        <pc:spChg chg="del mod">
          <ac:chgData name="JuYoung Song" userId="2ab62cc5c92b8695" providerId="LiveId" clId="{75753F5B-68C8-4B19-B481-9B1D6599574F}" dt="2024-06-28T09:11:40.470" v="1359" actId="478"/>
          <ac:spMkLst>
            <pc:docMk/>
            <pc:sldMk cId="2329093518" sldId="257"/>
            <ac:spMk id="2" creationId="{0B4BC902-1C31-43D2-FC9E-D78937B8D66E}"/>
          </ac:spMkLst>
        </pc:spChg>
        <pc:spChg chg="add del mod">
          <ac:chgData name="JuYoung Song" userId="2ab62cc5c92b8695" providerId="LiveId" clId="{75753F5B-68C8-4B19-B481-9B1D6599574F}" dt="2024-06-28T08:40:07.088" v="1125" actId="478"/>
          <ac:spMkLst>
            <pc:docMk/>
            <pc:sldMk cId="2329093518" sldId="257"/>
            <ac:spMk id="3" creationId="{F06EAB6B-8BCD-1650-2061-6E8C3DC2E938}"/>
          </ac:spMkLst>
        </pc:spChg>
        <pc:spChg chg="add del mod">
          <ac:chgData name="JuYoung Song" userId="2ab62cc5c92b8695" providerId="LiveId" clId="{75753F5B-68C8-4B19-B481-9B1D6599574F}" dt="2024-06-28T08:40:07.088" v="1125" actId="478"/>
          <ac:spMkLst>
            <pc:docMk/>
            <pc:sldMk cId="2329093518" sldId="257"/>
            <ac:spMk id="4" creationId="{57E3E5C8-7EC1-626A-CEBC-37E7E45ECF65}"/>
          </ac:spMkLst>
        </pc:spChg>
        <pc:spChg chg="add del mod">
          <ac:chgData name="JuYoung Song" userId="2ab62cc5c92b8695" providerId="LiveId" clId="{75753F5B-68C8-4B19-B481-9B1D6599574F}" dt="2024-06-28T09:55:17.322" v="1467" actId="478"/>
          <ac:spMkLst>
            <pc:docMk/>
            <pc:sldMk cId="2329093518" sldId="257"/>
            <ac:spMk id="7" creationId="{F0EF208D-6875-07C3-ED2E-BFD5D0616B69}"/>
          </ac:spMkLst>
        </pc:spChg>
        <pc:spChg chg="del">
          <ac:chgData name="JuYoung Song" userId="2ab62cc5c92b8695" providerId="LiveId" clId="{75753F5B-68C8-4B19-B481-9B1D6599574F}" dt="2024-06-28T09:57:48.971" v="1506" actId="478"/>
          <ac:spMkLst>
            <pc:docMk/>
            <pc:sldMk cId="2329093518" sldId="257"/>
            <ac:spMk id="9" creationId="{377869B9-5A19-2B2B-4F24-DFA3DF2FB24A}"/>
          </ac:spMkLst>
        </pc:spChg>
        <pc:spChg chg="add del mod">
          <ac:chgData name="JuYoung Song" userId="2ab62cc5c92b8695" providerId="LiveId" clId="{75753F5B-68C8-4B19-B481-9B1D6599574F}" dt="2024-06-28T09:55:17.322" v="1467" actId="478"/>
          <ac:spMkLst>
            <pc:docMk/>
            <pc:sldMk cId="2329093518" sldId="257"/>
            <ac:spMk id="11" creationId="{518DF5E2-5302-C0E3-4EB0-2979A262E688}"/>
          </ac:spMkLst>
        </pc:spChg>
        <pc:spChg chg="add mod">
          <ac:chgData name="JuYoung Song" userId="2ab62cc5c92b8695" providerId="LiveId" clId="{75753F5B-68C8-4B19-B481-9B1D6599574F}" dt="2024-06-28T09:57:46.697" v="1505"/>
          <ac:spMkLst>
            <pc:docMk/>
            <pc:sldMk cId="2329093518" sldId="257"/>
            <ac:spMk id="17" creationId="{8B084AAB-8B96-24A9-3184-9414663C36F0}"/>
          </ac:spMkLst>
        </pc:spChg>
        <pc:spChg chg="add mod">
          <ac:chgData name="JuYoung Song" userId="2ab62cc5c92b8695" providerId="LiveId" clId="{75753F5B-68C8-4B19-B481-9B1D6599574F}" dt="2024-06-28T10:05:03.820" v="1619" actId="20577"/>
          <ac:spMkLst>
            <pc:docMk/>
            <pc:sldMk cId="2329093518" sldId="257"/>
            <ac:spMk id="18" creationId="{EFBF7E20-53E5-F8E7-4BC3-19033D32AE4C}"/>
          </ac:spMkLst>
        </pc:spChg>
        <pc:spChg chg="add mod">
          <ac:chgData name="JuYoung Song" userId="2ab62cc5c92b8695" providerId="LiveId" clId="{75753F5B-68C8-4B19-B481-9B1D6599574F}" dt="2024-06-28T09:57:51.992" v="1508"/>
          <ac:spMkLst>
            <pc:docMk/>
            <pc:sldMk cId="2329093518" sldId="257"/>
            <ac:spMk id="19" creationId="{2626E7BE-3E24-CDD5-E1EC-08718621D9DC}"/>
          </ac:spMkLst>
        </pc:spChg>
        <pc:spChg chg="add mod">
          <ac:chgData name="JuYoung Song" userId="2ab62cc5c92b8695" providerId="LiveId" clId="{75753F5B-68C8-4B19-B481-9B1D6599574F}" dt="2024-06-28T10:14:17.206" v="2279" actId="1076"/>
          <ac:spMkLst>
            <pc:docMk/>
            <pc:sldMk cId="2329093518" sldId="257"/>
            <ac:spMk id="23" creationId="{F5CCD4AD-5618-5288-DF39-905949BDD121}"/>
          </ac:spMkLst>
        </pc:spChg>
        <pc:graphicFrameChg chg="add del mod modGraphic">
          <ac:chgData name="JuYoung Song" userId="2ab62cc5c92b8695" providerId="LiveId" clId="{75753F5B-68C8-4B19-B481-9B1D6599574F}" dt="2024-06-28T09:26:29.458" v="1465" actId="478"/>
          <ac:graphicFrameMkLst>
            <pc:docMk/>
            <pc:sldMk cId="2329093518" sldId="257"/>
            <ac:graphicFrameMk id="5" creationId="{27139DEF-A659-184B-1ECB-81DFA9C6EBA7}"/>
          </ac:graphicFrameMkLst>
        </pc:graphicFrameChg>
        <pc:graphicFrameChg chg="add del mod modGraphic">
          <ac:chgData name="JuYoung Song" userId="2ab62cc5c92b8695" providerId="LiveId" clId="{75753F5B-68C8-4B19-B481-9B1D6599574F}" dt="2024-06-28T09:26:29.458" v="1465" actId="478"/>
          <ac:graphicFrameMkLst>
            <pc:docMk/>
            <pc:sldMk cId="2329093518" sldId="257"/>
            <ac:graphicFrameMk id="6" creationId="{E3E2C6BC-7C20-121A-4282-4B9A3EDF1E99}"/>
          </ac:graphicFrameMkLst>
        </pc:graphicFrameChg>
        <pc:graphicFrameChg chg="add del mod modGraphic">
          <ac:chgData name="JuYoung Song" userId="2ab62cc5c92b8695" providerId="LiveId" clId="{75753F5B-68C8-4B19-B481-9B1D6599574F}" dt="2024-06-28T12:57:56.035" v="2441" actId="21"/>
          <ac:graphicFrameMkLst>
            <pc:docMk/>
            <pc:sldMk cId="2329093518" sldId="257"/>
            <ac:graphicFrameMk id="14" creationId="{025E2422-D727-36C1-07AE-0BF65631046D}"/>
          </ac:graphicFrameMkLst>
        </pc:graphicFrameChg>
        <pc:graphicFrameChg chg="add del mod">
          <ac:chgData name="JuYoung Song" userId="2ab62cc5c92b8695" providerId="LiveId" clId="{75753F5B-68C8-4B19-B481-9B1D6599574F}" dt="2024-06-28T08:42:38.084" v="1146" actId="478"/>
          <ac:graphicFrameMkLst>
            <pc:docMk/>
            <pc:sldMk cId="2329093518" sldId="257"/>
            <ac:graphicFrameMk id="16" creationId="{27139DEF-A659-184B-1ECB-81DFA9C6EBA7}"/>
          </ac:graphicFrameMkLst>
        </pc:graphicFrameChg>
        <pc:picChg chg="add mod modCrop">
          <ac:chgData name="JuYoung Song" userId="2ab62cc5c92b8695" providerId="LiveId" clId="{75753F5B-68C8-4B19-B481-9B1D6599574F}" dt="2024-06-28T10:13:33.202" v="2276" actId="1076"/>
          <ac:picMkLst>
            <pc:docMk/>
            <pc:sldMk cId="2329093518" sldId="257"/>
            <ac:picMk id="13" creationId="{D86CAC27-DFCB-401A-BBDD-303BF4798E43}"/>
          </ac:picMkLst>
        </pc:picChg>
        <pc:picChg chg="add mod modCrop">
          <ac:chgData name="JuYoung Song" userId="2ab62cc5c92b8695" providerId="LiveId" clId="{75753F5B-68C8-4B19-B481-9B1D6599574F}" dt="2024-06-28T10:13:48.655" v="2278" actId="1076"/>
          <ac:picMkLst>
            <pc:docMk/>
            <pc:sldMk cId="2329093518" sldId="257"/>
            <ac:picMk id="15" creationId="{631457BB-DBBE-5368-8482-1FEBBF0B1E70}"/>
          </ac:picMkLst>
        </pc:picChg>
        <pc:picChg chg="del mod">
          <ac:chgData name="JuYoung Song" userId="2ab62cc5c92b8695" providerId="LiveId" clId="{75753F5B-68C8-4B19-B481-9B1D6599574F}" dt="2024-06-28T09:58:08.868" v="1515" actId="478"/>
          <ac:picMkLst>
            <pc:docMk/>
            <pc:sldMk cId="2329093518" sldId="257"/>
            <ac:picMk id="20" creationId="{D113EC7C-C2BA-80B7-A1BD-69BDC93DA822}"/>
          </ac:picMkLst>
        </pc:picChg>
        <pc:cxnChg chg="del">
          <ac:chgData name="JuYoung Song" userId="2ab62cc5c92b8695" providerId="LiveId" clId="{75753F5B-68C8-4B19-B481-9B1D6599574F}" dt="2024-06-28T09:57:48.971" v="1506" actId="478"/>
          <ac:cxnSpMkLst>
            <pc:docMk/>
            <pc:sldMk cId="2329093518" sldId="257"/>
            <ac:cxnSpMk id="8" creationId="{0B008D0D-B512-B340-3B0A-23056EBF9563}"/>
          </ac:cxnSpMkLst>
        </pc:cxnChg>
        <pc:cxnChg chg="add mod">
          <ac:chgData name="JuYoung Song" userId="2ab62cc5c92b8695" providerId="LiveId" clId="{75753F5B-68C8-4B19-B481-9B1D6599574F}" dt="2024-06-28T09:11:40.687" v="1360"/>
          <ac:cxnSpMkLst>
            <pc:docMk/>
            <pc:sldMk cId="2329093518" sldId="257"/>
            <ac:cxnSpMk id="10" creationId="{7D1264C2-2DB6-1DAE-FC81-1D2D9D1EE685}"/>
          </ac:cxnSpMkLst>
        </pc:cxnChg>
        <pc:cxnChg chg="add mod">
          <ac:chgData name="JuYoung Song" userId="2ab62cc5c92b8695" providerId="LiveId" clId="{75753F5B-68C8-4B19-B481-9B1D6599574F}" dt="2024-06-28T10:04:40.046" v="1574" actId="208"/>
          <ac:cxnSpMkLst>
            <pc:docMk/>
            <pc:sldMk cId="2329093518" sldId="257"/>
            <ac:cxnSpMk id="22" creationId="{EE33D8A9-E5F6-2233-6C0E-465399BF540E}"/>
          </ac:cxnSpMkLst>
        </pc:cxnChg>
      </pc:sldChg>
      <pc:sldChg chg="addSp delSp modSp mod">
        <pc:chgData name="JuYoung Song" userId="2ab62cc5c92b8695" providerId="LiveId" clId="{75753F5B-68C8-4B19-B481-9B1D6599574F}" dt="2024-06-28T15:43:43.103" v="7295" actId="20577"/>
        <pc:sldMkLst>
          <pc:docMk/>
          <pc:sldMk cId="546555003" sldId="258"/>
        </pc:sldMkLst>
        <pc:spChg chg="add mod">
          <ac:chgData name="JuYoung Song" userId="2ab62cc5c92b8695" providerId="LiveId" clId="{75753F5B-68C8-4B19-B481-9B1D6599574F}" dt="2024-06-28T15:10:53.196" v="6134"/>
          <ac:spMkLst>
            <pc:docMk/>
            <pc:sldMk cId="546555003" sldId="258"/>
            <ac:spMk id="2" creationId="{7F38C89C-3737-B77F-FD3E-C6AF03A70B75}"/>
          </ac:spMkLst>
        </pc:spChg>
        <pc:spChg chg="del mod">
          <ac:chgData name="JuYoung Song" userId="2ab62cc5c92b8695" providerId="LiveId" clId="{75753F5B-68C8-4B19-B481-9B1D6599574F}" dt="2024-06-28T15:28:00.064" v="6467" actId="478"/>
          <ac:spMkLst>
            <pc:docMk/>
            <pc:sldMk cId="546555003" sldId="258"/>
            <ac:spMk id="6" creationId="{D3E2FD2D-A00C-14FA-3B0A-23F25D56B1C1}"/>
          </ac:spMkLst>
        </pc:spChg>
        <pc:spChg chg="add mod">
          <ac:chgData name="JuYoung Song" userId="2ab62cc5c92b8695" providerId="LiveId" clId="{75753F5B-68C8-4B19-B481-9B1D6599574F}" dt="2024-06-28T15:26:35.370" v="6434" actId="20577"/>
          <ac:spMkLst>
            <pc:docMk/>
            <pc:sldMk cId="546555003" sldId="258"/>
            <ac:spMk id="7" creationId="{D1F658A0-FC0F-D480-CB2C-6F9DBE2C2A37}"/>
          </ac:spMkLst>
        </pc:spChg>
        <pc:spChg chg="del">
          <ac:chgData name="JuYoung Song" userId="2ab62cc5c92b8695" providerId="LiveId" clId="{75753F5B-68C8-4B19-B481-9B1D6599574F}" dt="2024-06-28T15:10:44.940" v="6132" actId="478"/>
          <ac:spMkLst>
            <pc:docMk/>
            <pc:sldMk cId="546555003" sldId="258"/>
            <ac:spMk id="9" creationId="{377869B9-5A19-2B2B-4F24-DFA3DF2FB24A}"/>
          </ac:spMkLst>
        </pc:spChg>
        <pc:spChg chg="add mod">
          <ac:chgData name="JuYoung Song" userId="2ab62cc5c92b8695" providerId="LiveId" clId="{75753F5B-68C8-4B19-B481-9B1D6599574F}" dt="2024-06-28T15:26:10.562" v="6374" actId="554"/>
          <ac:spMkLst>
            <pc:docMk/>
            <pc:sldMk cId="546555003" sldId="258"/>
            <ac:spMk id="11" creationId="{35845016-5464-533A-D633-62DDBEC73649}"/>
          </ac:spMkLst>
        </pc:spChg>
        <pc:spChg chg="add mod">
          <ac:chgData name="JuYoung Song" userId="2ab62cc5c92b8695" providerId="LiveId" clId="{75753F5B-68C8-4B19-B481-9B1D6599574F}" dt="2024-06-28T15:26:15.623" v="6375" actId="554"/>
          <ac:spMkLst>
            <pc:docMk/>
            <pc:sldMk cId="546555003" sldId="258"/>
            <ac:spMk id="12" creationId="{1F651287-B319-C2B9-B4F0-F6E1AE3927A4}"/>
          </ac:spMkLst>
        </pc:spChg>
        <pc:spChg chg="add mod">
          <ac:chgData name="JuYoung Song" userId="2ab62cc5c92b8695" providerId="LiveId" clId="{75753F5B-68C8-4B19-B481-9B1D6599574F}" dt="2024-06-28T15:34:25.742" v="6472" actId="1076"/>
          <ac:spMkLst>
            <pc:docMk/>
            <pc:sldMk cId="546555003" sldId="258"/>
            <ac:spMk id="19" creationId="{85FE1C4F-D785-BBA3-9F75-CDAF757AB5C5}"/>
          </ac:spMkLst>
        </pc:spChg>
        <pc:spChg chg="add mod">
          <ac:chgData name="JuYoung Song" userId="2ab62cc5c92b8695" providerId="LiveId" clId="{75753F5B-68C8-4B19-B481-9B1D6599574F}" dt="2024-06-28T15:36:51.394" v="6526" actId="20577"/>
          <ac:spMkLst>
            <pc:docMk/>
            <pc:sldMk cId="546555003" sldId="258"/>
            <ac:spMk id="20" creationId="{C0A7B0F5-B8C0-AAB4-B562-1B3AF7455E63}"/>
          </ac:spMkLst>
        </pc:spChg>
        <pc:spChg chg="add mod">
          <ac:chgData name="JuYoung Song" userId="2ab62cc5c92b8695" providerId="LiveId" clId="{75753F5B-68C8-4B19-B481-9B1D6599574F}" dt="2024-06-28T15:27:51.087" v="6458" actId="20577"/>
          <ac:spMkLst>
            <pc:docMk/>
            <pc:sldMk cId="546555003" sldId="258"/>
            <ac:spMk id="21" creationId="{C400D2B4-392E-9F66-48A4-AEBEEC15AD39}"/>
          </ac:spMkLst>
        </pc:spChg>
        <pc:spChg chg="add mod">
          <ac:chgData name="JuYoung Song" userId="2ab62cc5c92b8695" providerId="LiveId" clId="{75753F5B-68C8-4B19-B481-9B1D6599574F}" dt="2024-06-28T15:27:53.619" v="6466" actId="20577"/>
          <ac:spMkLst>
            <pc:docMk/>
            <pc:sldMk cId="546555003" sldId="258"/>
            <ac:spMk id="22" creationId="{60DBFCDF-419F-0BCF-C82A-0926DA26B4BA}"/>
          </ac:spMkLst>
        </pc:spChg>
        <pc:spChg chg="add mod">
          <ac:chgData name="JuYoung Song" userId="2ab62cc5c92b8695" providerId="LiveId" clId="{75753F5B-68C8-4B19-B481-9B1D6599574F}" dt="2024-06-28T15:43:43.103" v="7295" actId="20577"/>
          <ac:spMkLst>
            <pc:docMk/>
            <pc:sldMk cId="546555003" sldId="258"/>
            <ac:spMk id="23" creationId="{E515BA61-9F2D-95AE-1DF4-31C3B16E3BDE}"/>
          </ac:spMkLst>
        </pc:spChg>
        <pc:spChg chg="del">
          <ac:chgData name="JuYoung Song" userId="2ab62cc5c92b8695" providerId="LiveId" clId="{75753F5B-68C8-4B19-B481-9B1D6599574F}" dt="2024-06-28T15:10:44.940" v="6132" actId="478"/>
          <ac:spMkLst>
            <pc:docMk/>
            <pc:sldMk cId="546555003" sldId="258"/>
            <ac:spMk id="26" creationId="{14B1291F-B2B3-C8DA-E6AB-649A63A79C2F}"/>
          </ac:spMkLst>
        </pc:spChg>
        <pc:graphicFrameChg chg="mod modGraphic">
          <ac:chgData name="JuYoung Song" userId="2ab62cc5c92b8695" providerId="LiveId" clId="{75753F5B-68C8-4B19-B481-9B1D6599574F}" dt="2024-06-28T15:37:28.233" v="6534" actId="14100"/>
          <ac:graphicFrameMkLst>
            <pc:docMk/>
            <pc:sldMk cId="546555003" sldId="258"/>
            <ac:graphicFrameMk id="10" creationId="{F3DFF06A-DB0B-7928-1D63-94C2F709EDAA}"/>
          </ac:graphicFrameMkLst>
        </pc:graphicFrameChg>
        <pc:graphicFrameChg chg="add mod modGraphic">
          <ac:chgData name="JuYoung Song" userId="2ab62cc5c92b8695" providerId="LiveId" clId="{75753F5B-68C8-4B19-B481-9B1D6599574F}" dt="2024-06-28T15:37:35.243" v="6535" actId="14100"/>
          <ac:graphicFrameMkLst>
            <pc:docMk/>
            <pc:sldMk cId="546555003" sldId="258"/>
            <ac:graphicFrameMk id="24" creationId="{EC7C6FC0-81B7-238F-9096-671AB647F09E}"/>
          </ac:graphicFrameMkLst>
        </pc:graphicFrameChg>
        <pc:picChg chg="del mod">
          <ac:chgData name="JuYoung Song" userId="2ab62cc5c92b8695" providerId="LiveId" clId="{75753F5B-68C8-4B19-B481-9B1D6599574F}" dt="2024-06-28T15:18:43.348" v="6176" actId="478"/>
          <ac:picMkLst>
            <pc:docMk/>
            <pc:sldMk cId="546555003" sldId="258"/>
            <ac:picMk id="3" creationId="{FD9EAE11-7EDD-C02C-9C04-97757FCFF31A}"/>
          </ac:picMkLst>
        </pc:picChg>
        <pc:picChg chg="del mod">
          <ac:chgData name="JuYoung Song" userId="2ab62cc5c92b8695" providerId="LiveId" clId="{75753F5B-68C8-4B19-B481-9B1D6599574F}" dt="2024-06-28T15:18:44.488" v="6177" actId="478"/>
          <ac:picMkLst>
            <pc:docMk/>
            <pc:sldMk cId="546555003" sldId="258"/>
            <ac:picMk id="4" creationId="{DA6C294A-9734-EBEA-ED75-C437B1427980}"/>
          </ac:picMkLst>
        </pc:picChg>
        <pc:picChg chg="add del mod modCrop">
          <ac:chgData name="JuYoung Song" userId="2ab62cc5c92b8695" providerId="LiveId" clId="{75753F5B-68C8-4B19-B481-9B1D6599574F}" dt="2024-06-28T15:22:29.658" v="6284" actId="478"/>
          <ac:picMkLst>
            <pc:docMk/>
            <pc:sldMk cId="546555003" sldId="258"/>
            <ac:picMk id="14" creationId="{37D277D7-BFBE-4618-9C71-C3BF5D563B2E}"/>
          </ac:picMkLst>
        </pc:picChg>
        <pc:picChg chg="add del mod modCrop">
          <ac:chgData name="JuYoung Song" userId="2ab62cc5c92b8695" providerId="LiveId" clId="{75753F5B-68C8-4B19-B481-9B1D6599574F}" dt="2024-06-28T15:22:29.658" v="6284" actId="478"/>
          <ac:picMkLst>
            <pc:docMk/>
            <pc:sldMk cId="546555003" sldId="258"/>
            <ac:picMk id="15" creationId="{C104FFCE-80F1-EF3B-EAA7-CDD1812D8A3D}"/>
          </ac:picMkLst>
        </pc:picChg>
        <pc:picChg chg="add mod modCrop">
          <ac:chgData name="JuYoung Song" userId="2ab62cc5c92b8695" providerId="LiveId" clId="{75753F5B-68C8-4B19-B481-9B1D6599574F}" dt="2024-06-28T15:25:26.670" v="6355" actId="14100"/>
          <ac:picMkLst>
            <pc:docMk/>
            <pc:sldMk cId="546555003" sldId="258"/>
            <ac:picMk id="17" creationId="{D62CD85B-746B-9FFB-B505-FEAA4937E443}"/>
          </ac:picMkLst>
        </pc:picChg>
        <pc:picChg chg="add mod modCrop">
          <ac:chgData name="JuYoung Song" userId="2ab62cc5c92b8695" providerId="LiveId" clId="{75753F5B-68C8-4B19-B481-9B1D6599574F}" dt="2024-06-28T15:25:36.784" v="6369" actId="1036"/>
          <ac:picMkLst>
            <pc:docMk/>
            <pc:sldMk cId="546555003" sldId="258"/>
            <ac:picMk id="18" creationId="{0CEC077E-9664-158C-3E62-95835AF90226}"/>
          </ac:picMkLst>
        </pc:picChg>
        <pc:cxnChg chg="add mod">
          <ac:chgData name="JuYoung Song" userId="2ab62cc5c92b8695" providerId="LiveId" clId="{75753F5B-68C8-4B19-B481-9B1D6599574F}" dt="2024-06-28T15:10:45.537" v="6133"/>
          <ac:cxnSpMkLst>
            <pc:docMk/>
            <pc:sldMk cId="546555003" sldId="258"/>
            <ac:cxnSpMk id="5" creationId="{F3F83CC7-A96D-F3EB-5AAF-369A8A79CBDC}"/>
          </ac:cxnSpMkLst>
        </pc:cxnChg>
        <pc:cxnChg chg="del">
          <ac:chgData name="JuYoung Song" userId="2ab62cc5c92b8695" providerId="LiveId" clId="{75753F5B-68C8-4B19-B481-9B1D6599574F}" dt="2024-06-28T15:10:44.940" v="6132" actId="478"/>
          <ac:cxnSpMkLst>
            <pc:docMk/>
            <pc:sldMk cId="546555003" sldId="258"/>
            <ac:cxnSpMk id="8" creationId="{0B008D0D-B512-B340-3B0A-23056EBF9563}"/>
          </ac:cxnSpMkLst>
        </pc:cxnChg>
      </pc:sldChg>
      <pc:sldChg chg="addSp delSp modSp del mod">
        <pc:chgData name="JuYoung Song" userId="2ab62cc5c92b8695" providerId="LiveId" clId="{75753F5B-68C8-4B19-B481-9B1D6599574F}" dt="2024-06-28T14:17:41.934" v="5146" actId="47"/>
        <pc:sldMkLst>
          <pc:docMk/>
          <pc:sldMk cId="681178848" sldId="260"/>
        </pc:sldMkLst>
        <pc:spChg chg="add mod">
          <ac:chgData name="JuYoung Song" userId="2ab62cc5c92b8695" providerId="LiveId" clId="{75753F5B-68C8-4B19-B481-9B1D6599574F}" dt="2024-06-28T12:31:35.390" v="2305" actId="20577"/>
          <ac:spMkLst>
            <pc:docMk/>
            <pc:sldMk cId="681178848" sldId="260"/>
            <ac:spMk id="2" creationId="{0FD7486A-AA02-D544-D452-8D6FD7FD8C4E}"/>
          </ac:spMkLst>
        </pc:spChg>
        <pc:spChg chg="add mod">
          <ac:chgData name="JuYoung Song" userId="2ab62cc5c92b8695" providerId="LiveId" clId="{75753F5B-68C8-4B19-B481-9B1D6599574F}" dt="2024-06-28T08:35:17.939" v="855"/>
          <ac:spMkLst>
            <pc:docMk/>
            <pc:sldMk cId="681178848" sldId="260"/>
            <ac:spMk id="2" creationId="{7BA68A60-AA48-F11C-8DC9-C3650BF66F28}"/>
          </ac:spMkLst>
        </pc:spChg>
        <pc:spChg chg="del">
          <ac:chgData name="JuYoung Song" userId="2ab62cc5c92b8695" providerId="LiveId" clId="{75753F5B-68C8-4B19-B481-9B1D6599574F}" dt="2024-06-28T09:11:43.015" v="1361" actId="478"/>
          <ac:spMkLst>
            <pc:docMk/>
            <pc:sldMk cId="681178848" sldId="260"/>
            <ac:spMk id="4" creationId="{6569534A-A8DD-BC82-BD55-DFF41DF4BCEF}"/>
          </ac:spMkLst>
        </pc:spChg>
        <pc:spChg chg="add mod ord">
          <ac:chgData name="JuYoung Song" userId="2ab62cc5c92b8695" providerId="LiveId" clId="{75753F5B-68C8-4B19-B481-9B1D6599574F}" dt="2024-06-28T08:38:37.340" v="928" actId="167"/>
          <ac:spMkLst>
            <pc:docMk/>
            <pc:sldMk cId="681178848" sldId="260"/>
            <ac:spMk id="6" creationId="{302120E3-D11B-82B7-6680-125A31302CB0}"/>
          </ac:spMkLst>
        </pc:spChg>
        <pc:spChg chg="add mod">
          <ac:chgData name="JuYoung Song" userId="2ab62cc5c92b8695" providerId="LiveId" clId="{75753F5B-68C8-4B19-B481-9B1D6599574F}" dt="2024-06-28T08:39:41.359" v="1121" actId="20577"/>
          <ac:spMkLst>
            <pc:docMk/>
            <pc:sldMk cId="681178848" sldId="260"/>
            <ac:spMk id="7" creationId="{5BABF13B-91A0-6822-73B9-ED5C89373582}"/>
          </ac:spMkLst>
        </pc:spChg>
        <pc:spChg chg="del">
          <ac:chgData name="JuYoung Song" userId="2ab62cc5c92b8695" providerId="LiveId" clId="{75753F5B-68C8-4B19-B481-9B1D6599574F}" dt="2024-06-28T12:31:27.813" v="2283" actId="478"/>
          <ac:spMkLst>
            <pc:docMk/>
            <pc:sldMk cId="681178848" sldId="260"/>
            <ac:spMk id="9" creationId="{377869B9-5A19-2B2B-4F24-DFA3DF2FB24A}"/>
          </ac:spMkLst>
        </pc:spChg>
        <pc:spChg chg="add mod">
          <ac:chgData name="JuYoung Song" userId="2ab62cc5c92b8695" providerId="LiveId" clId="{75753F5B-68C8-4B19-B481-9B1D6599574F}" dt="2024-06-28T09:11:43.227" v="1362"/>
          <ac:spMkLst>
            <pc:docMk/>
            <pc:sldMk cId="681178848" sldId="260"/>
            <ac:spMk id="10" creationId="{8AA36868-799F-D6A5-F361-4609B21B8D90}"/>
          </ac:spMkLst>
        </pc:spChg>
        <pc:graphicFrameChg chg="add del mod modGraphic">
          <ac:chgData name="JuYoung Song" userId="2ab62cc5c92b8695" providerId="LiveId" clId="{75753F5B-68C8-4B19-B481-9B1D6599574F}" dt="2024-06-28T08:40:04.119" v="1124" actId="21"/>
          <ac:graphicFrameMkLst>
            <pc:docMk/>
            <pc:sldMk cId="681178848" sldId="260"/>
            <ac:graphicFrameMk id="3" creationId="{E3E2C6BC-7C20-121A-4282-4B9A3EDF1E99}"/>
          </ac:graphicFrameMkLst>
        </pc:graphicFrameChg>
        <pc:graphicFrameChg chg="add del mod">
          <ac:chgData name="JuYoung Song" userId="2ab62cc5c92b8695" providerId="LiveId" clId="{75753F5B-68C8-4B19-B481-9B1D6599574F}" dt="2024-06-28T08:35:31.967" v="859" actId="478"/>
          <ac:graphicFrameMkLst>
            <pc:docMk/>
            <pc:sldMk cId="681178848" sldId="260"/>
            <ac:graphicFrameMk id="5" creationId="{A512DF34-4F7F-16FF-FACF-D972A1CD9BED}"/>
          </ac:graphicFrameMkLst>
        </pc:graphicFrameChg>
        <pc:graphicFrameChg chg="add del mod modGraphic">
          <ac:chgData name="JuYoung Song" userId="2ab62cc5c92b8695" providerId="LiveId" clId="{75753F5B-68C8-4B19-B481-9B1D6599574F}" dt="2024-06-28T08:40:04.119" v="1124" actId="21"/>
          <ac:graphicFrameMkLst>
            <pc:docMk/>
            <pc:sldMk cId="681178848" sldId="260"/>
            <ac:graphicFrameMk id="16" creationId="{27139DEF-A659-184B-1ECB-81DFA9C6EBA7}"/>
          </ac:graphicFrameMkLst>
        </pc:graphicFrameChg>
        <pc:cxnChg chg="del">
          <ac:chgData name="JuYoung Song" userId="2ab62cc5c92b8695" providerId="LiveId" clId="{75753F5B-68C8-4B19-B481-9B1D6599574F}" dt="2024-06-28T12:31:27.813" v="2283" actId="478"/>
          <ac:cxnSpMkLst>
            <pc:docMk/>
            <pc:sldMk cId="681178848" sldId="260"/>
            <ac:cxnSpMk id="8" creationId="{0B008D0D-B512-B340-3B0A-23056EBF9563}"/>
          </ac:cxnSpMkLst>
        </pc:cxnChg>
        <pc:cxnChg chg="add mod">
          <ac:chgData name="JuYoung Song" userId="2ab62cc5c92b8695" providerId="LiveId" clId="{75753F5B-68C8-4B19-B481-9B1D6599574F}" dt="2024-06-28T09:11:43.227" v="1362"/>
          <ac:cxnSpMkLst>
            <pc:docMk/>
            <pc:sldMk cId="681178848" sldId="260"/>
            <ac:cxnSpMk id="11" creationId="{2DBD4195-E448-331B-3E8E-38EE2F408D0A}"/>
          </ac:cxnSpMkLst>
        </pc:cxnChg>
      </pc:sldChg>
      <pc:sldChg chg="addSp delSp modSp mod">
        <pc:chgData name="JuYoung Song" userId="2ab62cc5c92b8695" providerId="LiveId" clId="{75753F5B-68C8-4B19-B481-9B1D6599574F}" dt="2024-06-28T15:51:37.939" v="7311" actId="20577"/>
        <pc:sldMkLst>
          <pc:docMk/>
          <pc:sldMk cId="3280186334" sldId="261"/>
        </pc:sldMkLst>
        <pc:spChg chg="add del mod">
          <ac:chgData name="JuYoung Song" userId="2ab62cc5c92b8695" providerId="LiveId" clId="{75753F5B-68C8-4B19-B481-9B1D6599574F}" dt="2024-06-28T14:53:54.162" v="5860" actId="478"/>
          <ac:spMkLst>
            <pc:docMk/>
            <pc:sldMk cId="3280186334" sldId="261"/>
            <ac:spMk id="2" creationId="{B1965D5A-A349-D70B-3E16-75F0CD83397D}"/>
          </ac:spMkLst>
        </pc:spChg>
        <pc:spChg chg="add del mod">
          <ac:chgData name="JuYoung Song" userId="2ab62cc5c92b8695" providerId="LiveId" clId="{75753F5B-68C8-4B19-B481-9B1D6599574F}" dt="2024-06-28T14:18:15.557" v="5162"/>
          <ac:spMkLst>
            <pc:docMk/>
            <pc:sldMk cId="3280186334" sldId="261"/>
            <ac:spMk id="3" creationId="{07CF577C-0A24-63FA-533F-F8A5067F66CE}"/>
          </ac:spMkLst>
        </pc:spChg>
        <pc:spChg chg="add mod">
          <ac:chgData name="JuYoung Song" userId="2ab62cc5c92b8695" providerId="LiveId" clId="{75753F5B-68C8-4B19-B481-9B1D6599574F}" dt="2024-06-28T14:18:21.698" v="5163"/>
          <ac:spMkLst>
            <pc:docMk/>
            <pc:sldMk cId="3280186334" sldId="261"/>
            <ac:spMk id="4" creationId="{CF8E7E7C-750B-D6DE-F2F0-A49C091C5541}"/>
          </ac:spMkLst>
        </pc:spChg>
        <pc:spChg chg="add del mod">
          <ac:chgData name="JuYoung Song" userId="2ab62cc5c92b8695" providerId="LiveId" clId="{75753F5B-68C8-4B19-B481-9B1D6599574F}" dt="2024-06-28T14:18:08.316" v="5148" actId="478"/>
          <ac:spMkLst>
            <pc:docMk/>
            <pc:sldMk cId="3280186334" sldId="261"/>
            <ac:spMk id="5" creationId="{FEDA6324-9DE9-135F-6F95-0225D08E5F11}"/>
          </ac:spMkLst>
        </pc:spChg>
        <pc:spChg chg="del">
          <ac:chgData name="JuYoung Song" userId="2ab62cc5c92b8695" providerId="LiveId" clId="{75753F5B-68C8-4B19-B481-9B1D6599574F}" dt="2024-06-28T14:18:08.316" v="5148" actId="478"/>
          <ac:spMkLst>
            <pc:docMk/>
            <pc:sldMk cId="3280186334" sldId="261"/>
            <ac:spMk id="9" creationId="{377869B9-5A19-2B2B-4F24-DFA3DF2FB24A}"/>
          </ac:spMkLst>
        </pc:spChg>
        <pc:spChg chg="add mod">
          <ac:chgData name="JuYoung Song" userId="2ab62cc5c92b8695" providerId="LiveId" clId="{75753F5B-68C8-4B19-B481-9B1D6599574F}" dt="2024-06-28T14:18:30.064" v="5195" actId="20577"/>
          <ac:spMkLst>
            <pc:docMk/>
            <pc:sldMk cId="3280186334" sldId="261"/>
            <ac:spMk id="12" creationId="{6D910A9B-C817-8F9D-87E8-F400B34F6415}"/>
          </ac:spMkLst>
        </pc:spChg>
        <pc:spChg chg="add mod">
          <ac:chgData name="JuYoung Song" userId="2ab62cc5c92b8695" providerId="LiveId" clId="{75753F5B-68C8-4B19-B481-9B1D6599574F}" dt="2024-06-28T14:33:13.931" v="5239"/>
          <ac:spMkLst>
            <pc:docMk/>
            <pc:sldMk cId="3280186334" sldId="261"/>
            <ac:spMk id="13" creationId="{B2C19165-3E69-461D-F1FF-20BCA4EE3462}"/>
          </ac:spMkLst>
        </pc:spChg>
        <pc:spChg chg="add mod">
          <ac:chgData name="JuYoung Song" userId="2ab62cc5c92b8695" providerId="LiveId" clId="{75753F5B-68C8-4B19-B481-9B1D6599574F}" dt="2024-06-28T14:53:04.696" v="5843" actId="554"/>
          <ac:spMkLst>
            <pc:docMk/>
            <pc:sldMk cId="3280186334" sldId="261"/>
            <ac:spMk id="18" creationId="{C291759C-3EF9-07F7-F211-ABEC6CFC666D}"/>
          </ac:spMkLst>
        </pc:spChg>
        <pc:spChg chg="add mod">
          <ac:chgData name="JuYoung Song" userId="2ab62cc5c92b8695" providerId="LiveId" clId="{75753F5B-68C8-4B19-B481-9B1D6599574F}" dt="2024-06-28T14:47:32.647" v="5576" actId="14100"/>
          <ac:spMkLst>
            <pc:docMk/>
            <pc:sldMk cId="3280186334" sldId="261"/>
            <ac:spMk id="19" creationId="{F14068E8-CFDC-D14E-3499-C8F0DD044A2B}"/>
          </ac:spMkLst>
        </pc:spChg>
        <pc:spChg chg="add mod">
          <ac:chgData name="JuYoung Song" userId="2ab62cc5c92b8695" providerId="LiveId" clId="{75753F5B-68C8-4B19-B481-9B1D6599574F}" dt="2024-06-28T15:42:29.287" v="7065" actId="1035"/>
          <ac:spMkLst>
            <pc:docMk/>
            <pc:sldMk cId="3280186334" sldId="261"/>
            <ac:spMk id="22" creationId="{F1B70A6A-E741-44C2-3D2A-13B2A68EAA66}"/>
          </ac:spMkLst>
        </pc:spChg>
        <pc:spChg chg="add mod">
          <ac:chgData name="JuYoung Song" userId="2ab62cc5c92b8695" providerId="LiveId" clId="{75753F5B-68C8-4B19-B481-9B1D6599574F}" dt="2024-06-28T15:42:29.287" v="7065" actId="1035"/>
          <ac:spMkLst>
            <pc:docMk/>
            <pc:sldMk cId="3280186334" sldId="261"/>
            <ac:spMk id="23" creationId="{9D810F36-C225-D271-3A39-91712FDEA5C9}"/>
          </ac:spMkLst>
        </pc:spChg>
        <pc:spChg chg="add mod">
          <ac:chgData name="JuYoung Song" userId="2ab62cc5c92b8695" providerId="LiveId" clId="{75753F5B-68C8-4B19-B481-9B1D6599574F}" dt="2024-06-28T14:53:23.239" v="5846"/>
          <ac:spMkLst>
            <pc:docMk/>
            <pc:sldMk cId="3280186334" sldId="261"/>
            <ac:spMk id="24" creationId="{99E91309-0A6F-0E80-83D5-F92F1F57088F}"/>
          </ac:spMkLst>
        </pc:spChg>
        <pc:spChg chg="add mod">
          <ac:chgData name="JuYoung Song" userId="2ab62cc5c92b8695" providerId="LiveId" clId="{75753F5B-68C8-4B19-B481-9B1D6599574F}" dt="2024-06-28T15:51:37.939" v="7311" actId="20577"/>
          <ac:spMkLst>
            <pc:docMk/>
            <pc:sldMk cId="3280186334" sldId="261"/>
            <ac:spMk id="25" creationId="{C175950D-1B13-F51F-FA80-83D4C33FF656}"/>
          </ac:spMkLst>
        </pc:spChg>
        <pc:spChg chg="del mod">
          <ac:chgData name="JuYoung Song" userId="2ab62cc5c92b8695" providerId="LiveId" clId="{75753F5B-68C8-4B19-B481-9B1D6599574F}" dt="2024-06-28T09:12:00.351" v="1367"/>
          <ac:spMkLst>
            <pc:docMk/>
            <pc:sldMk cId="3280186334" sldId="261"/>
            <ac:spMk id="26" creationId="{14B1291F-B2B3-C8DA-E6AB-649A63A79C2F}"/>
          </ac:spMkLst>
        </pc:spChg>
        <pc:grpChg chg="add del mod">
          <ac:chgData name="JuYoung Song" userId="2ab62cc5c92b8695" providerId="LiveId" clId="{75753F5B-68C8-4B19-B481-9B1D6599574F}" dt="2024-06-28T14:40:48.474" v="5402" actId="478"/>
          <ac:grpSpMkLst>
            <pc:docMk/>
            <pc:sldMk cId="3280186334" sldId="261"/>
            <ac:grpSpMk id="17" creationId="{4108858E-84D7-5F3E-393E-FDDCCE546536}"/>
          </ac:grpSpMkLst>
        </pc:grpChg>
        <pc:graphicFrameChg chg="add del mod">
          <ac:chgData name="JuYoung Song" userId="2ab62cc5c92b8695" providerId="LiveId" clId="{75753F5B-68C8-4B19-B481-9B1D6599574F}" dt="2024-06-28T08:35:53.311" v="863" actId="478"/>
          <ac:graphicFrameMkLst>
            <pc:docMk/>
            <pc:sldMk cId="3280186334" sldId="261"/>
            <ac:graphicFrameMk id="3" creationId="{A920453E-1945-3EDB-B5BC-38F207BAE35D}"/>
          </ac:graphicFrameMkLst>
        </pc:graphicFrameChg>
        <pc:graphicFrameChg chg="add del mod modGraphic">
          <ac:chgData name="JuYoung Song" userId="2ab62cc5c92b8695" providerId="LiveId" clId="{75753F5B-68C8-4B19-B481-9B1D6599574F}" dt="2024-06-28T08:36:07.902" v="869" actId="478"/>
          <ac:graphicFrameMkLst>
            <pc:docMk/>
            <pc:sldMk cId="3280186334" sldId="261"/>
            <ac:graphicFrameMk id="4" creationId="{159F61D0-86BC-9BC0-5380-CA6DC121F6DE}"/>
          </ac:graphicFrameMkLst>
        </pc:graphicFrameChg>
        <pc:graphicFrameChg chg="del mod modGraphic">
          <ac:chgData name="JuYoung Song" userId="2ab62cc5c92b8695" providerId="LiveId" clId="{75753F5B-68C8-4B19-B481-9B1D6599574F}" dt="2024-06-28T14:43:22.692" v="5483" actId="478"/>
          <ac:graphicFrameMkLst>
            <pc:docMk/>
            <pc:sldMk cId="3280186334" sldId="261"/>
            <ac:graphicFrameMk id="7" creationId="{11159F7B-3915-77E1-C011-7FE133B28A14}"/>
          </ac:graphicFrameMkLst>
        </pc:graphicFrameChg>
        <pc:graphicFrameChg chg="mod modGraphic">
          <ac:chgData name="JuYoung Song" userId="2ab62cc5c92b8695" providerId="LiveId" clId="{75753F5B-68C8-4B19-B481-9B1D6599574F}" dt="2024-06-28T15:42:26.168" v="7055" actId="1037"/>
          <ac:graphicFrameMkLst>
            <pc:docMk/>
            <pc:sldMk cId="3280186334" sldId="261"/>
            <ac:graphicFrameMk id="10" creationId="{3A8F3529-92A2-B9CF-3B30-346DDB562AB0}"/>
          </ac:graphicFrameMkLst>
        </pc:graphicFrameChg>
        <pc:graphicFrameChg chg="add del mod modGraphic">
          <ac:chgData name="JuYoung Song" userId="2ab62cc5c92b8695" providerId="LiveId" clId="{75753F5B-68C8-4B19-B481-9B1D6599574F}" dt="2024-06-28T14:46:28.882" v="5521" actId="478"/>
          <ac:graphicFrameMkLst>
            <pc:docMk/>
            <pc:sldMk cId="3280186334" sldId="261"/>
            <ac:graphicFrameMk id="20" creationId="{840E2441-3065-2751-026D-45E57F25F44E}"/>
          </ac:graphicFrameMkLst>
        </pc:graphicFrameChg>
        <pc:graphicFrameChg chg="add del mod modGraphic">
          <ac:chgData name="JuYoung Song" userId="2ab62cc5c92b8695" providerId="LiveId" clId="{75753F5B-68C8-4B19-B481-9B1D6599574F}" dt="2024-06-28T14:58:54.736" v="5972" actId="478"/>
          <ac:graphicFrameMkLst>
            <pc:docMk/>
            <pc:sldMk cId="3280186334" sldId="261"/>
            <ac:graphicFrameMk id="21" creationId="{551562A7-DD17-665D-E6A4-D236725B1877}"/>
          </ac:graphicFrameMkLst>
        </pc:graphicFrameChg>
        <pc:picChg chg="add del mod topLvl modCrop">
          <ac:chgData name="JuYoung Song" userId="2ab62cc5c92b8695" providerId="LiveId" clId="{75753F5B-68C8-4B19-B481-9B1D6599574F}" dt="2024-06-28T14:57:23.736" v="5905" actId="478"/>
          <ac:picMkLst>
            <pc:docMk/>
            <pc:sldMk cId="3280186334" sldId="261"/>
            <ac:picMk id="15" creationId="{4BE3C80F-EE7B-6CDB-8F87-B5D2A7F1C6BC}"/>
          </ac:picMkLst>
        </pc:picChg>
        <pc:picChg chg="add del mod topLvl modCrop">
          <ac:chgData name="JuYoung Song" userId="2ab62cc5c92b8695" providerId="LiveId" clId="{75753F5B-68C8-4B19-B481-9B1D6599574F}" dt="2024-06-28T14:40:48.474" v="5402" actId="478"/>
          <ac:picMkLst>
            <pc:docMk/>
            <pc:sldMk cId="3280186334" sldId="261"/>
            <ac:picMk id="16" creationId="{1FD8C1CB-2E92-DCE9-E27F-CE6FCD58663E}"/>
          </ac:picMkLst>
        </pc:picChg>
        <pc:picChg chg="add del mod">
          <ac:chgData name="JuYoung Song" userId="2ab62cc5c92b8695" providerId="LiveId" clId="{75753F5B-68C8-4B19-B481-9B1D6599574F}" dt="2024-06-28T14:57:23.007" v="5904" actId="478"/>
          <ac:picMkLst>
            <pc:docMk/>
            <pc:sldMk cId="3280186334" sldId="261"/>
            <ac:picMk id="27" creationId="{A24EC3D4-5888-755C-0805-ECBE1E6C7EFD}"/>
          </ac:picMkLst>
        </pc:picChg>
        <pc:picChg chg="add mod modCrop">
          <ac:chgData name="JuYoung Song" userId="2ab62cc5c92b8695" providerId="LiveId" clId="{75753F5B-68C8-4B19-B481-9B1D6599574F}" dt="2024-06-28T15:42:24.886" v="7053" actId="1035"/>
          <ac:picMkLst>
            <pc:docMk/>
            <pc:sldMk cId="3280186334" sldId="261"/>
            <ac:picMk id="29" creationId="{52304482-8014-33D3-AECC-E1BA414401D0}"/>
          </ac:picMkLst>
        </pc:picChg>
        <pc:cxnChg chg="add del mod">
          <ac:chgData name="JuYoung Song" userId="2ab62cc5c92b8695" providerId="LiveId" clId="{75753F5B-68C8-4B19-B481-9B1D6599574F}" dt="2024-06-28T14:18:08.316" v="5148" actId="478"/>
          <ac:cxnSpMkLst>
            <pc:docMk/>
            <pc:sldMk cId="3280186334" sldId="261"/>
            <ac:cxnSpMk id="6" creationId="{6C3FBA27-05E9-B797-B77F-A53979E0A68E}"/>
          </ac:cxnSpMkLst>
        </pc:cxnChg>
        <pc:cxnChg chg="del">
          <ac:chgData name="JuYoung Song" userId="2ab62cc5c92b8695" providerId="LiveId" clId="{75753F5B-68C8-4B19-B481-9B1D6599574F}" dt="2024-06-28T14:18:08.316" v="5148" actId="478"/>
          <ac:cxnSpMkLst>
            <pc:docMk/>
            <pc:sldMk cId="3280186334" sldId="261"/>
            <ac:cxnSpMk id="8" creationId="{0B008D0D-B512-B340-3B0A-23056EBF9563}"/>
          </ac:cxnSpMkLst>
        </pc:cxnChg>
        <pc:cxnChg chg="add mod">
          <ac:chgData name="JuYoung Song" userId="2ab62cc5c92b8695" providerId="LiveId" clId="{75753F5B-68C8-4B19-B481-9B1D6599574F}" dt="2024-06-28T14:18:08.513" v="5149"/>
          <ac:cxnSpMkLst>
            <pc:docMk/>
            <pc:sldMk cId="3280186334" sldId="261"/>
            <ac:cxnSpMk id="11" creationId="{0AA099E3-AABC-F47B-C9B8-C1627B808936}"/>
          </ac:cxnSpMkLst>
        </pc:cxnChg>
      </pc:sldChg>
      <pc:sldChg chg="addSp delSp modSp mod modShow">
        <pc:chgData name="JuYoung Song" userId="2ab62cc5c92b8695" providerId="LiveId" clId="{75753F5B-68C8-4B19-B481-9B1D6599574F}" dt="2024-06-28T13:46:04.309" v="4034" actId="12788"/>
        <pc:sldMkLst>
          <pc:docMk/>
          <pc:sldMk cId="1177038947" sldId="262"/>
        </pc:sldMkLst>
        <pc:spChg chg="add mod">
          <ac:chgData name="JuYoung Song" userId="2ab62cc5c92b8695" providerId="LiveId" clId="{75753F5B-68C8-4B19-B481-9B1D6599574F}" dt="2024-06-28T12:38:30.177" v="2307"/>
          <ac:spMkLst>
            <pc:docMk/>
            <pc:sldMk cId="1177038947" sldId="262"/>
            <ac:spMk id="2" creationId="{6D355DA1-02F9-B724-E499-144BA8F4049A}"/>
          </ac:spMkLst>
        </pc:spChg>
        <pc:spChg chg="add del">
          <ac:chgData name="JuYoung Song" userId="2ab62cc5c92b8695" providerId="LiveId" clId="{75753F5B-68C8-4B19-B481-9B1D6599574F}" dt="2024-06-28T09:04:26.214" v="1191" actId="22"/>
          <ac:spMkLst>
            <pc:docMk/>
            <pc:sldMk cId="1177038947" sldId="262"/>
            <ac:spMk id="3" creationId="{2628AFC7-F2A8-BB21-5FA7-5BC6D7EFA560}"/>
          </ac:spMkLst>
        </pc:spChg>
        <pc:spChg chg="mod">
          <ac:chgData name="JuYoung Song" userId="2ab62cc5c92b8695" providerId="LiveId" clId="{75753F5B-68C8-4B19-B481-9B1D6599574F}" dt="2024-06-28T13:09:23.877" v="3013" actId="20577"/>
          <ac:spMkLst>
            <pc:docMk/>
            <pc:sldMk cId="1177038947" sldId="262"/>
            <ac:spMk id="4" creationId="{37734E8D-94F4-48CD-3D57-90AECB6C5258}"/>
          </ac:spMkLst>
        </pc:spChg>
        <pc:spChg chg="mod">
          <ac:chgData name="JuYoung Song" userId="2ab62cc5c92b8695" providerId="LiveId" clId="{75753F5B-68C8-4B19-B481-9B1D6599574F}" dt="2024-06-28T13:03:49.567" v="2556" actId="552"/>
          <ac:spMkLst>
            <pc:docMk/>
            <pc:sldMk cId="1177038947" sldId="262"/>
            <ac:spMk id="5" creationId="{521A2786-24B7-3B26-FCB7-40A3F9C804D5}"/>
          </ac:spMkLst>
        </pc:spChg>
        <pc:spChg chg="add del mod">
          <ac:chgData name="JuYoung Song" userId="2ab62cc5c92b8695" providerId="LiveId" clId="{75753F5B-68C8-4B19-B481-9B1D6599574F}" dt="2024-06-28T12:54:54.337" v="2402" actId="478"/>
          <ac:spMkLst>
            <pc:docMk/>
            <pc:sldMk cId="1177038947" sldId="262"/>
            <ac:spMk id="15" creationId="{13651950-79E1-0E8F-2506-EC221A5FD0F9}"/>
          </ac:spMkLst>
        </pc:spChg>
        <pc:spChg chg="add mod">
          <ac:chgData name="JuYoung Song" userId="2ab62cc5c92b8695" providerId="LiveId" clId="{75753F5B-68C8-4B19-B481-9B1D6599574F}" dt="2024-06-28T13:09:45.373" v="3041" actId="555"/>
          <ac:spMkLst>
            <pc:docMk/>
            <pc:sldMk cId="1177038947" sldId="262"/>
            <ac:spMk id="18" creationId="{1A62F214-730C-CB0E-2E21-B9B848A761CD}"/>
          </ac:spMkLst>
        </pc:spChg>
        <pc:spChg chg="add mod">
          <ac:chgData name="JuYoung Song" userId="2ab62cc5c92b8695" providerId="LiveId" clId="{75753F5B-68C8-4B19-B481-9B1D6599574F}" dt="2024-06-28T12:58:51.605" v="2455" actId="554"/>
          <ac:spMkLst>
            <pc:docMk/>
            <pc:sldMk cId="1177038947" sldId="262"/>
            <ac:spMk id="19" creationId="{6F809728-1B78-B8DC-8667-22E8475A7FBF}"/>
          </ac:spMkLst>
        </pc:spChg>
        <pc:spChg chg="add del mod ord">
          <ac:chgData name="JuYoung Song" userId="2ab62cc5c92b8695" providerId="LiveId" clId="{75753F5B-68C8-4B19-B481-9B1D6599574F}" dt="2024-06-28T13:44:59.376" v="4031" actId="478"/>
          <ac:spMkLst>
            <pc:docMk/>
            <pc:sldMk cId="1177038947" sldId="262"/>
            <ac:spMk id="25" creationId="{9F0F66BD-A5E8-9938-81AB-DD21F10A1BEE}"/>
          </ac:spMkLst>
        </pc:spChg>
        <pc:spChg chg="add mod">
          <ac:chgData name="JuYoung Song" userId="2ab62cc5c92b8695" providerId="LiveId" clId="{75753F5B-68C8-4B19-B481-9B1D6599574F}" dt="2024-06-28T13:10:41.844" v="3043" actId="1076"/>
          <ac:spMkLst>
            <pc:docMk/>
            <pc:sldMk cId="1177038947" sldId="262"/>
            <ac:spMk id="26" creationId="{DB4B01D1-766F-924E-256A-D8C255C05984}"/>
          </ac:spMkLst>
        </pc:spChg>
        <pc:spChg chg="add mod">
          <ac:chgData name="JuYoung Song" userId="2ab62cc5c92b8695" providerId="LiveId" clId="{75753F5B-68C8-4B19-B481-9B1D6599574F}" dt="2024-06-28T13:13:12.430" v="3193"/>
          <ac:spMkLst>
            <pc:docMk/>
            <pc:sldMk cId="1177038947" sldId="262"/>
            <ac:spMk id="27" creationId="{50C10115-221D-149B-0210-783E8F25E0F8}"/>
          </ac:spMkLst>
        </pc:spChg>
        <pc:spChg chg="add mod">
          <ac:chgData name="JuYoung Song" userId="2ab62cc5c92b8695" providerId="LiveId" clId="{75753F5B-68C8-4B19-B481-9B1D6599574F}" dt="2024-06-28T13:46:04.309" v="4034" actId="12788"/>
          <ac:spMkLst>
            <pc:docMk/>
            <pc:sldMk cId="1177038947" sldId="262"/>
            <ac:spMk id="29" creationId="{2AF40676-FED5-D318-DC80-BC496C0EBE9E}"/>
          </ac:spMkLst>
        </pc:spChg>
        <pc:graphicFrameChg chg="del mod ord modGraphic">
          <ac:chgData name="JuYoung Song" userId="2ab62cc5c92b8695" providerId="LiveId" clId="{75753F5B-68C8-4B19-B481-9B1D6599574F}" dt="2024-06-28T12:58:27.914" v="2448" actId="478"/>
          <ac:graphicFrameMkLst>
            <pc:docMk/>
            <pc:sldMk cId="1177038947" sldId="262"/>
            <ac:graphicFrameMk id="6" creationId="{12F60B0D-9397-C287-3CD7-2370D31F3149}"/>
          </ac:graphicFrameMkLst>
        </pc:graphicFrameChg>
        <pc:graphicFrameChg chg="add mod">
          <ac:chgData name="JuYoung Song" userId="2ab62cc5c92b8695" providerId="LiveId" clId="{75753F5B-68C8-4B19-B481-9B1D6599574F}" dt="2024-06-28T13:08:37.329" v="2934" actId="1076"/>
          <ac:graphicFrameMkLst>
            <pc:docMk/>
            <pc:sldMk cId="1177038947" sldId="262"/>
            <ac:graphicFrameMk id="20" creationId="{025E2422-D727-36C1-07AE-0BF65631046D}"/>
          </ac:graphicFrameMkLst>
        </pc:graphicFrameChg>
        <pc:picChg chg="add mod modCrop">
          <ac:chgData name="JuYoung Song" userId="2ab62cc5c92b8695" providerId="LiveId" clId="{75753F5B-68C8-4B19-B481-9B1D6599574F}" dt="2024-06-28T13:08:37.329" v="2934" actId="1076"/>
          <ac:picMkLst>
            <pc:docMk/>
            <pc:sldMk cId="1177038947" sldId="262"/>
            <ac:picMk id="8" creationId="{369C1091-DBA8-F5BE-753D-E441D2B289B3}"/>
          </ac:picMkLst>
        </pc:picChg>
        <pc:picChg chg="del mod modCrop">
          <ac:chgData name="JuYoung Song" userId="2ab62cc5c92b8695" providerId="LiveId" clId="{75753F5B-68C8-4B19-B481-9B1D6599574F}" dt="2024-06-28T12:38:28.654" v="2306" actId="478"/>
          <ac:picMkLst>
            <pc:docMk/>
            <pc:sldMk cId="1177038947" sldId="262"/>
            <ac:picMk id="9" creationId="{85887A83-A077-0EF2-BBDB-D4EC340ECD35}"/>
          </ac:picMkLst>
        </pc:picChg>
        <pc:picChg chg="add del mod">
          <ac:chgData name="JuYoung Song" userId="2ab62cc5c92b8695" providerId="LiveId" clId="{75753F5B-68C8-4B19-B481-9B1D6599574F}" dt="2024-06-28T12:49:45.241" v="2330" actId="478"/>
          <ac:picMkLst>
            <pc:docMk/>
            <pc:sldMk cId="1177038947" sldId="262"/>
            <ac:picMk id="11" creationId="{C612EF96-BA71-67DE-D3B9-D2BFC39BC3B5}"/>
          </ac:picMkLst>
        </pc:picChg>
        <pc:picChg chg="del mod modCrop">
          <ac:chgData name="JuYoung Song" userId="2ab62cc5c92b8695" providerId="LiveId" clId="{75753F5B-68C8-4B19-B481-9B1D6599574F}" dt="2024-06-28T12:48:48.933" v="2316" actId="478"/>
          <ac:picMkLst>
            <pc:docMk/>
            <pc:sldMk cId="1177038947" sldId="262"/>
            <ac:picMk id="12" creationId="{48E8C1FE-4C42-B66D-1414-4679D0F2C9F4}"/>
          </ac:picMkLst>
        </pc:picChg>
        <pc:picChg chg="add del mod">
          <ac:chgData name="JuYoung Song" userId="2ab62cc5c92b8695" providerId="LiveId" clId="{75753F5B-68C8-4B19-B481-9B1D6599574F}" dt="2024-06-28T12:57:50.016" v="2439" actId="21"/>
          <ac:picMkLst>
            <pc:docMk/>
            <pc:sldMk cId="1177038947" sldId="262"/>
            <ac:picMk id="14" creationId="{0229681B-A3F2-57F2-DC51-4CC934CA09B1}"/>
          </ac:picMkLst>
        </pc:picChg>
        <pc:picChg chg="add del mod">
          <ac:chgData name="JuYoung Song" userId="2ab62cc5c92b8695" providerId="LiveId" clId="{75753F5B-68C8-4B19-B481-9B1D6599574F}" dt="2024-06-28T12:53:41.796" v="2395" actId="478"/>
          <ac:picMkLst>
            <pc:docMk/>
            <pc:sldMk cId="1177038947" sldId="262"/>
            <ac:picMk id="17" creationId="{E2CB95B9-0B0F-3D32-4588-D7CEB72635F0}"/>
          </ac:picMkLst>
        </pc:picChg>
        <pc:cxnChg chg="del mod">
          <ac:chgData name="JuYoung Song" userId="2ab62cc5c92b8695" providerId="LiveId" clId="{75753F5B-68C8-4B19-B481-9B1D6599574F}" dt="2024-06-28T12:59:15.332" v="2457" actId="478"/>
          <ac:cxnSpMkLst>
            <pc:docMk/>
            <pc:sldMk cId="1177038947" sldId="262"/>
            <ac:cxnSpMk id="7" creationId="{546C2D95-54B9-FD35-CA50-C6F10DBF0BFA}"/>
          </ac:cxnSpMkLst>
        </pc:cxnChg>
        <pc:cxnChg chg="add del mod">
          <ac:chgData name="JuYoung Song" userId="2ab62cc5c92b8695" providerId="LiveId" clId="{75753F5B-68C8-4B19-B481-9B1D6599574F}" dt="2024-06-28T12:52:54.805" v="2393" actId="478"/>
          <ac:cxnSpMkLst>
            <pc:docMk/>
            <pc:sldMk cId="1177038947" sldId="262"/>
            <ac:cxnSpMk id="16" creationId="{9F25DDFC-03EC-B759-7918-6248A6E8F695}"/>
          </ac:cxnSpMkLst>
        </pc:cxnChg>
        <pc:cxnChg chg="add mod">
          <ac:chgData name="JuYoung Song" userId="2ab62cc5c92b8695" providerId="LiveId" clId="{75753F5B-68C8-4B19-B481-9B1D6599574F}" dt="2024-06-28T12:58:10.647" v="2445"/>
          <ac:cxnSpMkLst>
            <pc:docMk/>
            <pc:sldMk cId="1177038947" sldId="262"/>
            <ac:cxnSpMk id="21" creationId="{3D20B1AC-2DB6-36FF-8141-5252C34DB09A}"/>
          </ac:cxnSpMkLst>
        </pc:cxnChg>
        <pc:cxnChg chg="add del mod">
          <ac:chgData name="JuYoung Song" userId="2ab62cc5c92b8695" providerId="LiveId" clId="{75753F5B-68C8-4B19-B481-9B1D6599574F}" dt="2024-06-28T12:58:37.632" v="2451" actId="478"/>
          <ac:cxnSpMkLst>
            <pc:docMk/>
            <pc:sldMk cId="1177038947" sldId="262"/>
            <ac:cxnSpMk id="22" creationId="{A3BA955F-7067-A561-D6FC-50F2F0556EEC}"/>
          </ac:cxnSpMkLst>
        </pc:cxnChg>
        <pc:cxnChg chg="add mod">
          <ac:chgData name="JuYoung Song" userId="2ab62cc5c92b8695" providerId="LiveId" clId="{75753F5B-68C8-4B19-B481-9B1D6599574F}" dt="2024-06-28T13:03:49.567" v="2556" actId="552"/>
          <ac:cxnSpMkLst>
            <pc:docMk/>
            <pc:sldMk cId="1177038947" sldId="262"/>
            <ac:cxnSpMk id="23" creationId="{9FA550CC-8E2D-AF47-5FFA-50FEAA9C979A}"/>
          </ac:cxnSpMkLst>
        </pc:cxnChg>
        <pc:cxnChg chg="add del mod">
          <ac:chgData name="JuYoung Song" userId="2ab62cc5c92b8695" providerId="LiveId" clId="{75753F5B-68C8-4B19-B481-9B1D6599574F}" dt="2024-06-28T13:44:17.765" v="4021" actId="478"/>
          <ac:cxnSpMkLst>
            <pc:docMk/>
            <pc:sldMk cId="1177038947" sldId="262"/>
            <ac:cxnSpMk id="28" creationId="{CFD58FFD-A481-3A71-1731-6C96A623BFE1}"/>
          </ac:cxnSpMkLst>
        </pc:cxnChg>
      </pc:sldChg>
      <pc:sldChg chg="addSp delSp modSp del mod">
        <pc:chgData name="JuYoung Song" userId="2ab62cc5c92b8695" providerId="LiveId" clId="{75753F5B-68C8-4B19-B481-9B1D6599574F}" dt="2024-06-28T14:17:41.934" v="5146" actId="47"/>
        <pc:sldMkLst>
          <pc:docMk/>
          <pc:sldMk cId="1755136411" sldId="264"/>
        </pc:sldMkLst>
        <pc:spChg chg="add mod">
          <ac:chgData name="JuYoung Song" userId="2ab62cc5c92b8695" providerId="LiveId" clId="{75753F5B-68C8-4B19-B481-9B1D6599574F}" dt="2024-06-28T09:11:46.019" v="1364"/>
          <ac:spMkLst>
            <pc:docMk/>
            <pc:sldMk cId="1755136411" sldId="264"/>
            <ac:spMk id="3" creationId="{FF6D691A-FE62-D62D-EE00-8DD1013839D8}"/>
          </ac:spMkLst>
        </pc:spChg>
        <pc:spChg chg="add mod">
          <ac:chgData name="JuYoung Song" userId="2ab62cc5c92b8695" providerId="LiveId" clId="{75753F5B-68C8-4B19-B481-9B1D6599574F}" dt="2024-06-28T09:12:05.054" v="1368"/>
          <ac:spMkLst>
            <pc:docMk/>
            <pc:sldMk cId="1755136411" sldId="264"/>
            <ac:spMk id="5" creationId="{DEB2344E-26D9-4873-045D-FA2EE037C6E4}"/>
          </ac:spMkLst>
        </pc:spChg>
        <pc:spChg chg="del">
          <ac:chgData name="JuYoung Song" userId="2ab62cc5c92b8695" providerId="LiveId" clId="{75753F5B-68C8-4B19-B481-9B1D6599574F}" dt="2024-06-28T09:11:45.875" v="1363" actId="478"/>
          <ac:spMkLst>
            <pc:docMk/>
            <pc:sldMk cId="1755136411" sldId="264"/>
            <ac:spMk id="10" creationId="{6ACA42EE-E497-B975-1B9A-DE0B79DAF95F}"/>
          </ac:spMkLst>
        </pc:spChg>
        <pc:graphicFrameChg chg="mod modGraphic">
          <ac:chgData name="JuYoung Song" userId="2ab62cc5c92b8695" providerId="LiveId" clId="{75753F5B-68C8-4B19-B481-9B1D6599574F}" dt="2024-06-28T07:59:23.153" v="239" actId="2062"/>
          <ac:graphicFrameMkLst>
            <pc:docMk/>
            <pc:sldMk cId="1755136411" sldId="264"/>
            <ac:graphicFrameMk id="7" creationId="{4B204D11-A0ED-CEA3-1568-0631ED907E09}"/>
          </ac:graphicFrameMkLst>
        </pc:graphicFrameChg>
        <pc:cxnChg chg="add mod">
          <ac:chgData name="JuYoung Song" userId="2ab62cc5c92b8695" providerId="LiveId" clId="{75753F5B-68C8-4B19-B481-9B1D6599574F}" dt="2024-06-28T09:11:46.019" v="1364"/>
          <ac:cxnSpMkLst>
            <pc:docMk/>
            <pc:sldMk cId="1755136411" sldId="264"/>
            <ac:cxnSpMk id="4" creationId="{13644D8D-3027-727B-DB15-2A04E4BFD8B4}"/>
          </ac:cxnSpMkLst>
        </pc:cxnChg>
        <pc:cxnChg chg="add mod">
          <ac:chgData name="JuYoung Song" userId="2ab62cc5c92b8695" providerId="LiveId" clId="{75753F5B-68C8-4B19-B481-9B1D6599574F}" dt="2024-06-28T09:12:05.054" v="1368"/>
          <ac:cxnSpMkLst>
            <pc:docMk/>
            <pc:sldMk cId="1755136411" sldId="264"/>
            <ac:cxnSpMk id="6" creationId="{DCFA28DF-D138-EF47-8DC7-ECCD91573175}"/>
          </ac:cxnSpMkLst>
        </pc:cxnChg>
        <pc:cxnChg chg="mod">
          <ac:chgData name="JuYoung Song" userId="2ab62cc5c92b8695" providerId="LiveId" clId="{75753F5B-68C8-4B19-B481-9B1D6599574F}" dt="2024-06-28T07:32:57.937" v="1" actId="14100"/>
          <ac:cxnSpMkLst>
            <pc:docMk/>
            <pc:sldMk cId="1755136411" sldId="264"/>
            <ac:cxnSpMk id="9" creationId="{9B95A538-1E06-4757-6B49-B6E46303957E}"/>
          </ac:cxnSpMkLst>
        </pc:cxnChg>
      </pc:sldChg>
      <pc:sldChg chg="addSp delSp modSp add mod">
        <pc:chgData name="JuYoung Song" userId="2ab62cc5c92b8695" providerId="LiveId" clId="{75753F5B-68C8-4B19-B481-9B1D6599574F}" dt="2024-06-28T15:51:07.786" v="7304" actId="14100"/>
        <pc:sldMkLst>
          <pc:docMk/>
          <pc:sldMk cId="4237811548" sldId="265"/>
        </pc:sldMkLst>
        <pc:spChg chg="mod">
          <ac:chgData name="JuYoung Song" userId="2ab62cc5c92b8695" providerId="LiveId" clId="{75753F5B-68C8-4B19-B481-9B1D6599574F}" dt="2024-06-28T15:02:53.171" v="6039" actId="1076"/>
          <ac:spMkLst>
            <pc:docMk/>
            <pc:sldMk cId="4237811548" sldId="265"/>
            <ac:spMk id="2" creationId="{6D355DA1-02F9-B724-E499-144BA8F4049A}"/>
          </ac:spMkLst>
        </pc:spChg>
        <pc:spChg chg="mod">
          <ac:chgData name="JuYoung Song" userId="2ab62cc5c92b8695" providerId="LiveId" clId="{75753F5B-68C8-4B19-B481-9B1D6599574F}" dt="2024-06-28T13:29:11.204" v="3462" actId="20577"/>
          <ac:spMkLst>
            <pc:docMk/>
            <pc:sldMk cId="4237811548" sldId="265"/>
            <ac:spMk id="4" creationId="{37734E8D-94F4-48CD-3D57-90AECB6C5258}"/>
          </ac:spMkLst>
        </pc:spChg>
        <pc:spChg chg="mod">
          <ac:chgData name="JuYoung Song" userId="2ab62cc5c92b8695" providerId="LiveId" clId="{75753F5B-68C8-4B19-B481-9B1D6599574F}" dt="2024-06-28T15:19:43.531" v="6236" actId="1037"/>
          <ac:spMkLst>
            <pc:docMk/>
            <pc:sldMk cId="4237811548" sldId="265"/>
            <ac:spMk id="19" creationId="{6F809728-1B78-B8DC-8667-22E8475A7FBF}"/>
          </ac:spMkLst>
        </pc:spChg>
        <pc:spChg chg="add del mod">
          <ac:chgData name="JuYoung Song" userId="2ab62cc5c92b8695" providerId="LiveId" clId="{75753F5B-68C8-4B19-B481-9B1D6599574F}" dt="2024-06-28T14:13:23.844" v="5036" actId="478"/>
          <ac:spMkLst>
            <pc:docMk/>
            <pc:sldMk cId="4237811548" sldId="265"/>
            <ac:spMk id="21" creationId="{931C9655-1E6B-87B9-0864-4F713C11F4D0}"/>
          </ac:spMkLst>
        </pc:spChg>
        <pc:spChg chg="add del mod">
          <ac:chgData name="JuYoung Song" userId="2ab62cc5c92b8695" providerId="LiveId" clId="{75753F5B-68C8-4B19-B481-9B1D6599574F}" dt="2024-06-28T13:51:33.868" v="4183" actId="478"/>
          <ac:spMkLst>
            <pc:docMk/>
            <pc:sldMk cId="4237811548" sldId="265"/>
            <ac:spMk id="22" creationId="{57C8B840-C2C0-F4A3-5647-F79324782092}"/>
          </ac:spMkLst>
        </pc:spChg>
        <pc:spChg chg="add del mod">
          <ac:chgData name="JuYoung Song" userId="2ab62cc5c92b8695" providerId="LiveId" clId="{75753F5B-68C8-4B19-B481-9B1D6599574F}" dt="2024-06-28T14:13:31.921" v="5041" actId="478"/>
          <ac:spMkLst>
            <pc:docMk/>
            <pc:sldMk cId="4237811548" sldId="265"/>
            <ac:spMk id="24" creationId="{D8CB7BF2-08FD-7516-7B1B-66DF84DDDC3A}"/>
          </ac:spMkLst>
        </pc:spChg>
        <pc:spChg chg="del mod">
          <ac:chgData name="JuYoung Song" userId="2ab62cc5c92b8695" providerId="LiveId" clId="{75753F5B-68C8-4B19-B481-9B1D6599574F}" dt="2024-06-28T14:14:47.318" v="5054" actId="478"/>
          <ac:spMkLst>
            <pc:docMk/>
            <pc:sldMk cId="4237811548" sldId="265"/>
            <ac:spMk id="25" creationId="{9F0F66BD-A5E8-9938-81AB-DD21F10A1BEE}"/>
          </ac:spMkLst>
        </pc:spChg>
        <pc:spChg chg="mod">
          <ac:chgData name="JuYoung Song" userId="2ab62cc5c92b8695" providerId="LiveId" clId="{75753F5B-68C8-4B19-B481-9B1D6599574F}" dt="2024-06-28T14:34:31.355" v="5263" actId="1076"/>
          <ac:spMkLst>
            <pc:docMk/>
            <pc:sldMk cId="4237811548" sldId="265"/>
            <ac:spMk id="26" creationId="{DB4B01D1-766F-924E-256A-D8C255C05984}"/>
          </ac:spMkLst>
        </pc:spChg>
        <pc:spChg chg="mod ord">
          <ac:chgData name="JuYoung Song" userId="2ab62cc5c92b8695" providerId="LiveId" clId="{75753F5B-68C8-4B19-B481-9B1D6599574F}" dt="2024-06-28T15:19:43.531" v="6236" actId="1037"/>
          <ac:spMkLst>
            <pc:docMk/>
            <pc:sldMk cId="4237811548" sldId="265"/>
            <ac:spMk id="27" creationId="{50C10115-221D-149B-0210-783E8F25E0F8}"/>
          </ac:spMkLst>
        </pc:spChg>
        <pc:spChg chg="add del mod">
          <ac:chgData name="JuYoung Song" userId="2ab62cc5c92b8695" providerId="LiveId" clId="{75753F5B-68C8-4B19-B481-9B1D6599574F}" dt="2024-06-28T13:58:39.403" v="4729" actId="478"/>
          <ac:spMkLst>
            <pc:docMk/>
            <pc:sldMk cId="4237811548" sldId="265"/>
            <ac:spMk id="28" creationId="{DBBA2CE7-6E53-E3BE-5F3A-15C5206D5FE5}"/>
          </ac:spMkLst>
        </pc:spChg>
        <pc:spChg chg="add del mod">
          <ac:chgData name="JuYoung Song" userId="2ab62cc5c92b8695" providerId="LiveId" clId="{75753F5B-68C8-4B19-B481-9B1D6599574F}" dt="2024-06-28T13:58:39.403" v="4729" actId="478"/>
          <ac:spMkLst>
            <pc:docMk/>
            <pc:sldMk cId="4237811548" sldId="265"/>
            <ac:spMk id="29" creationId="{0A19939A-BECF-D0E5-221A-D9A6402800AE}"/>
          </ac:spMkLst>
        </pc:spChg>
        <pc:spChg chg="add del mod">
          <ac:chgData name="JuYoung Song" userId="2ab62cc5c92b8695" providerId="LiveId" clId="{75753F5B-68C8-4B19-B481-9B1D6599574F}" dt="2024-06-28T14:10:01.962" v="4860" actId="478"/>
          <ac:spMkLst>
            <pc:docMk/>
            <pc:sldMk cId="4237811548" sldId="265"/>
            <ac:spMk id="30" creationId="{CA013F04-7C21-E16C-6995-B2BEFB26764F}"/>
          </ac:spMkLst>
        </pc:spChg>
        <pc:spChg chg="add del mod">
          <ac:chgData name="JuYoung Song" userId="2ab62cc5c92b8695" providerId="LiveId" clId="{75753F5B-68C8-4B19-B481-9B1D6599574F}" dt="2024-06-28T14:34:28.388" v="5261" actId="478"/>
          <ac:spMkLst>
            <pc:docMk/>
            <pc:sldMk cId="4237811548" sldId="265"/>
            <ac:spMk id="31" creationId="{B9823B88-6031-28B4-0E4B-B891E4D7D5F1}"/>
          </ac:spMkLst>
        </pc:spChg>
        <pc:spChg chg="add del mod">
          <ac:chgData name="JuYoung Song" userId="2ab62cc5c92b8695" providerId="LiveId" clId="{75753F5B-68C8-4B19-B481-9B1D6599574F}" dt="2024-06-28T14:27:59.169" v="5238" actId="478"/>
          <ac:spMkLst>
            <pc:docMk/>
            <pc:sldMk cId="4237811548" sldId="265"/>
            <ac:spMk id="32" creationId="{60BE78D9-355E-22B3-35C7-20767EEE7922}"/>
          </ac:spMkLst>
        </pc:spChg>
        <pc:spChg chg="add mod">
          <ac:chgData name="JuYoung Song" userId="2ab62cc5c92b8695" providerId="LiveId" clId="{75753F5B-68C8-4B19-B481-9B1D6599574F}" dt="2024-06-28T15:20:03.974" v="6247" actId="1036"/>
          <ac:spMkLst>
            <pc:docMk/>
            <pc:sldMk cId="4237811548" sldId="265"/>
            <ac:spMk id="33" creationId="{B794176D-F5D2-0E10-DD94-F5CD242BE94A}"/>
          </ac:spMkLst>
        </pc:spChg>
        <pc:spChg chg="add mod">
          <ac:chgData name="JuYoung Song" userId="2ab62cc5c92b8695" providerId="LiveId" clId="{75753F5B-68C8-4B19-B481-9B1D6599574F}" dt="2024-06-28T15:19:43.531" v="6236" actId="1037"/>
          <ac:spMkLst>
            <pc:docMk/>
            <pc:sldMk cId="4237811548" sldId="265"/>
            <ac:spMk id="34" creationId="{E4F1066A-DEF8-D295-CE0A-5A21944EC89C}"/>
          </ac:spMkLst>
        </pc:spChg>
        <pc:spChg chg="add mod">
          <ac:chgData name="JuYoung Song" userId="2ab62cc5c92b8695" providerId="LiveId" clId="{75753F5B-68C8-4B19-B481-9B1D6599574F}" dt="2024-06-28T15:19:43.531" v="6236" actId="1037"/>
          <ac:spMkLst>
            <pc:docMk/>
            <pc:sldMk cId="4237811548" sldId="265"/>
            <ac:spMk id="35" creationId="{CBD9010C-654B-F929-B070-82EEA300C227}"/>
          </ac:spMkLst>
        </pc:spChg>
        <pc:spChg chg="add mod">
          <ac:chgData name="JuYoung Song" userId="2ab62cc5c92b8695" providerId="LiveId" clId="{75753F5B-68C8-4B19-B481-9B1D6599574F}" dt="2024-06-28T15:20:03.974" v="6247" actId="1036"/>
          <ac:spMkLst>
            <pc:docMk/>
            <pc:sldMk cId="4237811548" sldId="265"/>
            <ac:spMk id="36" creationId="{4FA22982-39D6-51BA-44E5-2C2D0D83C286}"/>
          </ac:spMkLst>
        </pc:spChg>
        <pc:spChg chg="add mod">
          <ac:chgData name="JuYoung Song" userId="2ab62cc5c92b8695" providerId="LiveId" clId="{75753F5B-68C8-4B19-B481-9B1D6599574F}" dt="2024-06-28T15:51:07.786" v="7304" actId="14100"/>
          <ac:spMkLst>
            <pc:docMk/>
            <pc:sldMk cId="4237811548" sldId="265"/>
            <ac:spMk id="37" creationId="{DD4E3926-8B15-A876-078E-2A59ECE2582A}"/>
          </ac:spMkLst>
        </pc:spChg>
        <pc:grpChg chg="add del mod">
          <ac:chgData name="JuYoung Song" userId="2ab62cc5c92b8695" providerId="LiveId" clId="{75753F5B-68C8-4B19-B481-9B1D6599574F}" dt="2024-06-28T13:30:04.283" v="3465" actId="478"/>
          <ac:grpSpMkLst>
            <pc:docMk/>
            <pc:sldMk cId="4237811548" sldId="265"/>
            <ac:grpSpMk id="12" creationId="{158A2788-ED27-2C2D-FE1C-A092120A143C}"/>
          </ac:grpSpMkLst>
        </pc:grpChg>
        <pc:grpChg chg="add mod">
          <ac:chgData name="JuYoung Song" userId="2ab62cc5c92b8695" providerId="LiveId" clId="{75753F5B-68C8-4B19-B481-9B1D6599574F}" dt="2024-06-28T15:19:51.151" v="6243" actId="1038"/>
          <ac:grpSpMkLst>
            <pc:docMk/>
            <pc:sldMk cId="4237811548" sldId="265"/>
            <ac:grpSpMk id="17" creationId="{0D5FBD3E-26EB-DA0A-0A51-A4F8B2FD2C99}"/>
          </ac:grpSpMkLst>
        </pc:grpChg>
        <pc:graphicFrameChg chg="del">
          <ac:chgData name="JuYoung Song" userId="2ab62cc5c92b8695" providerId="LiveId" clId="{75753F5B-68C8-4B19-B481-9B1D6599574F}" dt="2024-06-28T13:28:07.182" v="3421" actId="478"/>
          <ac:graphicFrameMkLst>
            <pc:docMk/>
            <pc:sldMk cId="4237811548" sldId="265"/>
            <ac:graphicFrameMk id="20" creationId="{025E2422-D727-36C1-07AE-0BF65631046D}"/>
          </ac:graphicFrameMkLst>
        </pc:graphicFrameChg>
        <pc:picChg chg="add mod">
          <ac:chgData name="JuYoung Song" userId="2ab62cc5c92b8695" providerId="LiveId" clId="{75753F5B-68C8-4B19-B481-9B1D6599574F}" dt="2024-06-28T14:51:01.471" v="5649" actId="1037"/>
          <ac:picMkLst>
            <pc:docMk/>
            <pc:sldMk cId="4237811548" sldId="265"/>
            <ac:picMk id="6" creationId="{DF1B0C6B-722B-4998-766E-6A46593922C0}"/>
          </ac:picMkLst>
        </pc:picChg>
        <pc:picChg chg="del">
          <ac:chgData name="JuYoung Song" userId="2ab62cc5c92b8695" providerId="LiveId" clId="{75753F5B-68C8-4B19-B481-9B1D6599574F}" dt="2024-06-28T13:17:30.955" v="3361" actId="478"/>
          <ac:picMkLst>
            <pc:docMk/>
            <pc:sldMk cId="4237811548" sldId="265"/>
            <ac:picMk id="8" creationId="{369C1091-DBA8-F5BE-753D-E441D2B289B3}"/>
          </ac:picMkLst>
        </pc:picChg>
        <pc:picChg chg="add mod modCrop">
          <ac:chgData name="JuYoung Song" userId="2ab62cc5c92b8695" providerId="LiveId" clId="{75753F5B-68C8-4B19-B481-9B1D6599574F}" dt="2024-06-28T13:28:54.895" v="3440" actId="164"/>
          <ac:picMkLst>
            <pc:docMk/>
            <pc:sldMk cId="4237811548" sldId="265"/>
            <ac:picMk id="9" creationId="{99AF4B33-11A3-E114-DC0C-4DEB2906AE45}"/>
          </ac:picMkLst>
        </pc:picChg>
        <pc:picChg chg="add del mod modCrop">
          <ac:chgData name="JuYoung Song" userId="2ab62cc5c92b8695" providerId="LiveId" clId="{75753F5B-68C8-4B19-B481-9B1D6599574F}" dt="2024-06-28T13:30:05.404" v="3466" actId="478"/>
          <ac:picMkLst>
            <pc:docMk/>
            <pc:sldMk cId="4237811548" sldId="265"/>
            <ac:picMk id="10" creationId="{FB416E4E-586D-850E-9358-007FE9B1AA05}"/>
          </ac:picMkLst>
        </pc:picChg>
        <pc:picChg chg="add mod modCrop">
          <ac:chgData name="JuYoung Song" userId="2ab62cc5c92b8695" providerId="LiveId" clId="{75753F5B-68C8-4B19-B481-9B1D6599574F}" dt="2024-06-28T13:28:54.895" v="3440" actId="164"/>
          <ac:picMkLst>
            <pc:docMk/>
            <pc:sldMk cId="4237811548" sldId="265"/>
            <ac:picMk id="11" creationId="{6CEF3B85-3EDA-FB91-A7B5-449F0A115B77}"/>
          </ac:picMkLst>
        </pc:picChg>
        <pc:picChg chg="add mod modCrop">
          <ac:chgData name="JuYoung Song" userId="2ab62cc5c92b8695" providerId="LiveId" clId="{75753F5B-68C8-4B19-B481-9B1D6599574F}" dt="2024-06-28T15:02:53.171" v="6039" actId="1076"/>
          <ac:picMkLst>
            <pc:docMk/>
            <pc:sldMk cId="4237811548" sldId="265"/>
            <ac:picMk id="14" creationId="{019896A8-9C43-0778-06AE-3626E77367A5}"/>
          </ac:picMkLst>
        </pc:picChg>
        <pc:picChg chg="add mod ord modCrop">
          <ac:chgData name="JuYoung Song" userId="2ab62cc5c92b8695" providerId="LiveId" clId="{75753F5B-68C8-4B19-B481-9B1D6599574F}" dt="2024-06-28T15:19:51.151" v="6243" actId="1038"/>
          <ac:picMkLst>
            <pc:docMk/>
            <pc:sldMk cId="4237811548" sldId="265"/>
            <ac:picMk id="15" creationId="{4DAE2EA4-192A-FC85-4753-544DA760300C}"/>
          </ac:picMkLst>
        </pc:picChg>
        <pc:picChg chg="add mod modCrop">
          <ac:chgData name="JuYoung Song" userId="2ab62cc5c92b8695" providerId="LiveId" clId="{75753F5B-68C8-4B19-B481-9B1D6599574F}" dt="2024-06-28T15:02:53.171" v="6039" actId="1076"/>
          <ac:picMkLst>
            <pc:docMk/>
            <pc:sldMk cId="4237811548" sldId="265"/>
            <ac:picMk id="16" creationId="{5ACB3E0B-B97E-B468-47FF-68BF97A38A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4D067-E03E-4840-86E0-BFC5BCDFB0DE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5C9D-F6DB-46D3-A6EA-AD09E81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3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C5C9D-F6DB-46D3-A6EA-AD09E81514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0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C5C9D-F6DB-46D3-A6EA-AD09E81514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6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C5C9D-F6DB-46D3-A6EA-AD09E81514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3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C5C9D-F6DB-46D3-A6EA-AD09E81514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6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C5C9D-F6DB-46D3-A6EA-AD09E81514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5487D-9779-7283-AC55-A4B00EAEB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071BE-5B92-E5AC-42CE-5D59BAC02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22CA1-30AC-164F-C95C-F2DC7B4C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A0AFA-5ADF-179B-79F5-385666C1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A0B83-6847-27B3-7D45-75899D87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7B99E-419D-2C17-37A7-A8D5B1DC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0C1A30-CD4D-8D66-8F09-9533A6B94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7F0B5-83B8-4484-8053-EE2369A3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464C8-4328-6822-BD1F-44CA4FF8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BAF2E-0EEE-1D4E-7BF8-CEB78DBE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2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58220-61E4-EB99-3637-0A3553395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BCA9E-E944-0350-0265-83C842ABD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E00A0-20A5-D0B2-7E14-3C69743E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46C44-1FFE-1062-BAA8-3459FEFE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7D4A-7A97-FDD3-7A92-C0E57AF3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1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ECF6-54A0-D55F-B1FE-271F73BE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08FDE-63ED-DE2B-79FB-D062F205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D458F-74DF-90C0-162B-677D167A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E2B5F-D2ED-D705-4F62-DBCE6148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712E2-D634-E632-2A6B-46664B4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285A-7C13-0E4B-64F6-6FF623FD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5BB9BC-AF94-6DD5-AD9B-6E34308EA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7DC62-8FED-68FF-1194-F8F7403F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B04D1-317E-4DD2-D05E-2D2FFB85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D4529-371F-6829-9B54-A07DB3FD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3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813E3-819E-8970-00F3-5127BAA3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E070D-3500-B6FB-E672-6117914B1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7EBD8-6F88-DAB8-CBD2-E2D61867A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6F3B44-C8B8-97F4-D74B-2473375A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60481-BEB3-7CD8-210A-5A4F6212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789C6-FF10-ACA7-8CD0-2A103871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E3E8-9A4F-7F17-8545-E4004CC9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C2EFD-254E-3053-F696-50A854053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50DD7-5860-125D-5F5C-5F1382B45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D35EF-89EA-71E7-FAEB-DC63C8045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FDE07-6947-3A7B-F983-396DBECED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54919D-438E-4D38-5F05-CA1F3FE2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1052F-02CD-54BE-0083-1684640E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3AC3B-CE18-116E-FC0C-707C0122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3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43E2-1A0E-1EF1-FC46-CBCBCC27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83B71D-C7A5-FBC0-8190-EA3A25B2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8B4214-94DB-BA95-8389-AD75BE6A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203C25-AD4A-E9A8-68E0-65E81CDC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2E78F-564E-0FB8-6216-09611A0E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0A70E5-9FA3-3C88-B65E-28AFCE2D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A00C9-5D82-F426-BC51-AB5C4912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0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08F08-A4CE-13F2-2F44-074645E6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9BC1C-D96F-3830-FDA7-CC5EDB4A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453760-615A-EBE2-F9A0-00E770E3F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FFF53-10FC-2525-B1B0-96A1AD1D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8D460-B6D3-010A-D109-27016FCA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8504A-C416-0D00-B075-360B1EE0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6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C2CB0-9F2B-A3A4-DD52-C0F4A86C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23FE3C-0355-5611-A1AD-23C8B08FB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E7FA9-6FB9-34CA-1165-2032DDF13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18B1D-23C5-F6F7-D475-FF2282AF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388BCC-BAD4-3B63-DF35-A55195B0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BDDC0-055C-726C-1138-36DCA554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EFC0BE-BEA3-38D9-498D-EEAE297B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891E7-6FBA-375E-98D1-E109AA8B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08671-756E-4BDF-E533-3DE875A02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F53C5-0256-4E50-B50E-8756633BB070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3D9BB-6032-4D82-86D1-E934E295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D6951-1C26-000F-4681-BDD200F6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69AE9-6F39-46BD-96AE-CA15FAC31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7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4E8D-94F4-48CD-3D57-90AECB6C5258}"/>
              </a:ext>
            </a:extLst>
          </p:cNvPr>
          <p:cNvSpPr txBox="1"/>
          <p:nvPr/>
        </p:nvSpPr>
        <p:spPr>
          <a:xfrm>
            <a:off x="1069794" y="985226"/>
            <a:ext cx="237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민원 분석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성별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A2786-24B7-3B26-FCB7-40A3F9C804D5}"/>
              </a:ext>
            </a:extLst>
          </p:cNvPr>
          <p:cNvSpPr txBox="1"/>
          <p:nvPr/>
        </p:nvSpPr>
        <p:spPr>
          <a:xfrm>
            <a:off x="1069794" y="646690"/>
            <a:ext cx="5026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공정거래위원회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_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소비자 민원학습데이터 온라인 상거래 소비자상담 내역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D355DA1-02F9-B724-E499-144BA8F40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9C1091-DBA8-F5BE-753D-E441D2B28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6"/>
          <a:stretch/>
        </p:blipFill>
        <p:spPr>
          <a:xfrm>
            <a:off x="1641847" y="2415362"/>
            <a:ext cx="3062169" cy="2969197"/>
          </a:xfrm>
          <a:prstGeom prst="rect">
            <a:avLst/>
          </a:prstGeom>
          <a:ln>
            <a:noFill/>
          </a:ln>
        </p:spPr>
      </p:pic>
      <p:sp>
        <p:nvSpPr>
          <p:cNvPr id="18" name="TextBox 30">
            <a:extLst>
              <a:ext uri="{FF2B5EF4-FFF2-40B4-BE49-F238E27FC236}">
                <a16:creationId xmlns:a16="http://schemas.microsoft.com/office/drawing/2014/main" id="{1A62F214-730C-CB0E-2E21-B9B848A761CD}"/>
              </a:ext>
            </a:extLst>
          </p:cNvPr>
          <p:cNvSpPr txBox="1"/>
          <p:nvPr/>
        </p:nvSpPr>
        <p:spPr>
          <a:xfrm>
            <a:off x="1206952" y="1631384"/>
            <a:ext cx="60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 dirty="0">
                <a:solidFill>
                  <a:srgbClr val="255C72"/>
                </a:solidFill>
                <a:latin typeface="Pretendard Regular"/>
              </a:rPr>
              <a:t>01</a:t>
            </a: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6F809728-1B78-B8DC-8667-22E8475A7FBF}"/>
              </a:ext>
            </a:extLst>
          </p:cNvPr>
          <p:cNvSpPr txBox="1"/>
          <p:nvPr/>
        </p:nvSpPr>
        <p:spPr>
          <a:xfrm>
            <a:off x="6340748" y="1631384"/>
            <a:ext cx="60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 dirty="0">
                <a:solidFill>
                  <a:srgbClr val="255C72"/>
                </a:solidFill>
                <a:latin typeface="Pretendard Regular"/>
              </a:rPr>
              <a:t>02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25E2422-D727-36C1-07AE-0BF65631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56777"/>
              </p:ext>
            </p:extLst>
          </p:nvPr>
        </p:nvGraphicFramePr>
        <p:xfrm>
          <a:off x="6950348" y="2415362"/>
          <a:ext cx="4560313" cy="262914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4657">
                  <a:extLst>
                    <a:ext uri="{9D8B030D-6E8A-4147-A177-3AD203B41FA5}">
                      <a16:colId xmlns:a16="http://schemas.microsoft.com/office/drawing/2014/main" val="1276538966"/>
                    </a:ext>
                  </a:extLst>
                </a:gridCol>
                <a:gridCol w="1383972">
                  <a:extLst>
                    <a:ext uri="{9D8B030D-6E8A-4147-A177-3AD203B41FA5}">
                      <a16:colId xmlns:a16="http://schemas.microsoft.com/office/drawing/2014/main" val="1482433706"/>
                    </a:ext>
                  </a:extLst>
                </a:gridCol>
                <a:gridCol w="1425634">
                  <a:extLst>
                    <a:ext uri="{9D8B030D-6E8A-4147-A177-3AD203B41FA5}">
                      <a16:colId xmlns:a16="http://schemas.microsoft.com/office/drawing/2014/main" val="2423053554"/>
                    </a:ext>
                  </a:extLst>
                </a:gridCol>
                <a:gridCol w="1436050">
                  <a:extLst>
                    <a:ext uri="{9D8B030D-6E8A-4147-A177-3AD203B41FA5}">
                      <a16:colId xmlns:a16="http://schemas.microsoft.com/office/drawing/2014/main" val="746246546"/>
                    </a:ext>
                  </a:extLst>
                </a:gridCol>
              </a:tblGrid>
              <a:tr h="239013">
                <a:tc>
                  <a:txBody>
                    <a:bodyPr/>
                    <a:lstStyle/>
                    <a:p>
                      <a:pPr algn="ctr" fontAlgn="t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281" marR="9281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전체 건수 기준</a:t>
                      </a:r>
                    </a:p>
                  </a:txBody>
                  <a:tcPr marL="18564" marR="18564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남성 건수 기준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18564" marR="18564" marT="9525" marB="0" anchor="ctr">
                    <a:lnL>
                      <a:noFill/>
                    </a:lnL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여성 건수 기준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18564" marR="18564" marT="9525" marB="0" anchor="ctr"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40567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281" marR="9281" marT="4763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기타의류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섬유</a:t>
                      </a:r>
                    </a:p>
                  </a:txBody>
                  <a:tcPr marL="18564" marR="18564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모바일게임서비스</a:t>
                      </a:r>
                    </a:p>
                  </a:txBody>
                  <a:tcPr marL="18564" marR="18564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기타의류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섬유</a:t>
                      </a:r>
                    </a:p>
                  </a:txBody>
                  <a:tcPr marL="18564" marR="18564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634674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9281" marR="9281" marT="4763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항공여객운송서비스</a:t>
                      </a: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TV</a:t>
                      </a: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원피스</a:t>
                      </a: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65637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9281" marR="9281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기타미분류물품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8564" marR="18564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인터넷게임서비스</a:t>
                      </a:r>
                    </a:p>
                  </a:txBody>
                  <a:tcPr marL="18564" marR="18564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기타간편복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8564" marR="18564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922433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9281" marR="9281" marT="4763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국외여행</a:t>
                      </a: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노트북컴퓨터</a:t>
                      </a: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점퍼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재킷류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77617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</a:p>
                  </a:txBody>
                  <a:tcPr marL="9281" marR="9281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점퍼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재킷류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8564" marR="18564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스마트폰</a:t>
                      </a:r>
                    </a:p>
                  </a:txBody>
                  <a:tcPr marL="18564" marR="18564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여성용내의류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8564" marR="18564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660304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</a:p>
                  </a:txBody>
                  <a:tcPr marL="9281" marR="9281" marT="4763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기타신발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용품</a:t>
                      </a: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헤드폰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이어폰</a:t>
                      </a: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코트</a:t>
                      </a: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42200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</a:p>
                  </a:txBody>
                  <a:tcPr marL="9281" marR="9281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기타간편복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8564" marR="18564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시계</a:t>
                      </a:r>
                    </a:p>
                  </a:txBody>
                  <a:tcPr marL="18564" marR="18564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기타보건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위생용품</a:t>
                      </a:r>
                    </a:p>
                  </a:txBody>
                  <a:tcPr marL="18564" marR="18564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40157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</a:p>
                  </a:txBody>
                  <a:tcPr marL="9281" marR="9281" marT="4763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기타숙박시설</a:t>
                      </a: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기타컴퓨터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주변기기</a:t>
                      </a: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기타가방</a:t>
                      </a:r>
                    </a:p>
                  </a:txBody>
                  <a:tcPr marL="18564" marR="18564" marT="9525" marB="0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72566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</a:p>
                  </a:txBody>
                  <a:tcPr marL="9281" marR="9281" marT="4763" marB="0" anchor="ctr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기타미분류서비스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8564" marR="18564" marT="9525" marB="0" anchor="ctr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남성용내의류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8564" marR="18564" marT="9525" marB="0" anchor="ctr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숙녀화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부츠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18564" marR="18564" marT="9525" marB="0" anchor="ctr"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99070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</a:p>
                  </a:txBody>
                  <a:tcPr marL="9281" marR="9281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호텔</a:t>
                      </a:r>
                    </a:p>
                  </a:txBody>
                  <a:tcPr marL="18564" marR="18564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투자자문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컨설팅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18564" marR="18564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캐주얼바지</a:t>
                      </a:r>
                    </a:p>
                  </a:txBody>
                  <a:tcPr marL="18564" marR="18564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082452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A550CC-8E2D-AF47-5FFA-50FEAA9C979A}"/>
              </a:ext>
            </a:extLst>
          </p:cNvPr>
          <p:cNvCxnSpPr>
            <a:cxnSpLocks/>
          </p:cNvCxnSpPr>
          <p:nvPr/>
        </p:nvCxnSpPr>
        <p:spPr>
          <a:xfrm>
            <a:off x="1069794" y="1523506"/>
            <a:ext cx="1071980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30">
            <a:extLst>
              <a:ext uri="{FF2B5EF4-FFF2-40B4-BE49-F238E27FC236}">
                <a16:creationId xmlns:a16="http://schemas.microsoft.com/office/drawing/2014/main" id="{DB4B01D1-766F-924E-256A-D8C255C05984}"/>
              </a:ext>
            </a:extLst>
          </p:cNvPr>
          <p:cNvSpPr txBox="1"/>
          <p:nvPr/>
        </p:nvSpPr>
        <p:spPr>
          <a:xfrm>
            <a:off x="1816552" y="1801950"/>
            <a:ext cx="1742256" cy="3628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b="0" i="0" u="none" strike="noStrike" spc="-100" dirty="0">
                <a:solidFill>
                  <a:srgbClr val="255C72"/>
                </a:solidFill>
                <a:latin typeface="Pretendard Regular"/>
              </a:rPr>
              <a:t>남녀 비율</a:t>
            </a:r>
            <a:endParaRPr lang="en-US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50C10115-221D-149B-0210-783E8F25E0F8}"/>
              </a:ext>
            </a:extLst>
          </p:cNvPr>
          <p:cNvSpPr txBox="1"/>
          <p:nvPr/>
        </p:nvSpPr>
        <p:spPr>
          <a:xfrm>
            <a:off x="6950348" y="1774085"/>
            <a:ext cx="1742256" cy="3628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b="0" i="0" u="none" strike="noStrike" spc="-100" dirty="0">
                <a:solidFill>
                  <a:srgbClr val="255C72"/>
                </a:solidFill>
                <a:latin typeface="Pretendard Regular"/>
              </a:rPr>
              <a:t>상품 구성비</a:t>
            </a:r>
            <a:endParaRPr lang="en-US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AF40676-FED5-D318-DC80-BC496C0EBE9E}"/>
              </a:ext>
            </a:extLst>
          </p:cNvPr>
          <p:cNvSpPr/>
          <p:nvPr/>
        </p:nvSpPr>
        <p:spPr>
          <a:xfrm>
            <a:off x="2389118" y="5790472"/>
            <a:ext cx="7413765" cy="768939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ko-KR" altLang="en-US" sz="11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성비의 경우</a:t>
            </a:r>
            <a:r>
              <a:rPr lang="en-US" altLang="ko-KR" sz="11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11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여성의 비율이 </a:t>
            </a:r>
            <a:r>
              <a:rPr lang="en-US" altLang="ko-KR" sz="11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20.36% </a:t>
            </a:r>
            <a:r>
              <a:rPr lang="ko-KR" altLang="en-US" sz="11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 높음</a:t>
            </a:r>
            <a:endParaRPr lang="en-US" altLang="ko-KR" sz="11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spcAft>
                <a:spcPts val="600"/>
              </a:spcAft>
            </a:pPr>
            <a:r>
              <a:rPr lang="ko-KR" altLang="en-US" sz="11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민원에 대한 상품 구성 비율을 확인해보면 남성들은 주로 전자제품</a:t>
            </a:r>
            <a:r>
              <a:rPr lang="en-US" altLang="ko-KR" sz="11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1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여성들은 의류 관련으로 민원을 접수했음을 확인 가능</a:t>
            </a:r>
            <a:endParaRPr lang="en-US" altLang="ko-KR" sz="11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4E8D-94F4-48CD-3D57-90AECB6C5258}"/>
              </a:ext>
            </a:extLst>
          </p:cNvPr>
          <p:cNvSpPr txBox="1"/>
          <p:nvPr/>
        </p:nvSpPr>
        <p:spPr>
          <a:xfrm>
            <a:off x="1069794" y="985226"/>
            <a:ext cx="237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민원 내용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처리 결과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A2786-24B7-3B26-FCB7-40A3F9C804D5}"/>
              </a:ext>
            </a:extLst>
          </p:cNvPr>
          <p:cNvSpPr txBox="1"/>
          <p:nvPr/>
        </p:nvSpPr>
        <p:spPr>
          <a:xfrm>
            <a:off x="1069794" y="646690"/>
            <a:ext cx="5026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공정거래위원회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_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소비자 민원학습데이터 온라인 상거래 소비자상담 내역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D355DA1-02F9-B724-E499-144BA8F40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3165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1A62F214-730C-CB0E-2E21-B9B848A761CD}"/>
              </a:ext>
            </a:extLst>
          </p:cNvPr>
          <p:cNvSpPr txBox="1"/>
          <p:nvPr/>
        </p:nvSpPr>
        <p:spPr>
          <a:xfrm>
            <a:off x="1206952" y="1631384"/>
            <a:ext cx="60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 dirty="0">
                <a:solidFill>
                  <a:srgbClr val="255C72"/>
                </a:solidFill>
                <a:latin typeface="Pretendard Regular"/>
              </a:rPr>
              <a:t>01</a:t>
            </a: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6F809728-1B78-B8DC-8667-22E8475A7FBF}"/>
              </a:ext>
            </a:extLst>
          </p:cNvPr>
          <p:cNvSpPr txBox="1"/>
          <p:nvPr/>
        </p:nvSpPr>
        <p:spPr>
          <a:xfrm>
            <a:off x="5369165" y="1631384"/>
            <a:ext cx="60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 dirty="0">
                <a:solidFill>
                  <a:srgbClr val="255C72"/>
                </a:solidFill>
                <a:latin typeface="Pretendard Regular"/>
              </a:rPr>
              <a:t>02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A550CC-8E2D-AF47-5FFA-50FEAA9C979A}"/>
              </a:ext>
            </a:extLst>
          </p:cNvPr>
          <p:cNvCxnSpPr>
            <a:cxnSpLocks/>
          </p:cNvCxnSpPr>
          <p:nvPr/>
        </p:nvCxnSpPr>
        <p:spPr>
          <a:xfrm>
            <a:off x="1069794" y="1523506"/>
            <a:ext cx="1071980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30">
            <a:extLst>
              <a:ext uri="{FF2B5EF4-FFF2-40B4-BE49-F238E27FC236}">
                <a16:creationId xmlns:a16="http://schemas.microsoft.com/office/drawing/2014/main" id="{DB4B01D1-766F-924E-256A-D8C255C05984}"/>
              </a:ext>
            </a:extLst>
          </p:cNvPr>
          <p:cNvSpPr txBox="1"/>
          <p:nvPr/>
        </p:nvSpPr>
        <p:spPr>
          <a:xfrm>
            <a:off x="1816552" y="1801950"/>
            <a:ext cx="1742256" cy="3628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b="0" i="0" u="none" strike="noStrike" spc="-100" dirty="0">
                <a:solidFill>
                  <a:srgbClr val="255C72"/>
                </a:solidFill>
                <a:latin typeface="Pretendard Regular"/>
              </a:rPr>
              <a:t>민원 내용</a:t>
            </a:r>
            <a:endParaRPr lang="en-US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1B0C6B-722B-4998-766E-6A465939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35" y="2347513"/>
            <a:ext cx="3017593" cy="376050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5FBD3E-26EB-DA0A-0A51-A4F8B2FD2C99}"/>
              </a:ext>
            </a:extLst>
          </p:cNvPr>
          <p:cNvGrpSpPr/>
          <p:nvPr/>
        </p:nvGrpSpPr>
        <p:grpSpPr>
          <a:xfrm>
            <a:off x="6388676" y="2162966"/>
            <a:ext cx="2927489" cy="2791982"/>
            <a:chOff x="2117101" y="1423801"/>
            <a:chExt cx="4242937" cy="404654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19896A8-9C43-0778-06AE-3626E7736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896" t="21584" r="20621" b="19411"/>
            <a:stretch/>
          </p:blipFill>
          <p:spPr>
            <a:xfrm>
              <a:off x="2117101" y="1423801"/>
              <a:ext cx="4079339" cy="404654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ACB3E0B-B97E-B468-47FF-68BF97A38A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1783" t="48663" r="11317" b="37526"/>
            <a:stretch/>
          </p:blipFill>
          <p:spPr>
            <a:xfrm>
              <a:off x="5886797" y="4523196"/>
              <a:ext cx="473241" cy="94714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DAE2EA4-192A-FC85-4753-544DA7603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12" t="71128" r="1181" b="923"/>
          <a:stretch/>
        </p:blipFill>
        <p:spPr>
          <a:xfrm>
            <a:off x="9316165" y="3392488"/>
            <a:ext cx="1124529" cy="143468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794176D-F5D2-0E10-DD94-F5CD242BE94A}"/>
              </a:ext>
            </a:extLst>
          </p:cNvPr>
          <p:cNvSpPr/>
          <p:nvPr/>
        </p:nvSpPr>
        <p:spPr>
          <a:xfrm>
            <a:off x="5342320" y="5530255"/>
            <a:ext cx="2297737" cy="1238400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ysClr val="windowText" lastClr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민원내용</a:t>
            </a:r>
            <a:endParaRPr lang="en-US" altLang="ko-KR" sz="1100" dirty="0">
              <a:solidFill>
                <a:sysClr val="windowText" lastClr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400" dirty="0">
              <a:solidFill>
                <a:sysClr val="windowText" lastClr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민원 내용에 대해 시각화를 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진행한 결과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환불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”, “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반품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”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등의 키워드를 주로 확인 가능</a:t>
            </a:r>
            <a:endParaRPr lang="en-US" altLang="ko-KR" sz="10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E4F1066A-DEF8-D295-CE0A-5A21944EC89C}"/>
              </a:ext>
            </a:extLst>
          </p:cNvPr>
          <p:cNvSpPr txBox="1"/>
          <p:nvPr/>
        </p:nvSpPr>
        <p:spPr>
          <a:xfrm>
            <a:off x="5369165" y="4941124"/>
            <a:ext cx="60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 dirty="0">
                <a:solidFill>
                  <a:srgbClr val="255C72"/>
                </a:solidFill>
                <a:latin typeface="Pretendard Regular"/>
              </a:rPr>
              <a:t>0</a:t>
            </a:r>
            <a:r>
              <a:rPr lang="en-US" sz="3000" spc="-100" dirty="0">
                <a:solidFill>
                  <a:srgbClr val="255C72"/>
                </a:solidFill>
                <a:latin typeface="Pretendard Regular"/>
              </a:rPr>
              <a:t>3</a:t>
            </a:r>
            <a:endParaRPr lang="en-US" sz="3000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CBD9010C-654B-F929-B070-82EEA300C227}"/>
              </a:ext>
            </a:extLst>
          </p:cNvPr>
          <p:cNvSpPr txBox="1"/>
          <p:nvPr/>
        </p:nvSpPr>
        <p:spPr>
          <a:xfrm>
            <a:off x="5978765" y="5083825"/>
            <a:ext cx="1742256" cy="3628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b="0" i="0" u="none" strike="noStrike" spc="-100" dirty="0">
                <a:solidFill>
                  <a:srgbClr val="255C72"/>
                </a:solidFill>
                <a:latin typeface="Pretendard Regular"/>
              </a:rPr>
              <a:t>분석</a:t>
            </a:r>
            <a:endParaRPr lang="en-US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FA22982-39D6-51BA-44E5-2C2D0D83C286}"/>
              </a:ext>
            </a:extLst>
          </p:cNvPr>
          <p:cNvSpPr/>
          <p:nvPr/>
        </p:nvSpPr>
        <p:spPr>
          <a:xfrm>
            <a:off x="7753205" y="5530255"/>
            <a:ext cx="1886951" cy="1238400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ysClr val="windowText" lastClr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처리결과</a:t>
            </a:r>
            <a:endParaRPr lang="en-US" altLang="ko-KR" sz="1100" dirty="0">
              <a:solidFill>
                <a:sysClr val="windowText" lastClr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400" dirty="0">
              <a:solidFill>
                <a:sysClr val="windowText" lastClr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기타정보제공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(22.41%)“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분쟁해결기준설명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(19.01%)”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피해구제접수안내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(15.40%)”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항목이 과반수 이상을 차지</a:t>
            </a:r>
            <a:endParaRPr lang="en-US" altLang="ko-KR" sz="10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D4E3926-8B15-A876-078E-2A59ECE2582A}"/>
              </a:ext>
            </a:extLst>
          </p:cNvPr>
          <p:cNvSpPr/>
          <p:nvPr/>
        </p:nvSpPr>
        <p:spPr>
          <a:xfrm>
            <a:off x="9727210" y="5530255"/>
            <a:ext cx="2333893" cy="1237102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ysClr val="windowText" lastClr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확인사항</a:t>
            </a:r>
            <a:endParaRPr lang="en-US" altLang="ko-KR" sz="1100" dirty="0">
              <a:solidFill>
                <a:sysClr val="windowText" lastClr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4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민원 내용에는 환불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반품 등의 키워드가 다수 존재하지만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처리 결과에서 환급이 차지하는 비중은 낮은 편</a:t>
            </a:r>
            <a:endParaRPr lang="en-US" altLang="ko-KR" sz="10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따라서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민원인들 입장에서 만족할 만한 합리적인 해결책을 주었는지 확인 필요</a:t>
            </a:r>
            <a:endParaRPr lang="en-US" altLang="ko-KR" sz="10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50C10115-221D-149B-0210-783E8F25E0F8}"/>
              </a:ext>
            </a:extLst>
          </p:cNvPr>
          <p:cNvSpPr txBox="1"/>
          <p:nvPr/>
        </p:nvSpPr>
        <p:spPr>
          <a:xfrm>
            <a:off x="5978765" y="1774085"/>
            <a:ext cx="1742256" cy="3628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b="0" i="0" u="none" strike="noStrike" spc="-100" dirty="0">
                <a:solidFill>
                  <a:srgbClr val="255C72"/>
                </a:solidFill>
                <a:latin typeface="Pretendard Regular"/>
              </a:rPr>
              <a:t>처리 결과</a:t>
            </a:r>
            <a:endParaRPr lang="en-US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378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8F3529-92A2-B9CF-3B30-346DDB56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98740"/>
              </p:ext>
            </p:extLst>
          </p:nvPr>
        </p:nvGraphicFramePr>
        <p:xfrm>
          <a:off x="6615493" y="2441381"/>
          <a:ext cx="5431097" cy="190221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7207">
                  <a:extLst>
                    <a:ext uri="{9D8B030D-6E8A-4147-A177-3AD203B41FA5}">
                      <a16:colId xmlns:a16="http://schemas.microsoft.com/office/drawing/2014/main" val="1276538966"/>
                    </a:ext>
                  </a:extLst>
                </a:gridCol>
                <a:gridCol w="2546945">
                  <a:extLst>
                    <a:ext uri="{9D8B030D-6E8A-4147-A177-3AD203B41FA5}">
                      <a16:colId xmlns:a16="http://schemas.microsoft.com/office/drawing/2014/main" val="1482433706"/>
                    </a:ext>
                  </a:extLst>
                </a:gridCol>
                <a:gridCol w="2546945">
                  <a:extLst>
                    <a:ext uri="{9D8B030D-6E8A-4147-A177-3AD203B41FA5}">
                      <a16:colId xmlns:a16="http://schemas.microsoft.com/office/drawing/2014/main" val="818604844"/>
                    </a:ext>
                  </a:extLst>
                </a:gridCol>
              </a:tblGrid>
              <a:tr h="239013"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미션 건수 순위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점수 순위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3897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활동량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활동량계 업데이트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활동량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활동량계 업데이트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634674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식생활 미션 실천여부 확인</a:t>
                      </a:r>
                    </a:p>
                  </a:txBody>
                  <a:tcPr marL="9525" marR="9525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식생활 미션 실천여부 확인</a:t>
                      </a:r>
                    </a:p>
                  </a:txBody>
                  <a:tcPr marL="9525" marR="9525" marT="9525" marB="0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65637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SNS)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게시판 댓글 달기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모바일 건강상담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월간리포트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건강집중상담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922433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식사일기 등록</a:t>
                      </a:r>
                    </a:p>
                  </a:txBody>
                  <a:tcPr marL="9525" marR="9525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SNS)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게시판 댓글 달기</a:t>
                      </a:r>
                    </a:p>
                  </a:txBody>
                  <a:tcPr marL="9525" marR="9525" marT="9525" marB="0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77617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신체활동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운동일기 등록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식사일기 등록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660304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모바일 건강상담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월간리포트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건강집중상담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확인</a:t>
                      </a:r>
                    </a:p>
                  </a:txBody>
                  <a:tcPr marL="9525" marR="9525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신체활동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운동일기 등록</a:t>
                      </a:r>
                    </a:p>
                  </a:txBody>
                  <a:tcPr marL="9525" marR="9525" marT="9525" marB="0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42200"/>
                  </a:ext>
                </a:extLst>
              </a:tr>
              <a:tr h="2376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모바일 건강상담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신체활동 집중상담 확인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모바일 건강상담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신체활동 집중상담 확인</a:t>
                      </a:r>
                    </a:p>
                  </a:txBody>
                  <a:tcPr marL="9525" marR="9525" marT="9525" marB="0" anchor="ctr"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401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8E7E7C-750B-D6DE-F2F0-A49C091C5541}"/>
              </a:ext>
            </a:extLst>
          </p:cNvPr>
          <p:cNvSpPr txBox="1"/>
          <p:nvPr/>
        </p:nvSpPr>
        <p:spPr>
          <a:xfrm>
            <a:off x="1069794" y="646690"/>
            <a:ext cx="5026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한국건강증진개발원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_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보건소 모바일 헬스케어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_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미션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A099E3-AABC-F47B-C9B8-C1627B808936}"/>
              </a:ext>
            </a:extLst>
          </p:cNvPr>
          <p:cNvCxnSpPr>
            <a:cxnSpLocks/>
          </p:cNvCxnSpPr>
          <p:nvPr/>
        </p:nvCxnSpPr>
        <p:spPr>
          <a:xfrm>
            <a:off x="1069794" y="1523506"/>
            <a:ext cx="1071980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910A9B-C817-8F9D-87E8-F400B34F6415}"/>
              </a:ext>
            </a:extLst>
          </p:cNvPr>
          <p:cNvSpPr txBox="1"/>
          <p:nvPr/>
        </p:nvSpPr>
        <p:spPr>
          <a:xfrm>
            <a:off x="1069794" y="985226"/>
            <a:ext cx="237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미션 건수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점수 비교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B2C19165-3E69-461D-F1FF-20BCA4EE34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C291759C-3EF9-07F7-F211-ABEC6CFC666D}"/>
              </a:ext>
            </a:extLst>
          </p:cNvPr>
          <p:cNvSpPr txBox="1"/>
          <p:nvPr/>
        </p:nvSpPr>
        <p:spPr>
          <a:xfrm>
            <a:off x="1206952" y="1631384"/>
            <a:ext cx="60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 dirty="0">
                <a:solidFill>
                  <a:srgbClr val="255C72"/>
                </a:solidFill>
                <a:latin typeface="Pretendard Regular"/>
              </a:rPr>
              <a:t>01</a:t>
            </a: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F14068E8-CFDC-D14E-3499-C8F0DD044A2B}"/>
              </a:ext>
            </a:extLst>
          </p:cNvPr>
          <p:cNvSpPr txBox="1"/>
          <p:nvPr/>
        </p:nvSpPr>
        <p:spPr>
          <a:xfrm>
            <a:off x="1816551" y="1801950"/>
            <a:ext cx="2212109" cy="3628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b="0" i="0" u="none" strike="noStrike" spc="-100" dirty="0">
                <a:solidFill>
                  <a:srgbClr val="255C72"/>
                </a:solidFill>
                <a:latin typeface="Pretendard Regular"/>
              </a:rPr>
              <a:t>미션 건수</a:t>
            </a:r>
            <a:r>
              <a:rPr lang="en-US" altLang="ko-KR" b="0" i="0" u="none" strike="noStrike" spc="-100" dirty="0">
                <a:solidFill>
                  <a:srgbClr val="255C72"/>
                </a:solidFill>
                <a:latin typeface="Pretendard Regular"/>
              </a:rPr>
              <a:t>, </a:t>
            </a:r>
            <a:r>
              <a:rPr lang="ko-KR" altLang="en-US" b="0" i="0" u="none" strike="noStrike" spc="-100" dirty="0">
                <a:solidFill>
                  <a:srgbClr val="255C72"/>
                </a:solidFill>
                <a:latin typeface="Pretendard Regular"/>
              </a:rPr>
              <a:t>점수 비교</a:t>
            </a:r>
            <a:endParaRPr lang="en-US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id="{F1B70A6A-E741-44C2-3D2A-13B2A68EAA66}"/>
              </a:ext>
            </a:extLst>
          </p:cNvPr>
          <p:cNvSpPr txBox="1"/>
          <p:nvPr/>
        </p:nvSpPr>
        <p:spPr>
          <a:xfrm>
            <a:off x="6827468" y="4817835"/>
            <a:ext cx="60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 dirty="0">
                <a:solidFill>
                  <a:srgbClr val="255C72"/>
                </a:solidFill>
                <a:latin typeface="Pretendard Regular"/>
              </a:rPr>
              <a:t>02</a:t>
            </a:r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id="{9D810F36-C225-D271-3A39-91712FDEA5C9}"/>
              </a:ext>
            </a:extLst>
          </p:cNvPr>
          <p:cNvSpPr txBox="1"/>
          <p:nvPr/>
        </p:nvSpPr>
        <p:spPr>
          <a:xfrm>
            <a:off x="7437067" y="4988401"/>
            <a:ext cx="2212109" cy="3628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pc="-100" dirty="0">
                <a:solidFill>
                  <a:srgbClr val="255C72"/>
                </a:solidFill>
                <a:latin typeface="Pretendard Regular"/>
              </a:rPr>
              <a:t>분석</a:t>
            </a:r>
            <a:endParaRPr lang="en-US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175950D-1B13-F51F-FA80-83D4C33FF656}"/>
              </a:ext>
            </a:extLst>
          </p:cNvPr>
          <p:cNvSpPr/>
          <p:nvPr/>
        </p:nvSpPr>
        <p:spPr>
          <a:xfrm>
            <a:off x="6983690" y="5424885"/>
            <a:ext cx="4795474" cy="681939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미션 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점수를 많이 준다고 해서 반드시 미션을 많이 수행하는 것은 아님을 확인 가능</a:t>
            </a:r>
            <a:endParaRPr lang="en-US" altLang="ko-KR" sz="10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0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많은 참여를 이끌려면 여러 방면을 고려해야 함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2304482-8014-33D3-AECC-E1BA41440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6"/>
          <a:stretch/>
        </p:blipFill>
        <p:spPr>
          <a:xfrm>
            <a:off x="1078113" y="2347836"/>
            <a:ext cx="5149797" cy="379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8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DFF06A-DB0B-7928-1D63-94C2F709E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79007"/>
              </p:ext>
            </p:extLst>
          </p:nvPr>
        </p:nvGraphicFramePr>
        <p:xfrm>
          <a:off x="6771578" y="2351739"/>
          <a:ext cx="2037886" cy="16730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1383">
                  <a:extLst>
                    <a:ext uri="{9D8B030D-6E8A-4147-A177-3AD203B41FA5}">
                      <a16:colId xmlns:a16="http://schemas.microsoft.com/office/drawing/2014/main" val="1276538966"/>
                    </a:ext>
                  </a:extLst>
                </a:gridCol>
                <a:gridCol w="1636503">
                  <a:extLst>
                    <a:ext uri="{9D8B030D-6E8A-4147-A177-3AD203B41FA5}">
                      <a16:colId xmlns:a16="http://schemas.microsoft.com/office/drawing/2014/main" val="1458232266"/>
                    </a:ext>
                  </a:extLst>
                </a:gridCol>
              </a:tblGrid>
              <a:tr h="239013"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15342" marR="15342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칼로리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(kcal)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15342" marR="15342" marT="952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3897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mean</a:t>
                      </a:r>
                    </a:p>
                  </a:txBody>
                  <a:tcPr marL="15342" marR="1534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141.69</a:t>
                      </a:r>
                    </a:p>
                  </a:txBody>
                  <a:tcPr marL="15342" marR="15342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65637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min</a:t>
                      </a:r>
                    </a:p>
                  </a:txBody>
                  <a:tcPr marL="15342" marR="15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</a:p>
                  </a:txBody>
                  <a:tcPr marL="15342" marR="15342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922433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25%</a:t>
                      </a:r>
                    </a:p>
                  </a:txBody>
                  <a:tcPr marL="15342" marR="15342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35.6</a:t>
                      </a:r>
                    </a:p>
                  </a:txBody>
                  <a:tcPr marL="15342" marR="15342" marT="9525" marB="0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77617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50%</a:t>
                      </a:r>
                    </a:p>
                  </a:txBody>
                  <a:tcPr marL="15342" marR="15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91.50</a:t>
                      </a:r>
                    </a:p>
                  </a:txBody>
                  <a:tcPr marL="15342" marR="15342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660304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75%</a:t>
                      </a:r>
                    </a:p>
                  </a:txBody>
                  <a:tcPr marL="15342" marR="15342" marT="9525" marB="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189</a:t>
                      </a:r>
                    </a:p>
                  </a:txBody>
                  <a:tcPr marL="15342" marR="15342" marT="9525" marB="0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42200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max</a:t>
                      </a:r>
                    </a:p>
                  </a:txBody>
                  <a:tcPr marL="15342" marR="15342" marT="9525" marB="0" anchor="ctr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2,562</a:t>
                      </a:r>
                    </a:p>
                  </a:txBody>
                  <a:tcPr marL="15342" marR="15342" marT="9525" marB="0" anchor="ctr"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4015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38C89C-3737-B77F-FD3E-C6AF03A70B75}"/>
              </a:ext>
            </a:extLst>
          </p:cNvPr>
          <p:cNvSpPr txBox="1"/>
          <p:nvPr/>
        </p:nvSpPr>
        <p:spPr>
          <a:xfrm>
            <a:off x="1069794" y="646690"/>
            <a:ext cx="5026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한국건강증진개발원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_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보건소 모바일 헬스케어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_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식사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F83CC7-A96D-F3EB-5AAF-369A8A79CBDC}"/>
              </a:ext>
            </a:extLst>
          </p:cNvPr>
          <p:cNvCxnSpPr>
            <a:cxnSpLocks/>
          </p:cNvCxnSpPr>
          <p:nvPr/>
        </p:nvCxnSpPr>
        <p:spPr>
          <a:xfrm>
            <a:off x="1069794" y="1523506"/>
            <a:ext cx="1071980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F658A0-FC0F-D480-CB2C-6F9DBE2C2A37}"/>
              </a:ext>
            </a:extLst>
          </p:cNvPr>
          <p:cNvSpPr txBox="1"/>
          <p:nvPr/>
        </p:nvSpPr>
        <p:spPr>
          <a:xfrm>
            <a:off x="1069794" y="985226"/>
            <a:ext cx="237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섭취 칼로리 분석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35845016-5464-533A-D633-62DDBEC73649}"/>
              </a:ext>
            </a:extLst>
          </p:cNvPr>
          <p:cNvSpPr txBox="1"/>
          <p:nvPr/>
        </p:nvSpPr>
        <p:spPr>
          <a:xfrm>
            <a:off x="1206952" y="1631384"/>
            <a:ext cx="60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 dirty="0">
                <a:solidFill>
                  <a:srgbClr val="255C72"/>
                </a:solidFill>
                <a:latin typeface="Pretendard Regular"/>
              </a:rPr>
              <a:t>01</a:t>
            </a:r>
          </a:p>
        </p:txBody>
      </p:sp>
      <p:sp>
        <p:nvSpPr>
          <p:cNvPr id="12" name="TextBox 30">
            <a:extLst>
              <a:ext uri="{FF2B5EF4-FFF2-40B4-BE49-F238E27FC236}">
                <a16:creationId xmlns:a16="http://schemas.microsoft.com/office/drawing/2014/main" id="{1F651287-B319-C2B9-B4F0-F6E1AE3927A4}"/>
              </a:ext>
            </a:extLst>
          </p:cNvPr>
          <p:cNvSpPr txBox="1"/>
          <p:nvPr/>
        </p:nvSpPr>
        <p:spPr>
          <a:xfrm>
            <a:off x="1816551" y="1801950"/>
            <a:ext cx="2212109" cy="3628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b="0" i="0" u="none" strike="noStrike" spc="-100" dirty="0">
                <a:solidFill>
                  <a:srgbClr val="255C72"/>
                </a:solidFill>
                <a:latin typeface="Pretendard Regular"/>
              </a:rPr>
              <a:t>섭취 칼로리</a:t>
            </a:r>
            <a:endParaRPr lang="en-US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62CD85B-746B-9FFB-B505-FEAA4937E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6" b="51333"/>
          <a:stretch/>
        </p:blipFill>
        <p:spPr>
          <a:xfrm>
            <a:off x="1511751" y="2164783"/>
            <a:ext cx="4426749" cy="22561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CEC077E-9664-158C-3E62-95835AF90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4" t="49397"/>
          <a:stretch/>
        </p:blipFill>
        <p:spPr>
          <a:xfrm>
            <a:off x="1384271" y="4462091"/>
            <a:ext cx="4564565" cy="2370305"/>
          </a:xfrm>
          <a:prstGeom prst="rect">
            <a:avLst/>
          </a:prstGeom>
        </p:spPr>
      </p:pic>
      <p:sp>
        <p:nvSpPr>
          <p:cNvPr id="19" name="TextBox 30">
            <a:extLst>
              <a:ext uri="{FF2B5EF4-FFF2-40B4-BE49-F238E27FC236}">
                <a16:creationId xmlns:a16="http://schemas.microsoft.com/office/drawing/2014/main" id="{85FE1C4F-D785-BBA3-9F75-CDAF757AB5C5}"/>
              </a:ext>
            </a:extLst>
          </p:cNvPr>
          <p:cNvSpPr txBox="1"/>
          <p:nvPr/>
        </p:nvSpPr>
        <p:spPr>
          <a:xfrm>
            <a:off x="6721117" y="1631384"/>
            <a:ext cx="60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 dirty="0">
                <a:solidFill>
                  <a:srgbClr val="255C72"/>
                </a:solidFill>
                <a:latin typeface="Pretendard Regular"/>
              </a:rPr>
              <a:t>02</a:t>
            </a:r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C0A7B0F5-B8C0-AAB4-B562-1B3AF7455E63}"/>
              </a:ext>
            </a:extLst>
          </p:cNvPr>
          <p:cNvSpPr txBox="1"/>
          <p:nvPr/>
        </p:nvSpPr>
        <p:spPr>
          <a:xfrm>
            <a:off x="7330716" y="1801950"/>
            <a:ext cx="2212109" cy="3628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b="0" i="0" u="none" strike="noStrike" spc="-100" dirty="0">
                <a:solidFill>
                  <a:srgbClr val="255C72"/>
                </a:solidFill>
                <a:latin typeface="Pretendard Regular"/>
              </a:rPr>
              <a:t>데이터 탐색</a:t>
            </a:r>
            <a:endParaRPr lang="en-US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  <p:sp>
        <p:nvSpPr>
          <p:cNvPr id="21" name="TextBox 30">
            <a:extLst>
              <a:ext uri="{FF2B5EF4-FFF2-40B4-BE49-F238E27FC236}">
                <a16:creationId xmlns:a16="http://schemas.microsoft.com/office/drawing/2014/main" id="{C400D2B4-392E-9F66-48A4-AEBEEC15AD39}"/>
              </a:ext>
            </a:extLst>
          </p:cNvPr>
          <p:cNvSpPr txBox="1"/>
          <p:nvPr/>
        </p:nvSpPr>
        <p:spPr>
          <a:xfrm>
            <a:off x="6721116" y="4586362"/>
            <a:ext cx="60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 dirty="0">
                <a:solidFill>
                  <a:srgbClr val="255C72"/>
                </a:solidFill>
                <a:latin typeface="Pretendard Regular"/>
              </a:rPr>
              <a:t>0</a:t>
            </a:r>
            <a:r>
              <a:rPr lang="en-US" sz="3000" spc="-100" dirty="0">
                <a:solidFill>
                  <a:srgbClr val="255C72"/>
                </a:solidFill>
                <a:latin typeface="Pretendard Regular"/>
              </a:rPr>
              <a:t>3</a:t>
            </a:r>
            <a:endParaRPr lang="en-US" sz="3000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id="{60DBFCDF-419F-0BCF-C82A-0926DA26B4BA}"/>
              </a:ext>
            </a:extLst>
          </p:cNvPr>
          <p:cNvSpPr txBox="1"/>
          <p:nvPr/>
        </p:nvSpPr>
        <p:spPr>
          <a:xfrm>
            <a:off x="7330715" y="4756928"/>
            <a:ext cx="2212109" cy="3628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b="0" i="0" u="none" strike="noStrike" spc="-100" dirty="0">
                <a:solidFill>
                  <a:srgbClr val="255C72"/>
                </a:solidFill>
                <a:latin typeface="Pretendard Regular"/>
              </a:rPr>
              <a:t>분석</a:t>
            </a:r>
            <a:endParaRPr lang="en-US" b="0" i="0" u="none" strike="noStrike" spc="-100" dirty="0">
              <a:solidFill>
                <a:srgbClr val="255C72"/>
              </a:solidFill>
              <a:latin typeface="Pretendard Regular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15BA61-9F2D-95AE-1DF4-31C3B16E3BDE}"/>
              </a:ext>
            </a:extLst>
          </p:cNvPr>
          <p:cNvSpPr/>
          <p:nvPr/>
        </p:nvSpPr>
        <p:spPr>
          <a:xfrm>
            <a:off x="6904000" y="5226616"/>
            <a:ext cx="4795474" cy="830234"/>
          </a:xfrm>
          <a:prstGeom prst="round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점심과 저녁에 칼로리가 높은 식품을 섭취하는 경향을 보이며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이상치도 큰 편</a:t>
            </a:r>
            <a:endParaRPr lang="en-US" altLang="ko-KR" sz="10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0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약 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80%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데이터가 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200kcal 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아래 구간에 위치</a:t>
            </a:r>
            <a:endParaRPr lang="en-US" altLang="ko-KR" sz="10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0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데이터는 </a:t>
            </a:r>
            <a:r>
              <a:rPr lang="en-US" altLang="ko-KR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23.09.01~23.09.06</a:t>
            </a:r>
            <a:r>
              <a:rPr lang="ko-KR" altLang="en-US" sz="1000" dirty="0">
                <a:solidFill>
                  <a:sysClr val="windowText" lastClr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까지의 데이터로 보다 다양한 날짜의 데이터 확보 필요</a:t>
            </a:r>
            <a:endParaRPr lang="en-US" altLang="ko-KR" sz="1000" dirty="0">
              <a:solidFill>
                <a:sysClr val="windowText" lastClr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C7C6FC0-81B7-238F-9096-671AB647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67291"/>
              </p:ext>
            </p:extLst>
          </p:nvPr>
        </p:nvGraphicFramePr>
        <p:xfrm>
          <a:off x="9270690" y="2349325"/>
          <a:ext cx="2335499" cy="16779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4928">
                  <a:extLst>
                    <a:ext uri="{9D8B030D-6E8A-4147-A177-3AD203B41FA5}">
                      <a16:colId xmlns:a16="http://schemas.microsoft.com/office/drawing/2014/main" val="1458232266"/>
                    </a:ext>
                  </a:extLst>
                </a:gridCol>
                <a:gridCol w="1250571">
                  <a:extLst>
                    <a:ext uri="{9D8B030D-6E8A-4147-A177-3AD203B41FA5}">
                      <a16:colId xmlns:a16="http://schemas.microsoft.com/office/drawing/2014/main" val="4110457835"/>
                    </a:ext>
                  </a:extLst>
                </a:gridCol>
              </a:tblGrid>
              <a:tr h="239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식사일시</a:t>
                      </a:r>
                    </a:p>
                  </a:txBody>
                  <a:tcPr marL="31487" marR="31487" marT="19050" marB="190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건수</a:t>
                      </a:r>
                    </a:p>
                  </a:txBody>
                  <a:tcPr marL="75570" marR="755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3897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2023-09-01</a:t>
                      </a:r>
                    </a:p>
                  </a:txBody>
                  <a:tcPr marL="31487" marR="31487" marT="19050" marB="190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3846</a:t>
                      </a:r>
                    </a:p>
                  </a:txBody>
                  <a:tcPr marL="31487" marR="31487" marT="19050" marB="190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65637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2023-09-02</a:t>
                      </a:r>
                    </a:p>
                  </a:txBody>
                  <a:tcPr marL="31487" marR="31487" marT="19050" marB="1905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2303</a:t>
                      </a:r>
                    </a:p>
                  </a:txBody>
                  <a:tcPr marL="31487" marR="31487" marT="19050" marB="190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922433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2023-09-03</a:t>
                      </a:r>
                    </a:p>
                  </a:txBody>
                  <a:tcPr marL="31487" marR="31487" marT="19050" marB="190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3284</a:t>
                      </a:r>
                    </a:p>
                  </a:txBody>
                  <a:tcPr marL="31487" marR="31487" marT="19050" marB="19050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77617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2023-09-04</a:t>
                      </a:r>
                    </a:p>
                  </a:txBody>
                  <a:tcPr marL="31487" marR="31487" marT="19050" marB="1905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3769</a:t>
                      </a:r>
                    </a:p>
                  </a:txBody>
                  <a:tcPr marL="31487" marR="31487" marT="19050" marB="190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660304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2023-09-05</a:t>
                      </a:r>
                    </a:p>
                  </a:txBody>
                  <a:tcPr marL="31487" marR="31487" marT="19050" marB="190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3479</a:t>
                      </a:r>
                    </a:p>
                  </a:txBody>
                  <a:tcPr marL="31487" marR="31487" marT="19050" marB="19050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42200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2023-09-06</a:t>
                      </a:r>
                    </a:p>
                  </a:txBody>
                  <a:tcPr marL="31487" marR="31487" marT="19050" marB="19050" anchor="ctr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2684</a:t>
                      </a:r>
                    </a:p>
                  </a:txBody>
                  <a:tcPr marL="31487" marR="31487" marT="19050" marB="19050" anchor="ctr"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40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55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050730-BEB4-7A44-D171-D4E516B88DBA}"/>
              </a:ext>
            </a:extLst>
          </p:cNvPr>
          <p:cNvSpPr txBox="1"/>
          <p:nvPr/>
        </p:nvSpPr>
        <p:spPr>
          <a:xfrm>
            <a:off x="1069793" y="911692"/>
            <a:ext cx="16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칼로리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09BE11-9666-87D9-036B-9E44005665D1}"/>
              </a:ext>
            </a:extLst>
          </p:cNvPr>
          <p:cNvCxnSpPr>
            <a:cxnSpLocks/>
          </p:cNvCxnSpPr>
          <p:nvPr/>
        </p:nvCxnSpPr>
        <p:spPr>
          <a:xfrm>
            <a:off x="1132546" y="1278194"/>
            <a:ext cx="650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5E3069-7B44-1AB4-FBC9-FA3809F27FDB}"/>
              </a:ext>
            </a:extLst>
          </p:cNvPr>
          <p:cNvSpPr txBox="1"/>
          <p:nvPr/>
        </p:nvSpPr>
        <p:spPr>
          <a:xfrm>
            <a:off x="1069794" y="646690"/>
            <a:ext cx="459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한국건강증진개발원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보건소 모바일 헬스케어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활동</a:t>
            </a:r>
          </a:p>
        </p:txBody>
      </p:sp>
    </p:spTree>
    <p:extLst>
      <p:ext uri="{BB962C8B-B14F-4D97-AF65-F5344CB8AC3E}">
        <p14:creationId xmlns:p14="http://schemas.microsoft.com/office/powerpoint/2010/main" val="253271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433</Words>
  <Application>Microsoft Office PowerPoint</Application>
  <PresentationFormat>와이드스크린</PresentationFormat>
  <Paragraphs>152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Pretendard</vt:lpstr>
      <vt:lpstr>Pretendard Medium</vt:lpstr>
      <vt:lpstr>Pretendard Regular</vt:lpstr>
      <vt:lpstr>맑은 고딕</vt:lpstr>
      <vt:lpstr>Arial</vt:lpstr>
      <vt:lpstr>Pretendard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JuYoung Song</dc:creator>
  <cp:lastModifiedBy>JuYoung Song</cp:lastModifiedBy>
  <cp:revision>87</cp:revision>
  <dcterms:created xsi:type="dcterms:W3CDTF">2024-06-27T11:17:50Z</dcterms:created>
  <dcterms:modified xsi:type="dcterms:W3CDTF">2024-06-28T15:51:37Z</dcterms:modified>
</cp:coreProperties>
</file>